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1296,'0'0'18790,"-10"11"-18438,-33 37-13,39-43-281,0 1 1,1 0 0,0-1-1,0 1 1,0 0 0,1 1-1,0-1 1,0 0 0,1 1-1,0-1 1,-1 13-1,-2 8 143,-29 114 1357,31-130-1274,1-10-224,1 1 0,-1-1 0,1 1 0,-1-1 0,1 0 1,0 1-1,0-1 0,-1 1 0,1-1 0,0 1 0,0-1 0,0 1 0,1-1 1,-1 1-1,0-1 0,0 0 0,1 1 0,-1-1 0,1 1 0,-1-1 0,1 0 0,0 1 1,0-1-1,-1 0 0,3 3 0,-2-4-32,0 0 1,0 1-1,0-1 1,0 0-1,0 1 0,1-1 1,-1 0-1,0 0 1,0 0-1,0 0 0,0 0 1,0 0-1,0 0 1,0 0-1,0-1 0,0 1 1,1 0-1,-1-1 1,1 0-1,24-12 134,-8 4-44,-6 4-71,1 1 0,-1 0 0,0 1 1,1 0-1,0 1 0,0 0 0,0 1 0,0 0 1,0 1-1,-1 1 0,1 0 0,0 1 0,0 0 1,0 1-1,-1 0 0,0 1 0,1 1 0,-1 0 1,16 9-1,-21-9-23,-1-1 1,0 1 0,1 0-1,-2 0 1,1 1-1,-1-1 1,0 1 0,0 0-1,0 1 1,-1-1-1,0 1 1,0 0 0,-1 0-1,0 0 1,0 1-1,-1-1 1,2 9-1,-1-6-4,3 9 52,0 1-1,-2-1 1,-1 1-1,2 20 1,-5-35-50,0 0 0,0 0 1,0 0-1,-1-1 1,1 1-1,-1 0 0,0 0 1,-1-1-1,1 1 0,-1-1 1,0 1-1,0-1 1,0 0-1,-1 0 0,0 0 1,1 0-1,-1 0 1,-1 0-1,1-1 0,0 1 1,-1-1-1,-6 4 0,1-1 15,-1-1 0,0 0 0,0-1 0,0 0 0,-1-1 0,1 0 0,-1 0 0,-17 1 0,-6-1 99,-48-3-1,32-1 25,43 1-119,0-1 0,0 1 0,0-1 0,0-1 0,0 1 0,0-1-1,0-1 1,0 1 0,1-1 0,-8-4 0,13 2-1919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1270 6128,'0'0'2278,"-9"10"-1646,-4 3-372,-33 43 1143,37-49-662,12-20-102,21-35-320,2 1 0,2 1 0,44-56 0,117-116 1174,-42 59 514,-144 156-1925,0 0 0,0 1 0,-1 0 0,1-1 1,0 1-1,1 0 0,-1 1 0,0-1 0,7-2 0,-10 4-59,1 0-1,0 0 1,-1 0-1,1 0 0,0-1 1,0 1-1,-1 1 0,1-1 1,0 0-1,0 0 1,-1 0-1,1 0 0,0 0 1,-1 1-1,1-1 0,0 0 1,-1 1-1,1-1 1,0 0-1,0 2 0,0-1-2,0 0 0,0 0 0,0 1 0,0-1 0,-1 0 0,1 1 0,0-1 0,-1 0 0,1 1 0,-1-1 0,0 1 0,1-1 0,-1 1 0,0 1-1,0 16 55,0 0-1,-2 1 0,0-1 0,-1 0 0,-1-1 0,-9 25 0,2 2 31,-6 14 34,10-36 27,0 1-1,-5 43 0,10-56 142,5-25-99,7-9-111,1 1 0,1 0 0,1 1-1,31-39 1,74-72 182,-86 99-212,0-3 4,-12 13 14,1 1 0,43-34-1,-62 54-73,0 1-1,0-1 0,0 1 0,0 0 1,0 0-1,0 0 0,0 0 0,0 0 1,1 0-1,-1 0 0,0 1 0,0-1 1,4 1-1,-5 0-6,-1 0 1,1 0 0,0 0-1,-1 1 1,1-1 0,-1 0-1,1 0 1,0 1 0,-1-1-1,1 0 1,-1 1 0,1-1-1,-1 0 1,1 1-1,-1-1 1,0 1 0,1-1-1,-1 1 1,1-1 0,-1 1-1,5 21 30,-5-9-22,-1 1 1,0 0-1,-1 0 0,0-1 1,-6 18-1,-28 67 47,5-13-17,23-59-27,4-15 9,0 1 1,1-1-1,0 1 1,1 0-1,-2 17 0,6-27 70,3-5-42,6-10-2,-9 10-34,61-67 209,78-69-1,-103 103-140,-22 21-41,-8 6-3,1 0-1,0 1 1,0 0-1,1 1 1,0 0-1,13-7 1,-22 14-35,-1 0 0,1-1 0,-1 1 0,0 0 0,1 0 0,-1 0 1,1 0-1,-1 0 0,0 0 0,1-1 0,-1 1 0,1 0 0,-1 0 0,1 0 1,-1 0-1,0 1 0,1-1 0,-1 0 0,1 0 0,-1 0 0,0 0 1,1 0-1,-1 0 0,1 1 0,-1-1 0,0 0 0,1 0 0,-1 1 0,0-1 1,1 0-1,-1 0 0,0 1 0,1-1 0,-1 0 0,0 1 0,0-1 1,0 0-1,1 1 0,-1-1 0,0 1 0,0-1 0,0 0 0,0 1 0,0-1 1,1 1-1,-1-1 0,0 1 0,0 24 55,-1-17-46,-2 23 26,-1-1-1,-13 48 0,-3 21-2,18-81-32,-5 51 6,6-62-9,1 0 1,1 0-1,-1 0 0,1 0 0,1 0 0,-1-1 1,4 11-1,-4-16 0,-1 0-1,1 0 1,-1 0-1,1 0 1,-1 0-1,1 0 1,0 0-1,-1-1 1,1 1 0,0 0-1,0 0 1,0-1-1,0 1 1,0 0-1,-1-1 1,1 1-1,0-1 1,0 1-1,0-1 1,1 1 0,-1-1-1,2 0 1,-1 1 2,1-1 0,0 0 0,0 0 0,0-1 0,-1 1 0,1 0 0,0-1 0,5-1 0,2-3 5,0 1 1,0-1-1,15-10 0,10-12 8,-2 0 1,46-50-1,-3 3 2,22-21 66,-84 82-66,-9 10 18,-6 10 33,-1-4-66,-24 43 16,3 1-1,-20 56 0,38-89-22,1 1-1,0-1 0,1 0 1,0 1-1,2 0 0,-1-1 0,2 1 1,0 0-1,1 0 0,0 0 0,1-1 1,6 22-1,-6-29 1,1-1 1,0 1-1,0-1 1,0 1-1,1-1 1,0 0-1,0 0 1,0-1-1,1 1 1,0-1-1,10 8 1,-13-11 5,0-1 0,0 0 0,0 1 0,0-1 0,0 0 0,1 0 0,-1-1 0,0 1 0,1 0 0,-1-1 1,0 1-1,1-1 0,-1 0 0,1 0 0,-1 0 0,1 0 0,-1 0 0,0 0 0,1-1 0,-1 1 0,1-1 0,-1 0 0,0 0 0,0 0 0,1 0 0,-1 0 0,0 0 0,0 0 0,0-1 1,0 1-1,0-1 0,-1 1 0,1-1 0,0 0 0,-1 0 0,1 0 0,1-3 0,2-2 13,0-1 1,0-1-1,-1 1 1,0-1-1,-1 1 1,1-1-1,-2 0 0,3-11 1,-1-4 30,3-46 0,-6 55-20,-2-1 0,0 1 0,0 0 0,-2 0 0,0 0 0,0 0 0,-11-27 0,11 34-11,-1 1 1,1 0-1,-1-1 1,0 2-1,-1-1 1,0 0-1,0 1 1,0 0 0,-1 0-1,1 1 1,-2-1-1,1 1 1,0 1-1,-1-1 1,0 1-1,-12-5 1,15 8-9,0 0 1,0 0-1,0 1 1,0 0-1,-9 0 1,-1 5 9,14-5-17,0 0 0,0 1 1,-1-1-1,1 0 0,0 1 0,0-1 1,0 0-1,0 1 0,0-1 0,0 1 1,0-1-1,-1 0 0,1 1 0,0-1 1,0 1-1,1-1 0,-1 0 0,0 1 1,0-1-1,0 1 0,0-1 0,0 0 1,0 1-1,0-1 0,1 0 0,-1 1 1,0-1-1,0 0 0,0 1 0,1-1 0,-1 0 1,0 1-1,1-1 0,1 2 0,1 1 0,-1-1 0,0-1 0,1 1 0,0 0 0,-1-1 0,1 1 0,0-1 0,0 0 0,0 0 0,0 0 0,0 0 0,0 0 0,0-1 0,0 1 0,0-1 0,6 0 0,7 0 0,-1-1 0,19-3 0,-13 0-2,0 0 0,0-2 1,-1 0-1,0-1 0,0-1 0,0-1 0,-1-1 0,-1-1 0,1 0 0,-2-2 0,0 0 0,0 0 0,-1-2 0,-1 0 1,23-30-1,-11 12-1,-2-2 1,-1 0 0,-2-2 0,-2 0 0,-1-2 0,-2 0-1,24-80 1,-31 84 9,5-18 14,-14 49-19,0-1 0,-1 1 0,1 0-1,-1-1 1,0 1 0,0 0 0,-1-1 0,1 1 0,-3-7 0,3 11-2,0 0 0,0 0 0,0-1 0,0 1 0,0 0 0,0 0 0,0-1 0,0 1 0,0 0 0,-1 0 0,1 0 0,0-1 0,0 1 0,0 0 0,0 0 0,0 0 0,-1-1 0,1 1 0,0 0 0,0 0 0,0 0 0,-1 0 0,1-1 0,0 1 0,0 0 1,-1 0-1,1 0 0,0 0 0,0 0 0,-1 0 0,1 0 0,0 0 0,0 0 0,-1 0 0,1 0 0,0 0 0,0 0 0,-1 0 0,1 0 0,0 0 0,0 0 0,-1 0 0,1 0 0,0 0 0,0 0 0,-1 1 0,1-1 0,0 0 0,0 0 0,0 0 0,-1 0 0,1 1 0,0-1 0,0 0 0,0 0 0,0 0 0,-1 1 0,1-1 0,0 0 0,0 0 0,0 0 0,0 1 0,-11 16 0,-2 12-16,1 1 0,1 0 0,2 1 0,-6 36 0,-11 130-94,19-107 9,5 92 0,5-137 53,1-1 1,2 0-1,2 0 0,16 46 1,-23-86 44,0-1 0,0 0-1,0 1 1,1-1 0,-1 0 0,1 0 0,0 0 0,0 0 0,4 4 0,-6-7 4,0 1-1,1-1 1,-1 0-1,0 0 1,1 1-1,-1-1 1,1 0-1,-1 0 1,0 0 0,1 0-1,-1 0 1,1 1-1,-1-1 1,0 0-1,1 0 1,-1 0-1,1 0 1,-1 0-1,1 0 1,-1 0-1,0-1 1,1 1-1,-1 0 1,1 0-1,-1 0 1,0 0-1,1 0 1,0-1 0,0 0 2,1-1 0,-1 1 0,0-1 1,1 1-1,-1-1 0,0 1 1,0-1-1,0 0 0,0 1 1,0-4-1,14-30 54,-3-1 0,-1 0-1,-1-1 1,7-58 0,-17 35 121,0 34-12,0 25-133,7 11 22,-4-7-53,0 0 1,0 0-1,0 0 1,0 0-1,1-1 1,0 0-1,-1 0 0,1 0 1,0 0-1,0 0 1,7 1-1,1 1 0,1-1 1,20 2-1,23-2-1,1-2 0,69-9 0,-22 1 69,-93 6-63,31 0 28,-41 1-34,1 0 1,0 0-1,0 1 1,0-1 0,-1 0-1,1 1 1,0-1 0,0 1-1,-1 0 1,1-1 0,-1 1-1,1 0 1,0 0-1,-1 0 1,0 0 0,1 0-1,1 3 1,-2-2-2,0 1 0,0 0 0,-1-1 0,1 1 0,-1 0 1,0 0-1,0-1 0,0 1 0,0 0 0,0 0 0,-1-1 0,-1 6 0,1-1 0,-14 68 0,10-56 0,0 2 0,2-1 0,0 0 0,1 1 0,1-1 0,2 24 0,-1-42 0,1-1 0,-1 1 0,0-1 0,0 1 0,1-1 0,-1 1 0,1-1 0,-1 1 0,1-1 0,0 1 0,0-1 0,0 1 0,-1-1 0,1 0 0,0 0 0,1 0 0,-1 1 0,0-1 0,2 1 0,-2-2 0,0 1 0,1-1 0,-1 1 0,0-1 0,1 0 0,-1 1 0,0-1 0,1 0 0,-1 0 0,1 0 0,-1 0 0,1 0 0,-1-1 0,0 1 0,1 0 0,-1-1 0,2 0 0,4-2 0,-1 0 0,1 0 0,-1-1 0,0 0 0,1-1 0,7-7 0,286-290 0,-268 262 20,-2-1 1,-2-1-1,-1-1 0,36-83 0,-30 43 36,43-162 1,-73 237-51,-2 4-3,0 1 0,0-1 0,0 1 0,0-1 0,-1 0 0,1 1 0,-1-1 0,0 0 0,0 1 0,0-1 0,-1-6 0,0 10-3,1 0 1,0 0-1,0 0 0,0-1 0,-1 1 0,1 0 1,0 0-1,0 0 0,-1 0 0,1 0 0,0 0 1,0 0-1,-1 0 0,1 0 0,0 0 0,-1 0 0,1 0 1,0 0-1,0 0 0,-1 0 0,1 0 0,0 0 1,0 0-1,-1 0 0,1 0 0,0 0 0,0 0 1,-1 0-1,1 1 0,0-1 0,0 0 0,-1 0 1,1 0-1,0 0 0,0 1 0,0-1 0,-1 0 1,1 0-1,0 1 0,-10 10 3,-14 26-3,2 1 0,-28 66 0,40-83-9,-13 31-19,2 1 1,2 1 0,3 1 0,-12 73-1,23-96 8,2 0 0,1 1 0,1-1-1,2 0 1,1 0 0,2 1 0,1-2-1,1 1 1,12 34 0,-16-60 13,0 0 0,1 0 0,0-1 0,0 1 0,0-1 0,1 1 0,0-1 0,-1 0 0,2-1 0,-1 1 0,7 4 0,-9-6 5,1-2 0,0 1 0,0 0 0,0 0 0,0-1 1,0 0-1,1 0 0,-1 0 0,0 0 0,1 0 0,-1 0 1,0-1-1,1 0 0,-1 1 0,1-1 0,-1-1 0,0 1 0,1 0 1,-1-1-1,1 0 0,-1 0 0,4-1 0,5-4 5,-1 1 0,1-2 0,-1 0 0,0 0 0,-1-1 0,14-13 0,-1-1 11,29-37 1,-14 7 24,-23 32-17,-1 0-1,2 1 1,26-24 0,-41 42-19,-1 1 0,1-1-1,-1 1 1,1-1 0,-1 1-1,1-1 1,-1 1 0,1 0-1,-1-1 1,1 1 0,0 0-1,-1 0 1,1-1 0,0 1 0,-1 0-1,1 0 1,0 0 0,0 0-1,3 8 15,-8 24-28,2-19 12,-4 41-26,2-27 1,1 0 0,1 0 0,1 1-1,5 43 1,-3-68 23,-1-1 0,0 0 0,1 1 0,0-1 0,0 0 0,-1 0 0,1 0 0,0 0 0,1 0 0,-1 0 0,0 0 0,3 3 0,-3-5 2,0 1 1,0 0 0,0-1 0,0 1-1,0 0 1,0-1 0,1 1-1,-1-1 1,0 0 0,0 1 0,1-1-1,-1 0 1,0 0 0,1 0-1,-1 0 1,0 0 0,0 0 0,1 0-1,-1 0 1,0 0 0,1-1-1,-1 1 1,0 0 0,3-2 0,8-3 4,-1-1 1,1 0 0,-1-1 0,0 0 0,0-1-1,9-9 1,59-60 16,-49 46-9,-5 4 8,-2 0 1,-1-2 0,-1 0 0,28-54 0,-16 17 44,30-88 0,102-387 343,-165 540-408,2-5 3,0 0 0,-1 0 0,1-1 0,-1 1 0,-1 0 0,1-1 0,-1 1 0,-1-8 0,-19 36-57,8-3 25,1 1 0,1 0 0,1 0 0,1 1 0,-10 42 0,8-30 0,-29 119-135,-24 194 0,57-292 110,2 1 0,3 0 0,2 0 0,12 79 0,-13-128 53,1 0 1,1 0-1,-1-1 1,1 1-1,0 0 1,4 9 0,-5-14 1,-1 0 1,1 0-1,0 0 1,0 0 0,-1 0-1,1 0 1,0 0-1,0 0 1,0 0 0,0 0-1,0 0 1,0-1-1,0 1 1,1 0 0,-1-1-1,0 1 1,0-1-1,0 1 1,1-1-1,-1 0 1,0 1 0,0-1-1,1 0 1,-1 0-1,0 0 1,1 0 0,-1 0-1,0 0 1,1 0-1,-1-1 1,0 1 0,0 0-1,1-1 1,-1 1-1,0-1 1,1 0 0,9-5 15,-1-1 1,-1 0 0,1 0-1,-1-1 1,0 0 0,14-19 0,-7 9-5,141-162 253,-137 153-231,-17 22-28,1 0 0,-1 0 0,1 1 0,0-1 0,6-4 0,-10 9-10,0-1 1,0 1 0,1 0 0,-1 0 0,0 0 0,0 0 0,0 0 0,0 0 0,0 0 0,1-1 0,-1 1 0,0 0 0,0 0 0,0 0 0,0 0 0,1 0 0,-1 0-1,0 0 1,0 0 0,0 0 0,0 0 0,1 0 0,-1 0 0,0 0 0,0 0 0,0 0 0,1 0 0,-1 0 0,0 0 0,0 0 0,0 0 0,0 0 0,1 1-1,-1-1 1,0 0 0,0 0 0,0 0 0,0 0 0,3 9-11,-5 16-12,1-21 21,-16 263-121,17-253 116,0-1 0,1 1 0,0-1 0,1 0 0,1 0 0,0 1 0,7 18 0,-9-31 7,0 0-1,-1 1 0,1-1 1,-1 0-1,1 0 0,0 0 1,0 0-1,0 0 0,0 0 1,0 0-1,0 0 0,0 0 1,0 0-1,0-1 1,0 1-1,0 0 0,0-1 1,1 1-1,-1-1 0,0 1 1,3 0-1,-2-1 1,1 0 1,-1 0-1,0 0 0,0-1 1,1 1-1,-1-1 1,0 1-1,0-1 0,0 0 1,1 1-1,-1-1 0,2-2 1,4-2 4,0 0 1,0-1 0,-1 0-1,1-1 1,6-8-1,28-35 49,-2-3 0,-3-1-1,43-83 1,-41 63 69,-59 143-59,-34 105-74,-77 217 10,93-291 0,-91 216 3,123-302 7,-1-1-1,0 1 1,-1-1 0,0 0-1,-1-1 1,-1 0 0,-18 18-1,27-28-5,0-1-1,-1 0 0,1 0 1,0 0-1,-1 0 0,1 0 1,0 0-1,-1 0 1,1-1-1,-1 1 0,0 0 1,1-1-1,-1 1 0,1-1 1,-1 0-1,0 0 1,1 1-1,-1-1 0,0 0 1,1 0-1,-1-1 0,0 1 1,1 0-1,-1 0 1,0-1-1,1 1 0,-1-1 1,1 1-1,-1-1 0,1 0 1,-1 0-1,1 0 1,-1 0-1,1 0 0,0 0 1,-1 0-1,1 0 0,0 0 1,0-1-1,0 1 1,0 0-1,0-1 0,0 1 1,0-2-1,-4-6 15,0 0 0,1 0 0,1 0 1,0-1-1,0 1 0,-2-12 0,2-1 22,0-1-1,1 1 1,1-1 0,1 1-1,1-1 1,1 1 0,2-1 0,7-31-1,-5 36-12,0 0 0,1 0 0,0 1-1,2-1 1,0 2 0,1-1 0,1 1 0,0 1-1,1 0 1,19-18 0,-10 14-1,0 0 0,2 2-1,0 1 1,1 1 0,1 0 0,0 2 0,36-13 0,-44 20-12,39-16 57,116-28 1,-147 44-61,-12 3-57,0 0 0,1 1 0,17-1 0,-61 0-4344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31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1 155 11952,'0'0'1849,"18"-9"-1464,28-13-99,1 2-1,89-25 0,-51 29 120,68-16 1003,-146 30-1225,-1 0 75,-1 1 0,1-1 1,-1 1-1,1 0 0,-1 0 1,1 1-1,-1 0 0,1 0 0,10 1 1,-16-1-228,0 1 0,0-1 0,0 0 0,0 0 0,0 0 0,1 1-1,-1-1 1,0 0 0,0 0 0,0 0 0,0 1 0,0-1 0,0 0 0,0 0 0,0 1 0,0-1 0,0 0 0,0 0 0,0 1 0,0-1 0,0 0 0,0 0 0,0 0 0,0 1 0,0-1 0,0 0 0,0 0 0,0 1 0,-1-1 0,1 0 0,0 0 0,0 0 0,0 1 0,0-1 0,0 0-1,-1 0 1,1 0 0,0 0 0,0 1 0,0-1 0,-1 0 0,1 0 0,0 0 0,0 0 0,0 0 0,-1 0 0,1 0 0,0 0 0,0 0 0,-1 1 0,-10 6-2696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3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63 140 5624,'0'0'4112,"2"14"-3564,9 61 651,1 79 0,-16-58-33,2-64-352,1 1 0,6 53 0,-6-62 372,-1-17-137,-3-17-279,4 5-711,-36-168 988,23 86-682,7 55-190,2 0 0,1-1 1,1 0-1,4-61 0,0 86-141,0 0 0,0 1 0,1-1 0,0 1 0,1 0-1,0 0 1,0 0 0,0 0 0,1 0 0,0 0 0,0 1 0,0 0 0,1 0 0,0 0 0,0 1 0,1-1 0,0 1-1,0 0 1,0 1 0,0 0 0,1 0 0,-1 0 0,1 0 0,0 1 0,0 0 0,1 1 0,-1 0 0,0 0 0,1 0-1,-1 1 1,15 0 0,-9 1 0,0 1 0,0 0-1,-1 1 1,1 1-1,0 0 1,16 6 0,-23-7-9,0 1 0,1 0 1,-1 0-1,0 1 1,-1-1-1,1 1 0,-1 1 1,1-1-1,-1 1 0,0 0 1,-1 0-1,1 0 1,5 11-1,-9-15-3,0 1 1,0 0-1,0-1 0,0 1 0,-1 0 1,1 0-1,-1 0 0,0 0 1,1-1-1,-1 1 0,0 0 0,0 0 1,0 0-1,0 0 0,0 0 1,-1 0-1,1 0 0,-1 2 0,-1-1 7,1 0 0,-1-1 0,1 1-1,-1 0 1,0-1 0,0 0 0,0 1-1,0-1 1,0 0 0,-4 3-1,-4 2 58,-1-1-1,1 0 0,-1-1 0,-20 8 0,19-9-27,0 0 0,-1 0 0,0-1 0,1 0 0,-1-1 0,-25 0 0,-3-3 86,24 2-181,1-1-1,-1-1 1,0-1-1,-31-7 1,40 5-650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3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5720,'0'0'10224,"14"-1"-9727,266-27 1685,-122 20-1079,-93 11-3344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7432,'0'0'8194,"3"-10"-7932,28-76 1011,-30 78-762,-1 8-488,0 0 0,0 0 0,0-1 0,0 1 0,0 0 0,0-1 0,0 1 0,0 0 0,0 0 0,0-1 0,0 1 0,0 0 0,0 0 0,1-1 0,-1 1 0,0 0 0,0 0 0,0-1 0,0 1 0,0 0 0,1 0 0,-1-1 0,0 1 0,0 0 0,0 0 0,1 0 0,-1 0 0,0-1 0,0 1 0,1 0 0,-1 0 0,0 0 0,0 0 0,1 0 0,-1 0 0,0 0 0,1 0 0,-1 0 0,0 0 0,0 0-1,1 0 1,-1 0 0,2 0 2136,-8 15-1423,3 9-520,1 0-1,1 0 0,1 0 0,7 48 1,-2-11 29,2 170 932,-18-186-118,12-45-1100,1 0 863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4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9536,'0'0'12311,"12"0"-12028,118 6 557,80 0 508,-201-7-1282,1-1 1,-1 1 0,0-2-1,11-3 1,-11 3-8,0 0-1,0 1 1,0 0 0,9-1 0,-13 3-36,-3 0-9,1 0 0,0 0 1,-1 0-1,1 0 1,0-1-1,-1 1 1,1-1-1,-1 0 1,1 0-1,-1 0 1,1 0-1,-1 0 0,3-2 1,3 1-12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5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9536,'0'0'10371,"11"-9"-9981,-2 3-331,4-6 212,2 1 0,0 0 0,0 2 0,25-13 0,-27 18-81,0 0-1,1 1 1,-1 0-1,1 1 1,19 0 0,73 4 732,121 0 207,-139-12-4263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5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10152,'0'0'13809,"11"0"-13544,16-1-11,0 0-1,38-8 1,37-12 544,151-9-1,-251 30-789,23-2 101,-1 0 0,0-1 0,0-2 0,35-10 0,11-3 38,-19 6-190,-27 0-3414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19 296 8744,'0'0'15927,"-2"-10"-15560,-5-30-4,7 38-315,0 1 1,0 0 0,0-1 0,0 1-1,1 0 1,-1-1 0,0 1-1,1 0 1,-1 0 0,1-1 0,-1 1-1,1 0 1,0 0 0,-1 0 0,1 0-1,0 0 1,0 0 0,0 0 0,0 0-1,0 0 1,0 0 0,0 0 0,0 0-1,0 1 1,0-1 0,0 1-1,1-1 1,-1 1 0,0-1 0,0 1-1,1-1 1,-1 1 0,2 0 0,2-1 112,0 0 0,0 1 0,0-1 0,0 1 0,0 0 1,6 2-1,21 4 476,-23-3-436,0-1 0,1 0 0,0 0 0,-1-1 0,1 0 0,0-1 0,0 0 0,-1-1-1,20-3 1,-11-1 118,-13 4-212,0-1 0,0 1 0,0-1 0,0 0 0,0-1 0,6-3 0,-9 4-81,-1 1 0,0 0 0,1-1 0,-1 1 0,0-1 0,0 1 0,0-1 0,0 0 0,0 1 0,0-1 0,-1 0 0,1 0 0,0 0 0,-1 1 0,0-1 0,1 0 0,-1 0 0,0 0 0,0 0 0,0 0 0,0 0 0,-1-2 0,1-2-14,0 0-1,-1 0 1,0 0 0,0 0 0,0 0 0,-1 1 0,0-1 0,0 0 0,0 1-1,-1-1 1,0 1 0,0 0 0,0 0 0,-1 0 0,1 1 0,-1-1 0,0 1-1,-1 0 1,1 0 0,-1 0 0,-4-3 0,5 5-12,-7-5 0,0 0 0,0 1 0,-1 1 0,0-1 0,-17-3 0,26 8 0,-1 0 0,0 1 0,1 0 0,-1-1 0,1 1 0,-1 1 0,0-1 0,1 0 0,-1 1 0,1 0 0,-1 0 0,1 0 0,-1 0 0,1 0 0,0 1 0,-1 0 0,1 0 0,0-1 0,0 2 0,0-1 0,0 0 0,1 1 0,-5 4 0,-1 2 0,2 0 0,-1 0 0,1 0 0,1 1 0,0 0 0,0 0 0,1 0 0,0 1 0,1-1 0,0 1 0,1 0 0,0 0 0,-1 16 0,3-14 0,0 0 0,0-1 0,1 1 0,1 0 0,0 0 0,1-1 0,0 1 0,1-1 0,0 0 0,1 0 0,9 16 0,16 17 0,-26-40 0,1 0 0,-1 0 0,1-1 0,0 0 0,1 0 0,-1 0 0,1-1 0,-1 1 0,1-1 0,10 3 0,-7-3 0,0-1 0,0 1 0,1-2 0,-1 0 0,0 0 0,1 0 0,-1-1 0,10-1 0,4-2 0,0 0 0,25-8 0,-1 0 475,41-12-543,-36 3-4303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85 202 7632,'0'0'9927,"1"-11"-9405,-1 4-428,0-8 254,1 0 0,0 0 0,6-23 0,-3 22 442,-2 0 0,1 0-1,-2-1 1,0-19 387,-2 43 343,-3 7-1108,1 0-1,1 1 1,-1 16 0,0-1-79,-4 97 690,-3 20 242,-3-62 198,-32 111 1,39-179-1366,4-13-92,1 0 0,0 1 1,-1-1-1,2 1 0,-1-1 0,0 6 0,1-9-6,2 8 0,11-9 0,23-8 0,-27 5 0,1 0 0,-1 1 0,1 0 0,0 1 0,0 0 0,-1 1 0,1 0 0,0 0 0,13 3 0,140 33 0,-158-35 0,0 1 0,0-1 0,0 1 0,0 0 0,-1 1 0,1-1 0,7 7 0,-9-9 843,-7-4-1689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1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15376,'0'0'2593,"5"-11"-2289,18-33 73,-21 40-278,0 1 1,1 0-1,0-1 1,0 1-1,0 0 0,0 0 1,0 1-1,0-1 0,1 1 1,-1 0-1,1-1 0,0 2 1,0-1-1,0 0 0,0 1 1,0 0-1,0-1 1,5 1-1,-3-1 18,22-5 645,0 2 0,1 1 0,-1 1-1,1 1 1,33 3 0,-27 5 1023,-34-6-1766,-1 0 1,0 0-1,1 0 1,-1 0 0,1 0-1,-1 0 1,1 1 0,-1-1-1,1 0 1,-1 0 0,1 0-1,-1 0 1,0 1-1,1-1 1,-1 0 0,1 1-1,-1-1 1,0 0 0,1 0-1,-1 1 1,0-1 0,1 1-1,-1-1 1,0 0 0,0 1-1,1-1 1,-1 1-1,0-1 1,0 0 0,0 1-1,0-1 1,0 1 0,1-1-1,-1 1 1,0-1 0,0 1-1,0-1 1,0 1-1,0-1 1,0 0 0,-1 1-1,1-1 1,0 1 0,0-1-1,0 1 1,0-1 0,0 1-1,-1-1 1,1 0 0,0 1-1,0-1 1,-1 1-1,1-1 1,0 0 0,-1 1-1,1-1 1,0 0 0,-1 1-1,1-1 1,0 0 0,-1 0-1,1 1 1,-1-1-1,0 0 1,-3 2-3800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14064,'0'0'4481,"12"-10"-4009,-1 1-340,-6 4-61,1 1 0,-1-1 1,1 1-1,1 0 1,-1 0-1,0 0 0,1 1 1,0 0-1,0 0 1,0 1-1,0 0 0,8-1 1,15-3 476,1 2 1,1 1-1,-1 1 0,0 2 1,46 6-1,-50-3-91,30 6 1141,-52-8-1382,0 0 0,0 1 0,0 0 0,0 0 0,0 0 1,-1 0-1,1 1 0,5 3 0,-10-5-235,0-1 1,0 0-1,0 0 0,0 0 1,1 0-1,-1 0 0,0 1 0,0-1 1,0 0-1,0 0 0,0 0 0,0 1 1,1-1-1,-1 0 0,0 0 1,0 0-1,0 1 0,0-1 0,0 0 1,0 0-1,0 0 0,0 1 1,0-1-1,0 0 0,0 0 0,0 1 1,0-1-1,0 0 0,0 0 0,0 0 1,0 1-1,-1-1 0,1 0 1,0 0-1,0 0 0,0 0 0,0 1 1,0-1-1,0 0 0,-1 0 1,1 0-1,0 0 0,0 1 0,0-1 1,0 0-1,-1 0 0,1 0 0,0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34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1196 9744,'0'0'2450,"7"-10"-1979,76-105 511,26-36 12,-65 86-570,51-84 797,-80 121-881,0-1 1,-2 0 0,14-48 0,-17 37 287,11-79 0,-19 95-255,-1 0-1,-1-1 1,-1 1-1,-7-41 0,3 47 295,5 17-355,-7 2 445,3 6-669,-1-1-1,2 1 0,-1 0 1,1 0-1,0 0 1,0 0-1,-2 11 0,-9 58 56,11-54-70,-17 125 155,-7 42-21,5-58-84,-18 99 81,25-164-105,-33 93 0,41-141-74,-1 0 0,0-1 0,-2 0 0,1 0 0,-2 0 0,-14 15 0,21-26-11,-2 0 1,1-1-1,-1 0 1,0 0-1,0 0 0,0 0 1,-1-1-1,1 0 0,-1-1 1,0 1-1,0-1 0,0-1 1,-1 1-1,1-1 0,-1 0 1,1-1-1,-1 0 1,-8 0-1,13-1 2,0 0 0,-1-1-1,1 1 1,0-1 0,0 0 0,-1 0 0,1 0 0,0 0 0,0 0 0,0-1-1,0 1 1,1-1 0,-1 0 0,0 0 0,1 0 0,-1 0 0,1-1-1,-1 1 1,1-1 0,-2-2 0,1 0 22,0 0 0,0 0 0,0 0-1,1 0 1,0-1 0,0 1 0,0-1 0,1 1 0,0-1-1,-1-10 1,2 11-13,1 0 0,-1 0 0,1 0-1,0-1 1,1 1 0,-1 0 0,1 0-1,0 1 1,0-1 0,1 0 0,-1 1-1,1-1 1,0 1 0,0 0 0,1 0-1,-1 0 1,7-6 0,7-4 15,0 0 0,32-20 0,0 5 8,72-30 0,-83 42-35,43-27 40,-18 9-19,-42 23-13,1-1 1,-2-1 0,24-20 0,53-56 71,-66 60-73,-4 3 52,42-53 0,-66 77-55,-1 0 5,1 0 0,-1-1 0,0 1 1,0-1-1,3-6 0,-5 10 17,-3 5 66,5 15-37,-4-7-55,1 0 0,0 1-1,0-1 1,1 1 0,2 13-1,0-15-8,-2-6-2,1 1 0,1 0 0,3 12 0,-4-17-1,0 1 0,0-1-1,0 0 1,1 0 0,-1 0-1,1 0 1,-1 0 0,1 0 0,0 0-1,0 0 1,0-1 0,0 1-1,0-1 1,3 2 0,4 3 6,0-1-1,1-1 1,0 0 0,17 5 0,-21-8 1,0 0-1,-1 0 1,1-1 0,0 0 0,-1 0 0,1 0 0,0-1-1,-1 0 1,1 0 0,0 0 0,5-3 0,12-4 22,-5 2-7,0 0 1,18-10 0,-31 13-19,1-1-1,0 0 1,-1 1 0,0-2-1,0 1 1,0 0 0,0-1-1,-1 0 1,7-10 0,-8 9 4,0 1 0,0-1 0,0 0-1,-1 0 1,0 0 0,0-1 0,-1 1 0,0 0 0,0-1 0,0 1 0,-1-1 0,0 1-1,0-1 1,0 1 0,-1-1 0,0 1 0,-1-1 0,1 1 0,-1 0 0,0 0 0,-1 0-1,0 0 1,-5-10 0,7 15-7,0 0 0,0 0 0,0 0 0,1 0 0,-1 0 0,-1 0 1,1 0-1,0 0 0,0 0 0,0 0 0,0 1 0,-1-1 0,1 0 0,0 1 0,0-1 0,-1 1 0,1 0 0,-1-1 0,1 1 0,0 0 0,-1 0 0,1 0 0,-1 0 1,1 0-1,-1 0 0,1 0 0,0 0 0,-1 0 0,1 1 0,0-1 0,-1 1 0,1-1 0,0 1 0,-1-1 0,1 1 0,0 0 0,0 0 0,0 0 0,-2 1 0,0 1-2,-1 0 1,1 0-1,0 1 0,0 0 0,0-1 0,1 1 0,-1 0 0,1 1 0,0-1 0,0 0 0,-2 5 0,4-4-6,-1-1 0,0 1 0,1-1 0,0 1 0,0-1 0,0 0 0,1 1 0,0-1 1,-1 1-1,2-1 0,-1 0 0,0 0 0,4 7 0,3 6-30,18 29-1,-20-37 30,-2-2 0,1-1 0,0 0 0,0 0 0,0 0 0,0 0 0,1-1 0,0 0 0,0 0 0,1-1 0,-1 0 0,1 0 0,0 0 0,0-1 0,0 0 0,1 0 0,-1-1 0,1 0 0,-1 0 0,1-1 0,0 0 0,-1 0 0,1-1 0,0 0 0,13-2 0,-5 0 2,-1-1 1,0 0-1,-1-1 1,1-1-1,-1-1 1,0 0-1,0 0 1,0-1-1,-1-1 1,0 0-1,22-20 1,-15 10 21,-2 0 1,27-33-1,-36 39-6,-1 0 0,-1 0-1,0 0 1,-1-1 0,0 0 0,6-22 0,-5 5 26,-1-1 0,3-63 1,-8-63 47,-1 132-68,0-11 16,-1-11 52,-9-74 0,10 120-82,0 0 0,0 1 0,0-1 0,0 0 0,0 1 0,0-1 0,0 0 0,0 1 0,-1-1 0,1 0 0,0 1 0,-1-1-1,1 1 1,0-1 0,-1 1 0,1-1 0,-1 0 0,1 1 0,-1 0 0,1-1 0,-1 1 0,1-1 0,-1 1 0,1 0 0,-1-1 0,0 1 0,1 0 0,-1-1 0,1 1 0,-1 0 0,0 0-1,1 0 1,-1 0 0,0 0 0,1 0 0,-1 0 0,0 0 0,1 0 0,-1 0 0,0 0 0,1 0 0,-1 0 0,0 0 0,1 0 0,-2 1 0,0 0 2,-1 0 1,1 0-1,0 1 1,-1-1-1,1 1 1,0-1-1,0 1 1,0 0-1,0 0 1,-3 3-1,-7 14-12,0 0-1,0 1 1,2 1-1,1-1 1,0 1 0,-9 41-1,7-16-30,3 0 1,-4 61-1,10-78 22,2 0 1,0 0-1,2 0 1,1 0-1,1 0 1,2-1 0,1 1-1,1-1 1,20 47-1,-25-70 15,-1 0 1,1-1-1,0 1 0,0-1 0,0 1 1,1-1-1,0 0 0,0 0 0,0 0 0,0-1 1,0 1-1,8 3 0,-6-4 1,0-1-1,0 0 1,0 0-1,0 0 0,0-1 1,0 0-1,0 0 1,1-1-1,-1 0 1,12-1-1,6-2 6,1 0-1,-1-2 1,0-1-1,0-1 1,0-1-1,-1-2 1,-1 0-1,1-1 1,39-27-1,-6 4 16,-22 14 25,41-32 0,-64 42-2,1 0 0,-1-1 0,-1 0 0,10-14-1,-20 24-37,0 1-1,0 0 0,0-1 0,0 1 0,0 0 0,0-1 0,0 1 0,0 0 1,0-1-1,0 1 0,-1 0 0,1-1 0,0 1 0,0 0 0,0 0 0,0-1 1,-1 1-1,1 0 0,0 0 0,0 0 0,-1-1 0,1 1 0,0 0 0,-1 0 1,1 0-1,0 0 0,0-1 0,-1 1 0,1 0 0,0 0 0,-1 0 0,1 0 1,0 0-1,-1 0 0,1 0 0,0 0 0,-1 0 0,1 0 0,0 0 0,-1 0 1,1 0-1,0 0 0,-1 0 0,1 1 0,0-1 0,0 0 0,-1 0 0,1 0 0,0 0 1,-1 1-1,1-1 0,0 0 0,-1 0 0,-15 10 19,1 0-1,0 1 0,0 1 1,1 0-1,0 1 1,1 0-1,1 1 0,0 0 1,1 1-1,1 1 1,0-1-1,1 2 0,0-1 1,-10 34-1,17-44-20,1-1 1,0 1-1,1 0 0,-1 0 1,1 0-1,0 0 0,1-1 1,-1 1-1,1 0 0,0 0 1,1-1-1,-1 1 0,1 0 1,0-1-1,1 0 0,-1 1 1,5 4-1,-3-3 0,0-1 1,1 0-1,0 0 0,0-1 1,1 0-1,-1 0 0,1 0 1,0 0-1,1-1 0,-1 0 1,1 0-1,12 4 0,-16-7-1,0 0 1,0-1-1,0 1 0,1-1 1,-1 0-1,0 0 0,0 0 0,0 0 1,1-1-1,-1 1 0,0-1 1,0 0-1,0 0 0,0 0 1,0 0-1,0 0 0,0-1 0,0 1 1,0-1-1,-1 0 0,1 0 1,-1 0-1,1 0 0,-1 0 1,3-4-1,6-6 13,0-1 0,-1 0 1,12-22-1,-18 30-10,9-19 28,0 0 0,-1-1 0,-2 0 0,0-1 0,-2 0 0,-1-1 0,-1 1 0,-1-1 0,-1 0 0,-1-52 0,-1-6 79,-4-1 0,-4 1 0,-3 0-1,-25-99 1,32 174-75,0 1-1,0-1 0,-1 1 0,-1 0 0,0 0 1,0 0-1,0 1 0,-1-1 0,-10-12 0,14 20-29,1 1 0,-1-1 0,1 1 0,-1 0 0,1-1 0,-1 1 0,1 0-1,-1 0 1,1-1 0,-1 1 0,1 0 0,-1 0 0,0 0 0,1 0 0,-1 0 0,1-1-1,-1 1 1,0 0 0,1 0 0,-1 1 0,1-1 0,-1 0 0,0 0 0,1 0 0,-1 0-1,1 0 1,-1 1 0,1-1 0,-2 1 0,-13 13 17,5 3-26,1 0 0,0 1 0,1 0 0,1 0 0,1 1 0,0-1 0,-2 22 0,-1 11-39,-2 79-1,9-91 9,2 1 0,1-1 0,3 1 0,0-1 0,3 0 0,1 0 0,2-1-1,27 67 1,-21-69-9,-6-11 2,17 31 0,-24-50 28,1 0 0,0 0-1,0-1 1,1 1 0,-1-1 0,1 0 0,0 0-1,1-1 1,11 8 0,-15-10 11,1-1 1,-1 0-1,1 0 1,-1-1-1,1 1 0,0 0 1,0-1-1,-1 0 1,1 1-1,0-1 0,0-1 1,0 1-1,-1 0 1,1 0-1,5-2 0,3-2 0,0 1 0,16-10 0,-15 8 2,7-4 3,-2-1 0,1-1 0,-2 0 0,1-1 1,-1 0-1,25-28 0,73-100 101,-67 77-30,-25 31-21,-18 25-8,1-1 0,0 1-1,0 1 1,0-1 0,1 1-1,-1 0 1,2 0 0,-1 0-1,9-5 1,-15 11-39,0 0 0,1 0 0,-1 0 0,0 0 1,0 0-1,1 0 0,-1 0 0,0 0 0,0 0 0,0 0 0,1 0 0,-1 0 0,0 0 0,0 0 1,1 0-1,-1 0 0,0 0 0,0 0 0,0 0 0,1 1 0,-1-1 0,0 0 0,0 0 0,0 0 0,0 0 1,0 1-1,1-1 0,-1 0 0,0 0 0,0 0 0,0 1 0,0-1 0,0 0 0,0 0 0,0 0 1,1 1-1,-1-1 0,0 0 0,0 0 0,0 0 0,0 1 0,0-1 0,1 13 75,0 19-18,-1 1 0,-2-1 1,-1 0-1,-2 0 0,-13 50 0,13-66-50,-1 1 0,0-1 0,-1 0 0,0 0 0,-1-1 0,-1 0 0,-1 0 0,0-1 0,-1 0 0,0-1 0,-1 0 0,-15 12 0,24-23-11,1-1 1,0 1-1,-1-1 0,1 0 1,-1 1-1,0-1 1,1 0-1,-1-1 0,0 1 1,1 0-1,-1-1 1,0 0-1,0 1 1,0-1-1,1 0 0,-1-1 1,0 1-1,0 0 1,0-1-1,-3 0 0,5 0 1,0 1-1,0-1 0,0 1 0,0-1 0,0 0 0,0 1 1,0-1-1,0 0 0,0 0 0,0 0 0,0 0 1,0 0-1,0 0 0,0 0 0,1 0 0,-1 0 0,1 0 1,-2-2-1,2 1 1,0 0 0,-1 0 1,1 1-1,0-1 0,0 0 1,0 0-1,0 0 0,0 0 1,1 0-1,-1 0 0,0 0 1,1 0-1,0 1 0,-1-1 1,3-3-1,-1 0 3,1 1 0,1-1 0,-1 1-1,1-1 1,-1 1 0,1 0 0,1 1 0,-1-1-1,0 1 1,1-1 0,0 1 0,8-4 0,7-2 9,37-12 1,-54 20-15,13-4 1,65-19 69,-71 22-119,1 0 1,-1 0-1,1 1 1,-1 0-1,19 2 1,-19 3-237,-9 2-369,-2-5 586,0 0 1,0 0-1,0-1 1,0 1-1,-1 0 0,1 0 1,0 0-1,0-1 1,-1 1-1,1-1 0,0 1 1,-1-1-1,1 1 1,-2-1-1,-28 3-4079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1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14272,'0'0'3687,"14"-2"-3040,52-8 494,124-3-1,34 36 1300,-105-11-1476,-78-7-3749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1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8936,'0'0'8977,"-1"13"-8433,-4 40 185,2 0 0,5 55 1,17 186 1885,-13-137-1410,-3-97-666,4 45 848,-7-94 446,4-23-1495,4-13-598,11-33 382,-10 24-3831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10544,'0'0'5593,"-13"16"-4939,12-15-642,-104 117 1203,61-75 72,-92 67 1,19-13 612,108-91-1444,8-6-383,1 1 1,-1-1-1,0 1 0,0-1 0,0 1 0,0-1 1,0 1-1,1 0 0,-1-1 0,0 1 0,1 0 0,-1 0 1,0 0-1,1-1 0,-1 1 0,1 0 0,-1 0 1,1 0-1,0 0 0,-1 0 0,1 2 0,-2-2 580,-1 2-1,9 0 862,31 13-1259,-1 1 0,-1 2 0,40 28 0,-74-46-247,37 23 421,-2 2 0,-1 1 0,-1 1 0,43 48 0,-72-70-97,1 1-1,0-1 0,0 0 1,10 7-1,-14-14-335,-1 0-1,0 0 1,1 0-1,-1-1 1,0 1-1,0 0 1,0-1-1,0 1 1,0-1 0,1-2-1,23-48-1816,-22 44-931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5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10040,'0'0'16105,"11"-10"-15859,35-33-28,-41 38-143,0 1 0,1 0 1,-1 0-1,1 0 1,0 1-1,0 0 1,0 0-1,1 1 1,-1-1-1,8-1 0,8-2 93,12-5 63,0 2 1,0 2-1,1 1 1,35-1-1,-3 0 33,-50 6-151,32 1 0,-39 1-63,0 0-1,1-1 1,-1-1 0,0 1 0,1-2-1,-1 1 1,0-2 0,14-4-1,9-1 207,-30 8-218,1 0 1,-1-1-1,0 1 0,1-1 0,-1 0 0,0 0 0,0 0 0,1-1 1,-1 1-1,0-1 0,0 1 0,-1-1 0,1 0 0,4-5 0,-2 4-186,4-6 401,-7 4-4156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10152,'0'0'15417,"13"6"-15057,2 2-238,-8-5-68,-1 1 0,0-1 0,1-1 0,0 1-1,0-1 1,-1 0 0,1-1 0,0 0 0,10 1 0,201 16 1483,-102-14-626,-34-3 62,-55 0-429,-18-2-80,0 1 0,0 1 0,13 2 0,11 3-116,-27-7-348,-6 1 0,0 0 0,0 0 0,0 0 0,0 0 0,0-1 0,0 1 0,0 0 0,0 0 0,0 0 0,0 0 0,0 0 0,0 0 0,0 0 0,0 0 0,0 0 0,1 0 0,-1 0 0,0 0 0,0 0 0,0 0 0,0 0 0,0 0 0,0 0 0,0 0 0,0 0 0,0 0 0,0 0 0,0 0 0,1 0 0,-1 0 0,0 0 0,0 0 0,0 0 0,0 0 0,0 0 0,0 0 0,0 0 0,0 0 0,0 0 0,0 0 0,0 0 0,0 0 0,0 0 0,0 1 0,1-1 0,-1 0 0,0 0 0,0 0 0,0 0 0,0 0 0,0 0 0,0 0 0,0 0 0,0 0 0,0 0 0,0 0 0,0 0 0,0 0 0,0 1 0,0-1 0,0 0 0,0 0 0,0 0 0,0 0 0,0 0 0,0 0 0,0 0 0,0 0 0,0 0 0,1 2 888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3:0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11656,'0'0'9327,"12"-5"-8835,45-15 424,67-16-1,-74 26-361,-9 0 187,0 3 0,0 1 0,44-1 1,-37 7 710,0-2 0,48-8 1,-92 9-1409,0 0 0,0 0 0,0-1 0,0 1 0,0-1 1,0 0-1,-1 0 0,1 0 0,-1 0 0,0-1 0,6-5 0,7-8-4091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5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8240,'0'0'14293,"2"15"-13913,7 52 0,-8-52-162,0 1 0,-2-1 1,0 0-1,-1 1 1,0-1-1,-5 15 0,3-13 84,1 0-1,-2 23 1,-4 31 546,5-51-226,2 0 0,-1 22 0,11-58-2,-3 8-4314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12160,'0'0'9367,"14"3"-8867,16 3-17,0-1 0,1-2 0,59-1 0,-34-6 284,-30 3-369,-1-1 1,0 0-1,0-2 1,-1-1-1,27-9 1,-50 13-368,0 1 0,0-1 0,0 1 0,0 0 1,-1 0-1,1-1 0,0 1 0,0 0 0,0 0 1,0 0-1,0 0 0,0 0 0,0 0 0,0 1 1,0-1-1,0 0 0,0 0 0,0 1 0,-1-1 1,1 0-1,0 1 0,0-1 0,0 1 1,0 0-1,6 7-3593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4:5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10152,'0'0'11361,"13"-3"-10855,211-34 2098,-112 10-1342,-6 2-460,-101 24-773,-1 1 0,1 0 0,0 0 0,-1 0-1,1 0 1,-1 1 0,1 0 0,5 2 0,7 3-3410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5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5 202 9848,'0'0'13807,"-1"-11"-13533,0 4-217,0 4-41,1 1 1,-1 0-1,1-1 1,-1 1-1,1-1 1,0 1-1,0-1 1,0 1 0,0 0-1,1-1 1,-1 1-1,1-1 1,-1 1-1,1 0 1,0-1-1,0 1 1,0 0-1,0 0 1,0 0-1,0 0 1,1-1-1,-1 2 1,1-1-1,0 0 1,-1 0 0,1 0-1,3-2 1,4 0 55,0 0 0,0 0 1,1 0-1,-1 1 1,1 1-1,-1-1 1,16 0-1,-21 2-30,1 1 0,0 0 1,0 0-1,0 0 0,0 1 0,0 0 0,0-1 0,-1 2 1,1-1-1,0 1 0,-1-1 0,1 1 0,-1 0 1,1 1-1,-1-1 0,0 1 0,4 3 0,0 3 31,0 0-1,0 0 1,-1 1-1,-1 0 0,1 0 1,-2 0-1,1 1 1,5 19-1,3 11 181,7 45 0,-13-52-62,6 42 182,6 20 190,-17-83-452,2-1-1,-1 1 1,2-1-1,-1 0 1,11 14-1,-15-23-72,1 0 0,1-1 0,-1 1 0,0-1 0,1 1-1,-1-1 1,1 0 0,0 0 0,-1 0 0,1 0 0,0-1 0,0 1 0,0-1-1,1 0 1,-1 0 0,0 0 0,0 0 0,1 0 0,-1-1 0,0 1 0,1-1-1,-1 0 1,0 0 0,1 0 0,-1-1 0,1 1 0,5-3 0,-3 2 15,0-1 0,0-1 1,0 1-1,0-1 0,-1 0 0,1-1 1,-1 1-1,1-1 0,-1 0 1,0 0-1,-1-1 0,1 0 0,-1 1 1,4-7-1,2-6 33,0 0 1,-1-1-1,-1-1 0,0 1 0,-2-1 1,0 0-1,-1-1 0,-1 1 1,2-28-1,-3 2 234,-2 1 0,-2-1 0,-8-52 0,8 79-316,0 0 0,1-1 0,1 1 1,6-32-1,-6 47-4,-1 1 0,1-1 0,0 1 0,0-1 0,0 1 0,1-1 0,-1 1 0,0 0 0,1-1 0,0 1 0,-1 0 0,1 0 0,0 0 0,0 0 0,0 1 0,0-1 0,0 0 0,1 1 0,-1 0 0,1-1 0,-1 1 0,0 0 0,1 0 0,0 0 0,-1 1 0,1-1 0,4 0 0,4 0 0,0 0 0,0 1 0,0 0 0,0 0 0,15 4 0,39 9 0,-38-7 0,45 5 0,-71-11 0,0 0 0,-1 0 0,1 0 0,0 0 0,-1 0 0,1 0 0,0 0 0,0 0 0,-1 0 0,1 0 0,0 0 0,-1 0 0,1 1 0,0-1 0,0 0 0,-1 1 0,1-1 0,-1 0 0,1 1 0,0-1 0,-1 1 0,1-1 0,-1 1 0,1-1 0,-1 1 0,1-1 0,-1 1 0,1 1 0,-3-2 857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34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15576,'0'0'3343,"93"-54"-3391,-59 54 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5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11448,'0'0'14054,"13"2"-13527,29 6-29,1-3 1,0-2-1,56-2 1,-70-5-242,-2-1-1,1-1 0,41-14 1,76-40 536,-87 35-357,84-26 0,-7 22-566,-103 23-3044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3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2304,'0'0'9856,"11"1"-9435,91 10 1248,-71-10-255,61-6 0,-65 2-883,1 2 0,0 0-1,30 4 1,6 0 258,-18-3-300,-16 0-208,0-1-1,-1-1 1,1-2-1,38-10 0,-34 6-18,-1 2-1,60-2 1,-18 5 204,92-13-1,73-26 502,-50 8-370,110-26 41,-276 55-554,0 1-1,30-1 1,-26 3 22,34-6 1,-51 6-70,-1 1 0,1 0 0,16 2 0,22-3 82,88-8 74,11-2 110,-136 10-254,0 1 0,0 0 0,0 0-1,0 1 1,23 3 0,-24 2-280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2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5624,'0'0'15887,"11"2"-15524,-2 0-252,-1 1 57,-1-1 0,1-1 0,1 1 0,-1-1 0,0-1 0,0 1 0,0-1 0,10-2 0,-4-2 685,0-1 1,26-14-1,-34 16-736,6-5 432,-10 7-501,0-1-1,-1 1 0,1 0 1,1-1-1,-1 1 0,0 0 1,0 0-1,0 0 0,1 1 0,-1-1 1,0 1-1,1-1 0,2 1 1,11-2 100,0 1 0,22-6 0,12-2-11,143-9 394,-181 17-488,0 1 1,0 0-1,0 1 0,16 2 1,25 2 121,-28-4-83,-6-1-16,34-3 1,61-9 143,55-10 35,83-24 284,-220 39 65,-23 5-953,-21 4-3201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4120,'0'0'17526,"6"12"-17270,-4-9-237,7 16 156,0 0 1,-1 0 0,0 1 0,5 26-1,11 60 992,-22-98-967,-1-7-184,-1-1-1,0 1 1,0-1-1,1 0 1,-1 1-1,0-1 1,0 1 0,0-1-1,0 1 1,0-1-1,0 1 1,0-1-1,0 1 1,0-1 0,0 1-1,0-1 1,0 1-1,0-1 1,0 1-1,0-1 1,0 0-1,-1 1 1,1-1 0,0 1-1,0-1 1,0 1-1,-1-1 1,1 0-1,0 1 1,-1-1 0,1 0-1,0 1 1,-2 0 671,9-69 48,-3 31-641,7-39 281,-9 67-329,0 1 0,0 0 0,1 0 0,0 0 1,1 0-1,7-13 0,10-11 19,-14 19-23,1 1 1,1 0-1,15-17 1,-24 29-43,1-1 0,0 1 1,0 0-1,0 0 1,0 0-1,0 0 1,0 0-1,0 0 1,0 0-1,0 0 1,0 0-1,0 0 0,0 0 1,0 1-1,0-1 1,-1 0-1,1 1 1,0-1-1,0 1 1,0-1-1,0 1 1,-1-1-1,1 1 0,0-1 1,-1 1-1,1 0 1,0 0-1,2 2 4,0 0 0,0-1 0,0 1 0,0 0 0,-1 0 0,3 4 0,12 17 34,-15-21-34,1 0-1,-1 1 1,0-1-1,0 0 1,0 1-1,0-1 1,0 1-1,-1 0 0,2 5 1,4 17 34,-5-19 10,0 1 1,0-1-1,-1 1 0,1 13 1,-2-20-37,0 0-1,0 0 1,0-1 0,0 1 0,0 0-1,0 0 1,0 0 0,0-1 0,0 1-1,0 0 1,0 0 0,1 0 0,-1-1-1,0 1 1,1 0 0,-1-1 0,1 1 0,-1 0-1,0-1 1,2 2 0,-2-2-2,1 0 1,-1 0 0,1 0 0,-1 0-1,1 0 1,-1 0 0,1 0-1,-1 0 1,1 0 0,-1 0-1,1-1 1,-1 1 0,1 0-1,-1 0 1,0 0 0,1-1-1,-1 1 1,1 0 0,-1-1 0,1 1-1,-1 0 1,0-1 0,1 0-1,24-31 284,-24 31-294,13-21 127,2 1 1,1 1-1,37-37 0,-50 55-130,0-1 0,-1 1-1,1 0 1,0 0 0,0 1-1,0-1 1,0 1-1,5-1 1,15-6-35,-22 8 34,-1 0-1,0 0 1,1-1-1,-1 1 1,0 0-1,1 1 1,-1-1-1,1 0 1,-1 0-1,0 0 1,1 1-1,-1-1 1,0 1-1,1-1 1,-1 1-1,0 0 1,0-1-1,2 2 1,21 17-109,-5 5 62,-16-19 47,0 0 1,1-1-1,-1 1 0,1-1 0,6 5 0,-5-4 18,0-1 0,0 1-1,0 0 1,0 0 0,-1 1-1,0-1 1,0 1 0,4 10-1,0 2 111,9 31 0,-9-21 9,-9-16 428,-1-7-966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3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7328,'0'0'14455,"10"13"-14009,27 40-44,-33-46-249,0-1 1,-1 1-1,0 0 0,0 0 0,0 0 0,-1 0 1,0 1-1,-1-1 0,0 0 0,0 1 0,0 0 0,-1 8 1,4 28 526,-1-9 50,-4-22-39,0-12-134,0-4 189,0-2-648,0 1-26,0-1 1,0 1 0,1 0 0,-1-1 0,1 1-1,0-1 1,0 1 0,1-1 0,1-5-1,3-21 68,-5 24-116,1 1 0,0-1 0,0 1 0,0-1 0,1 1 0,0 0 0,1 0 0,-1-1 0,1 1 0,0 1 0,1-1 0,4-6 0,48-63 206,-51 70-238,0 0 1,0 0 0,0 0-1,1 0 1,0 1-1,0 0 1,0 0-1,0 1 1,9-4 0,-12 6-6,1-1 0,0 1 0,0 0 0,0 0 0,0 0 0,0 0 0,0 1 0,0-1 0,0 1 0,0 0 0,1 0 0,-1 1 0,0-1 0,0 1 0,0 0 0,0 0 0,5 3 0,-6-2-4,0 0 1,0 0-1,0 0 1,0 1-1,0 0 1,-1-1-1,1 1 1,-1 0-1,0 0 1,1 0-1,-1 1 1,-1-1-1,1 0 1,-1 1-1,2 3 1,3 10 3,-2 0 1,3 18 0,1 0 61,13 47 313,-21-82-343,0 1-1,0-1 1,0 1-1,1 0 1,-1-1-1,0 1 1,1-1-1,-1 1 1,0-1-1,1 1 1,-1-1-1,0 1 0,1-1 1,-1 1-1,1-1 1,-1 0-1,1 1 1,-1-1-1,1 0 1,-1 1-1,1-1 1,0 0-1,-1 0 1,1 1-1,-1-1 1,1 0-1,0 0 0,-1 0 1,1 0-1,-1 0 1,1 0-1,0 0 1,-1 0-1,1 0 1,0 0-1,-1 0 1,1-1-1,1 1-299,-1 0-1,0-1 0,0 1 1,0-1-1,0 1 0,0-1 1,0 0-1,0 0 0,0 1 1,0-1-1,0 0 0,0 0 1,1-2-1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4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2104,'0'0'21015,"12"7"-20861,-4-3-124,12 7 152,0 1 0,35 29 0,-29-18 195,-11-11-189,-1 1 0,-1 0 0,0 1 0,15 21 0,-25-29-137,1-1 0,-2 1 0,1 0 0,0 0 0,-1 0 0,0 0 0,-1 0 0,1 0 1,-1 0-1,0 1 0,0 8 0,-2-4 51,0 0 0,0 0 0,-1 0 0,0 0 0,-6 18 0,6-26-47,1 0-1,-1 0 1,0 0-1,1 0 1,-1-1-1,0 1 1,-1-1-1,1 1 1,0-1-1,-1 0 1,-2 2-1,-17 18 489,20-19-387,-9 9 140,10-12-292,1 0 0,0 0 0,0 0 0,0 0-1,0 0 1,0 0 0,-1 0 0,1 1 0,0-1-1,0 0 1,0 0 0,0 0 0,0 0 0,0 0-1,0 1 1,-1-1 0,1 0 0,0 0 0,0 0-1,0 0 1,0 0 0,0 1 0,0-1 0,0 0-1,0 0 1,0 0 0,0 1 0,0-1 0,0 0-1,0 0 1,0 0 0,0 0 0,0 1 0,0-1-1,0 0 1,0 0 0,0 0 0,1 0 0,-1 0-1,0 1 1,0-1 0,0 0 0,0 0 0,0 0-1,0 0 1,0 0 0,1 1 0,-1-1 0,0 0-1,0 0 1,0 0 0,0 0 0,0 0 0,1 0-1,-1 0 1,0 0 0,0 0 0,0 0 0,0 0-1,1 0 1,-1 0 0,0 0 0,0 0 0,0 0-1,1 0 1,-1 0 80,7-13-43,91-60 63,-65 50-47,43-39 0,-70 57-42,13-12 48,-1-2-1,18-22 0,-31 34-9,0-1 1,0 0-1,-1 0 0,0 0 0,0-1 0,-1 1 1,0-1-1,0 0 0,1-14 0,-3 19-27,-1-1-1,0 1 1,0 0-1,-1 0 0,1 0 1,-1 0-1,0 0 0,0 0 1,-1 0-1,1 0 0,-1 1 1,-3-7-1,-3-4 119,-20-24 0,14 21-51,12 15-82,-37-46 208,35 44-187,0 0 0,0 0 1,-1 0-1,1 1 1,-1 0-1,0 0 1,0 0-1,-9-3 0,14 5-27,0 1 0,-1 0 0,1 0 0,0 0-1,0 0 1,0-1 0,-1 1 0,1 0 0,0 0-1,0 0 1,-1 0 0,1 0 0,0 0 0,0 0-1,-1 0 1,1 0 0,0 0 0,0 0 0,-1-1-1,1 1 1,0 1 0,0-1 0,-1 0 0,1 0-1,0 0 1,0 0 0,-1 0 0,1 0 0,0 0-1,0 0 1,-1 0 0,1 0 0,0 1-1,0-1 1,0 0 0,-1 0 0,1 0 0,0 0-1,0 1 1,0-1 0,-1 0 0,1 0 0,0 0-1,0 1 1,0-1 0,0 0 0,0 0 0,0 1-1,0-1 1,-1 0 0,1 0 0,0 1 0,0-1-1,0 0 1,0 0 0,0 1 0,0-1 0,0 0-1,0 0 1,0 1 0,1-1 0,-1 0 0,0 0-1,0 1 1,0-1 0,0 0 0,0 1 0,8 15-2936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7528,'0'0'4742,"10"-8"-4070,74-62 1240,-59 36 1968,-24 32-3598,-1 0 0,1 0 0,-1 0 0,1 0 0,-1 0 0,0 0 0,1 0 0,-1 0 0,0 0 0,-1 0 0,1-4 0,-1 0 770,26 3 257,132-18 134,46 0-388,-146 11-815,94-18 317,-9 4 3,-140 24-550,14-1 98,0 1-1,27 2 0,20 0 151,-49-3-196,1 1-1,22 2 1,-11 3-3750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5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6128,'0'0'17522,"11"6"-17293,35 21-27,-44-24-168,1 0 0,-1 0 1,1 1-1,-1 0 1,0-1-1,-1 1 0,1 0 1,-1 0-1,1 0 1,-1 0-1,0 0 1,-1 0-1,1 0 0,-1 0 1,1 0-1,-2 7 1,2-2 90,4 77 630,-3-64-434,0-15 29,-1-15 158,0-19-238,8-39 1,-8 59-231,2-7 28,1 0-1,1 0 1,0 1 0,10-20-1,1-2 44,-12 27-79,0-1 0,1 1-1,0 0 1,1 0 0,0 1 0,0 0-1,0 0 1,1 0 0,10-7-1,-17 14-32,1-1 0,0 1 0,0 0 0,0 0 0,0 0 0,-1 0 0,1-1 0,0 1 0,0 0 0,0 1 0,0-1 0,0 0 0,-1 0 0,1 0 0,0 0 0,0 1 0,0-1 0,0 0 0,-1 1 0,1-1 0,0 0 0,0 1 0,-1-1 0,1 1 0,0-1 0,-1 1 0,1 0 0,-1-1 0,2 2-1,16 20-32,-13-12 22,0 0 0,-1 1 0,0-1 0,-1 1 0,0 0 0,-1 1 0,0-1 0,-1 0 0,1 19 0,1 3-27,-3-32 51,-1 0 0,1 0 0,0-1 0,0 1 0,0 0-1,0 0 1,1-1 0,-1 1 0,0 0 0,0 0-1,0-1 1,1 1 0,-1 0 0,0 0 0,1-1-1,-1 1 1,0 0 0,1-1 0,-1 1 0,1-1-1,-1 1 1,1-1 0,-1 1 0,1-1 0,0 1-1,0 0 1,29-32 192,20-20 18,-40 38-171,1 1 0,1 0 0,0 1 0,1 0 0,25-16 0,-33 25-37,1-1-1,-1 1 1,1 0 0,10-2-1,-15 4-12,0-1-1,0 1 0,0 0 0,0 0 1,0-1-1,0 1 0,0 0 1,0 0-1,0 0 0,0 0 0,1 0 1,-1 0-1,0 1 0,0-1 0,0 0 1,0 0-1,0 1 0,0-1 1,0 1-1,0-1 0,-1 1 0,1-1 1,0 1-1,0 0 0,0-1 1,0 1-1,-1 0 0,1-1 0,0 1 1,-1 0-1,1 0 0,0 1 0,11 30-54,-8-23 46,-1-1 0,0 1 0,2 11 0,15 147-54,-19-165 65,-2 8 17,2 8 48,-1-18-61,0 1 0,0-1 0,0 0 0,0 1 0,0-1 0,0 0 0,0 1 1,0-1-1,0 0 0,0 1 0,0-1 0,0 0 0,0 1 0,1-1 0,-1 0 0,0 1 0,0-1 0,0 0 1,1 0-1,-1 1 0,0-1 0,0 0 0,1 0 0,-1 1 0,0-1 0,0 0 0,1 0 0,-1 0 0,0 0 1,1 1-1,0-1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5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10248,'0'0'11178,"0"11"-10706,9 167 1984,-3-110-1164,-7-58-649,0-3 203,9-12-411,-7 2-391,1 0 0,-1-1 0,0 1 0,-1 0 0,1-1 1,-1 1-1,1 0 0,-1-1 0,0-5 0,1-6 40,3-4 104,13-33-1,3-10 95,-17 51-221,0-1 0,1 1-1,1 0 1,0 0 0,0 0-1,1 0 1,1 1 0,-1 0-1,16-16 1,-20 24-50,0 0-1,0 0 1,1 0-1,-1 0 1,0 0-1,1 1 1,-1-1-1,1 1 1,0 0-1,-1 0 1,1 0 0,0 0-1,0 0 1,0 0-1,0 1 1,0-1-1,0 1 1,0 0-1,0 0 1,0 0-1,-1 0 1,1 1-1,0-1 1,0 1 0,0 0-1,0 0 1,0 0-1,-1 0 1,1 0-1,3 3 1,11 11-54,23 28 1,-35-37 25,-1 0 0,0 0 0,0 0 1,0 0-1,-1 0 0,0 1 0,0 0 0,-1-1 0,2 11 0,20 162-79,-24-167 110,3 4 190,0-16-115,5-9-76,-1 0-3728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7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10152,'0'0'13759,"11"9"-13449,-2-2-242,-2 0-2,1-1 0,0 0 0,0 0 0,1-1 0,0 0 0,0 0 0,18 6 0,10 0 223,75 26 520,-99-32-674,-2 0-1,1 2 1,-1-1 0,0 1-1,0 1 1,18 17 0,-27-23-100,0 0 0,0 1 0,0-1 0,-1 1-1,1 0 1,-1-1 0,0 1 0,1 0 0,-1 0 0,-1 0 0,1 0 0,0 0 0,-1 0 0,0 0 0,1 0 0,-1 0 0,0 0-1,-1 0 1,1 0 0,0 0 0,-2 6 0,0-4 14,0 0 0,1 1 0,-2-1 0,1 0 1,0 0-1,-1 0 0,0-1 0,0 1 0,-1-1 0,1 1 0,-6 4 0,4-5 10,-1 0 0,1-1 0,-1 1 0,-9 3 0,9-4 11,1-1 0,0 1 0,0 0 0,0 0 0,-9 8 0,-11 16 292,4-9-147,13-14-127,6-4-35,5-1 43,17-8-49,-1-1 0,35-23-1,13-7-1563,-60 36 1245,15-6-497,0-1 0,-1-1 1,-1-1-1,0-1 1,18-16-1,-28 21 578,-2 0 1,1 0-1,-1-1 0,0 0 0,-1 0 0,6-13 1,-11 20 190,-1 0-1,1 0 1,-1 0 0,0 0 0,0 0 0,0 0 0,-1 0 0,1 0 0,-1-1 0,0 1 0,0 0-1,0 0 1,0 0 0,0-1 0,-1 1 0,1 0 0,-1 0 0,0 0 0,0 0 0,0 0 0,-1 0-1,1 0 1,-1 0 0,1 0 0,-1 0 0,0 1 0,0-1 0,-4-3 0,-4-2 58,-6-6 71,17 7-79,10 1-30,-1 4-2812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39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285 192 5120,'0'0'6066,"2"13"-5659,6 40-19,-8-49-350,0-1 1,-1 0-1,1 0 0,-1 0 1,0 0-1,0 0 0,0 0 0,0 0 1,0 0-1,-1 0 0,1-1 1,-1 1-1,0 0 0,0-1 1,0 1-1,0-1 0,0 0 1,-5 4-1,2-2 55,0 0 0,0-1-1,0 0 1,0 0 0,0-1 0,-1 1 0,-9 2 0,9-4-24,0 0 1,1 0 0,-1-1-1,0 0 1,0 0 0,0 0-1,1-1 1,-1 0-1,0 0 1,1 0 0,-1-1-1,0 1 1,1-1 0,0-1-1,-1 1 1,1-1 0,0 0-1,0 0 1,1-1 0,-1 1-1,1-1 1,-7-7 0,0-1 95,1 0-1,1 0 1,0-1 0,0 0 0,2-1 0,-1 1 0,-6-20 0,12 26-98,1 0 0,-1 0 1,1 0-1,0 0 0,1 0 1,-1 0-1,1 0 0,1-1 1,-1 1-1,2 0 0,-1 0 0,0 0 1,1 1-1,1-1 0,-1 0 1,1 1-1,0-1 0,0 1 1,1 0-1,0 0 0,0 0 0,7-7 1,-8 11-44,-1 0 1,1 0-1,-1 1 1,1-1-1,0 1 1,0 0-1,0 0 0,-1 0 1,1 0-1,0 1 1,0-1-1,0 1 1,0-1-1,0 1 1,1 0-1,-1 0 1,0 1-1,5 0 1,2 1 32,0 0 1,0 1 0,0 0-1,13 7 1,-3 1 33,-1 2-1,0 0 0,0 1 1,32 32-1,-35-31-34,94 104 334,-88-90-259,2-2 1,1-1-1,1-1 0,1-2 0,30 21 0,-54-41-109,1-2 0,-1 1 0,1 0 0,0-1 0,0 1-1,-1-1 1,1 0 0,0 0 0,0-1 0,0 1 0,0-1-1,0 0 1,8 0 0,-5-2 21,-1 1 1,1-1-1,-1 1 0,1-2 0,-1 1 1,0-1-1,10-6 0,-1 0 65,-1-2-1,0 0 1,-1 0 0,0-2-1,16-20 1,-24 27-63,14-16 291,0-1 0,-2-1 0,0 0 0,19-41 0,-33 52-81,-3 12-222,0 0-1,0-1 1,0 1 0,0 0 0,1 0-1,-1 0 1,0 0 0,1 0 0,-1 0-1,0 1 1,1-1 0,-1 0 0,1 0-1,-1 0 1,1 0 0,0 0 0,-1 1-1,1-1 1,0 0 0,1 0 0,0-4 278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2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2904,'0'0'18385,"1"16"-18141,0 1-171,0 3 24,0 0 0,-2 0 0,-2 21 0,-1-15 28,-4 32 218,2 1 1,3 0-1,4 63 1,7 16 569,-8-125-747,-1-11-131,1 0 0,0 0 0,0 0 0,0 0 0,0 0 0,0 0 0,0 0 0,1 0 0,-1 0 0,1 0 0,-1 0 0,1 0 0,1 2 0,-2-3 6,1-1 0,-1 1-1,0 0 1,1-1 0,-1 1 0,0-1 0,0 1-1,0 0 1,1-1 0,-1 1 0,0-1 0,0 1 0,0 0-1,0-1 1,0 1 0,0 0 0,0-1 0,0 1 334,4-10-342,8-19-345,-7 14-2883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7136,'0'0'13993,"10"-3"-13635,164-38 874,-118 29-848,-30 6-116,-1 1 0,1 1-1,34-1 1,128 11 1420,-177-6-1507,0-1 0,0 0 0,0-1 0,11-2 0,-19 3-347,0 1 0,0-1 0,-1 0-1,1 0 1,0 0 0,-1-1 0,1 1 0,-1 0-1,1-1 1,-1 0 0,1 1 0,-1-1-1,0 0 1,0 0 0,0-1 0,0 1 0,-1 0-1,1-1 1,-1 1 0,2-3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3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76 5824,'0'0'11053,"-11"11"-10659,-12 11-96,0 2 0,2 0-1,1 1 1,-24 39-1,12-7 137,6-13 11,2 1 0,-26 68 1,36-79-225,10-25-111,0 0 0,1 0-1,0 0 1,0 0 0,-2 14 0,-4 7 862,7-25-99,8-23-501,32-72-4,13-39 0,36-164 653,-83 283-950,-1-1 0,2 1-1,4-10 1,10-25 332,-12 32-125,0 11-78,-4 3-182,-1 1 1,0 0-1,0-1 1,0 1-1,0 0 1,0 0-1,2 4 1,2 2-37,58 70 40,-12-12 64,63 61-1,-101-113-67,-1 1-1,0 1 1,11 18 0,-3-4 6,-16-24-18,1 1 0,0-1 0,0 0 0,1 0 0,10 6 0,14 14 120,-30-26-124,-1 0 0,0 1 0,1-1-1,-1 0 1,0 1 0,1-1 0,-1 0-1,0 1 1,0-1 0,1 1 0,-1-1 0,0 1-1,0-1 1,0 1 0,0-1 0,0 0-1,1 1 1,-1-1 0,0 1 0,0-1 0,0 1-1,0-1 1,0 1 0,-1-1 0,1 1-1,0-1 1,0 1 0,0-1 0,0 1 0,0-1-1,-1 0 1,1 1 0,0-1 0,0 1 0,-1-1-1,1 1 1,0-1 0,-1 0 0,1 1-1,-1-1 1,-17 12-1,14-10 12,-13 8-5,0-1 1,-1-1-1,0 0 1,0-2-1,-1 0 1,-19 4-1,-18 6 41,20-7 20,1-2 0,-46 4 0,-7 2 140,57-12-119,27-1-77,0 0-1,-1 0 0,1 0 0,0 0 1,0 1-1,0 0 0,0 0 1,0 0-1,-6 3 0,-7 1-10,15-5-14,0 0 1,1 1 0,-1-1 0,0 1 0,1-1-1,-1 1 1,0 0 0,1-1 0,-1 1 0,1 0 0,-1 0-1,-1 2 1,2-2-50,2-1 3,-1 0 0,1 1 0,-1-1-1,1 1 1,-1-1 0,1 1 0,-1-1 0,1 0 0,-1 0 0,1 1 0,0-1 0,-1 0-1,1 0 1,-1 1 0,1-1 0,0 0 0,-1 0 0,2 0 0,6-3-3559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3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7328,'0'0'7254,"-9"10"-6755,-27 33-2,33-40-342,1 1-1,-1 0 1,1 1 0,0-1-1,0 0 1,1 1 0,-1-1-1,1 1 1,0-1-1,0 1 1,0-1 0,1 1-1,0 0 1,0 0 0,0-1-1,0 1 1,2 4-1,-1 19 571,-2-8-294,-1 7 330,1-1 1,5 53 0,5 21 733,-6-75-739,-4-24-374,3-11-134,13-21-42,-1-2 0,14-52 0,-15 42 59,21-45 0,-28 76-165,0-1 1,1 1-1,1 0 1,0 0 0,0 1-1,1 0 1,18-16-1,-24 25-88,-1-1-1,1 1 1,-1 0-1,1 1 1,0-1-1,-1 0 1,1 1-1,0-1 1,0 1-1,0 0 1,1 0-1,-1 0 1,0 1 0,0-1-1,0 1 1,1 0-1,-1-1 1,0 2-1,1-1 1,-1 0-1,0 1 1,0-1-1,0 1 1,1 0-1,-1 0 1,0 0-1,0 0 1,0 1-1,0-1 1,-1 1-1,1 0 1,0 0-1,-1 0 1,1 0 0,-1 0-1,0 0 1,1 1-1,-1-1 1,0 1-1,-1 0 1,3 3-1,6 12-23,0 0 0,-2 1 0,0 1 0,-1-1 0,-1 1 0,5 31 0,4 11-14,-13-57 47,0 0 0,0 0 1,1 0-1,0 0 1,0-1-1,5 8 1,4 5-3694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5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10152,'0'0'15417,"10"4"-15057,1 2-238,-6-3-68,-1 0 0,1-1 0,0-1 0,0 1-1,0 0 1,0-1 0,0 0 0,0 0 0,8 0 0,148 13 1483,-75-11-626,-25-3 62,-41 1-429,-13-2-80,-1 1 0,1 1 0,9 1 0,9 3-116,-21-6-348,-4 1 0,0 0 0,0 0 0,0 0 0,0 0 0,0-1 0,0 1 0,0 0 0,0 0 0,0 0 0,0 0 0,0 0 0,0 0 0,0 0 0,0 0 0,0 0 0,1 0 0,-1 0 0,0 0 0,0 0 0,0 0 0,0 0 0,0 0 0,0 0 0,0 0 0,0 0 0,0 0 0,0 0 0,0 0 0,1 0 0,-1 0 0,0 0 0,0 0 0,0 0 0,0 0 0,0 0 0,0 0 0,0 0 0,0 0 0,0 0 0,0 0 0,0 0 0,0 0 0,0 0 0,0 1 0,0-1 0,0 0 0,0 0 0,0 0 0,0 0 0,0 0 0,0 0 0,0 0 0,0 0 0,0 0 0,0 0 0,0 0 0,0 0 0,0 0 0,0 1 0,0-1 0,0 0 0,0 0 0,0 0 0,0 0 0,0 0 0,0 0 0,0 0 0,0 0 0,0 0 0,1 1 888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5:0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11656,'0'0'9327,"9"-4"-8835,33-11 424,50-12-1,-55 20-361,-7 0 187,1 1 0,-1 2 0,33-1 1,-27 5 710,-1-2 0,36-5 1,-68 6-1409,0 0 0,0 1 0,0-2 0,0 1 0,0 0 1,0-1-1,-1 1 0,1-1 0,-1 1 0,1-1 0,3-4 0,6-6-4091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5:0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4 150 9848,'0'0'13807,"-1"-8"-13533,0 3-217,0 2-41,1 2 1,0-1-1,0 0 1,-1 1-1,1-2 1,0 2-1,0-1 1,0 0 0,0 1-1,1-1 1,-1 0-1,0 0 1,0 0-1,1 1 1,0-1-1,0 0 1,-1 1-1,1-1 1,0 1-1,0-1 1,0 0-1,0 1 1,0 0-1,1-1 1,-1 1 0,0-1-1,3-1 1,2 0 55,1 0 0,0 1 1,0-1-1,0 0 1,0 2-1,0-1 1,11-1-1,-15 3-30,1 0 0,0 0 1,0 0-1,-1 0 0,1 0 0,0 1 0,-1-1 0,0 2 1,1-2-1,0 2 0,-1-1 0,0 0 0,0 1 1,1 0-1,-1-1 0,0 1 0,3 3 0,0 2 31,0-1-1,0 1 1,-1 0-1,-1 1 0,1-1 1,-1 1-1,1 0 1,3 14-1,2 8 181,6 34 0,-10-39-62,4 31 182,5 16 190,-13-63-452,2 0-1,-1 1 1,1-1-1,0-1 1,8 12-1,-12-18-72,2 0 0,0 0 0,0 0 0,-1-1 0,1 2-1,0-2 1,0 1 0,0-1 0,0 0 0,0 1 0,0-1 0,0 0 0,1 0-1,0 0 1,-1-1 0,0 1 0,0 0 0,1 0 0,-1-1 0,1 0 0,0 0-1,-1 0 1,0 0 0,1 0 0,-1 0 0,1 0 0,4-3 0,-3 3 15,1-2 0,-1 0 1,1 0-1,-1 0 0,0 0 0,0-1 1,0 1-1,0-1 0,0 0 1,0 0-1,-1-1 0,0 1 0,0 0 1,3-6-1,2-3 33,-1-1 1,0 0-1,-1-1 0,0 1 0,-2-2 1,1 1-1,-2 0 0,0 0 1,2-21-1,-3 1 234,-1 2 0,-2-2 0,-6-37 0,6 57-316,1 1 0,0-1 0,0 1 1,6-24-1,-6 34-4,0 2 0,1-1 0,0 0 0,0 0 0,-1 0 0,2 0 0,-1 1 0,-1-1 0,2 0 0,-1 1 0,0-1 0,0 1 0,1-1 0,-1 1 0,1 0 0,-1-1 0,1 1 0,0 0 0,0 0 0,0 0 0,-1 0 0,1 0 0,0 1 0,0-1 0,0 1 0,0-1 0,3 0 0,3 1 0,0-1 0,1 1 0,-1 0 0,0 0 0,11 3 0,29 7 0,-28-6 0,34 4 0,-54-8 0,1 0 0,-1 0 0,1 0 0,0 0 0,-1 0 0,0 0 0,1 0 0,0 0 0,-1 0 0,1 0 0,-1 0 0,0 0 0,1 1 0,0-1 0,-1 0 0,0 1 0,1-1 0,-1 0 0,1 0 0,0 0 0,-1 1 0,0-1 0,0 1 0,1-1 0,-1 1 0,1-1 0,-1 0 0,1 2 0,-3-2 857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5:0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11448,'0'0'14054,"10"1"-13527,21 5-29,1-2 1,-1-2-1,43-1 1,-53-4-242,-1-1-1,1-1 0,30-9 1,56-31 536,-64 27-357,63-20 0,-6 16-566,-77 18-3044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3616,'0'0'3590,"8"-10"-3348,24-30 30,-23 28 38,-9 8 110,-1 2-234,1 1 146,0-29 4080,3 4-3107,0-2 2795,3 53-3443,-6 50 9,-10 77-1,0 30 489,10-172-1065,0 0 66,0 0-1,0 0 1,1-1 0,3 15 0,-4-14 783,-3-19-4083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5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7736,'0'0'8781,"13"-2"-8408,52-12 177,-18 3 318,90-10 1,-122 22-671,-1 0 0,1 0 1,-1 1-1,1 1 1,26 10-1,-23-8 25,-4-1 62,-1-1-1,19 3 1,-27-6-200,-1 1 0,0-1 0,1 0 0,-1 0 1,0-1-1,0 1 0,1-1 0,-1 0 0,0 0 1,0-1-1,8-3 0,-10 4-53,-1 0 0,1-1 0,-1 1 0,1-1 0,-1 1 0,0-1-1,0 0 1,0 0 0,0 0 0,0 1 0,1-4 0,0-5-3054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39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1 12864,'0'0'3065,"11"12"-2760,-9-10-288,8 8 61,-1 0 0,0 0 1,-1 1-1,0 0 0,-1 1 1,0-1-1,-1 1 0,7 19 0,1 13 272,-3-1 0,-1 2-1,-2-1 1,-2 1-1,-3 0 1,-1 52-1,-4-80-137,0 0 0,-1 0 0,-1 0 0,-9 26 1,9-33-90,0 0 0,-1-1 1,0 1-1,0-1 0,-1 0 1,0-1-1,0 1 0,-13 11 1,14-16-71,0-1 0,0 1 1,0-1-1,-1-1 0,1 1 1,-1-1-1,1 0 0,-1 0 1,0 0-1,0-1 0,0 0 1,0 0-1,0-1 0,0 1 1,0-1-1,-11-2 0,1 0 75,0 0 0,-1-2 0,2 0-1,-31-12 1,12 2 87,11 3 92,-1 2 0,0 1 0,-48-11 0,49 13 461,43 13-1118,12 6-495,-22-8-2022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4512,'0'0'14794,"12"-9"-14509,-10 8-265,15-12 170,1 1 1,0 1 0,32-13 0,-18 14 72,0 1 0,1 1 0,47-3 0,-10 0 30,-56 10-173,-1 0-1,1 0 1,25 4-1,20-1 419,-55-3-480,0 1-1,0-1 1,0 0-1,0 0 1,0 0-1,0-1 0,0 1 1,0-1-1,-1 0 1,6-3-1,-8 4 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8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4008,'0'0'12209,"10"4"-11948,-7-4-258,14 6 200,1-1 0,-1-1 0,1-1 0,27 1-1,-7-3 83,-15 0 60,44-4 1,-59 2-243,0-1 0,-1 1 0,1-1 0,-1-1 0,0 0 0,0 0 0,0 0 0,0-1 0,11-7 0,-15 9-33,0-1 1,0 1-1,-1-1 1,1 0-1,-1 0 1,0 0-1,0 0 1,0 0-1,0 0 0,-1 0 1,1-1-1,-1 1 1,1 0-1,-1-1 1,-1 1-1,1-1 1,0-6-1,0 7-31,-1 0 0,-1 0-1,1 1 1,0-1 0,-1 1-1,1-1 1,-1 0 0,0 1-1,0-1 1,0 1 0,0-1 0,0 1-1,-1 0 1,1-1 0,-1 1-1,1 0 1,-1 0 0,0 0-1,0 0 1,0 0 0,0 1 0,0-1-1,0 0 1,0 1 0,-4-2-1,-1-1 2,0 1 0,1 0 1,-1 1-1,0-1 0,0 1 0,-1 1 0,1-1 0,0 1 0,0 0 0,-1 1 0,1 0 0,-1 0 0,1 1 0,0 0 0,0 0 0,-1 0 1,1 1-1,-12 5 0,8-3-19,1 1-1,0 1 1,0 0 0,0 0 0,1 1 0,0 0 0,1 1 0,-1 0 0,1 0 0,1 1-1,0 0 1,0 0 0,0 0 0,1 1 0,1 0 0,0 1 0,-7 18 0,7-14 52,1 0 0,1 1 0,0 0 0,1-1 0,0 1 0,2 0 0,1 29 0,1-33 48,0 1 1,1-1 0,5 15-1,-7-25-102,0 0 0,0 1 0,0-1 0,0 0 0,1 0 1,-1 0-1,1 0 0,0-1 0,-1 1 0,1 0 0,0-1 0,0 1 0,0-1 0,0 0 0,0 1 0,1-1 0,-1 0 0,0 0 0,0-1 0,1 1 0,2 0 0,7 2 55,0-1 0,1 0 0,12-1-1,-6 0-49,-3 0 6,5 1 64,44-1 0,-45-2-45,0 2 0,26 2 0,-27-1 23,0 0 1,31-3-1,-41 1 66,-1 0-1,1 0 0,11 2 1,14 1-3556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0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5720,'0'0'12385,"10"-7"-12089,29-25-3,-36 30-214,0-1 1,1 1-1,-1 0 0,1 0 0,-1 0 1,1 1-1,0-1 0,0 1 0,0 0 0,7-1 1,5-2 133,44-14 339,145-34 723,65 29-526,-151 16-530,-63 4-77,-1-3 0,107-27 1,-75 14-35,-15 4-16,118-25 201,-173 38-265,33 1 0,-32 1 37,-18 0-53,-1 4-110,-3 2-212,0 1 1,-1-1-1,-11 11 1,12-12-1765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0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4512,'0'0'8593,"6"14"-8029,-3-9-512,5 13 243,0 0-1,-1 1 0,-1 0 1,7 36-1,-5 10 606,8 64 1513,-9-85-302,-6-41-1711,1-7-121,2-9 80,34-123 233,-28 93-348,3 1 0,1 1 0,35-71 0,-27 69-85,-22 43-157,0-1 1,1 1-1,-1 0 1,0-1-1,0 1 1,1 0-1,-1 0 1,0-1-1,1 1 1,-1 0-1,0 0 1,1 0-1,-1-1 1,0 1-1,1 0 1,-1 0-1,0 0 1,1 0-1,-1 0 0,0 0 1,1 0-1,-1 0 1,1 0-1,-1 0 1,0 0-1,1 0 1,-1 0-1,0 0 1,1 0-1,-1 0 1,0 0-1,1 1 1,-1-1-1,0 0 1,1 0-1,-1 0 1,0 0-1,1 1 1,-1-1-1,0 0 0,1 0 1,-1 1-1,13 12 68,-8-2-44,-1 0 0,1 0 0,-1 0 0,-1 1 0,0-1 0,1 14 0,3 75 208,-3-31-26,-3-46-142,0-12 400,11-27-190,15-29-114,68-119 389,-93 162-536,27-47 166,-27 46-162,0 0 0,0 0 0,1 0 0,-1 1-1,1-1 1,-1 1 0,1-1 0,0 1 0,0 0 0,0 0 0,0 0 0,7-2 0,-10 4-16,1 0 1,-1 0 0,1 0-1,0 0 1,-1 0 0,1 0 0,-1 0-1,1 0 1,-1 0 0,1 0-1,-1 1 1,1-1 0,-1 0 0,1 0-1,-1 1 1,1-1 0,-1 0-1,1 1 1,-1-1 0,1 0 0,-1 1-1,1-1 1,-1 1 0,0-1-1,1 1 1,-1 0 0,11 21 26,2 33-37,-11-44 17,13 71-11,18 71 95,-30-130-40,-3-19-43,0-1 0,0 0-1,1 1 1,-1-1 0,1 0 0,0 1-1,0-1 1,0 0 0,0 0-1,3 5 1,-2-8-30,0-1-1,0 1 0,1-1 0,-1 1 1,0-1-1,0 0 0,0 1 1,0-1-1,0 0 0,0-1 1,0 1-1,3-3 0,4-5-3420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0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5016,'0'0'13961,"8"10"-13755,5 4-66,0-1 0,1 0-1,19 12 1,-26-19-49,0-1 1,0 2-1,0-1 0,0 0 1,-1 1-1,0 1 1,7 10-1,-10-12-48,0 0-1,-1 0 1,1 0-1,-1 1 1,0-1 0,-1 1-1,1-1 1,-1 1 0,-1-1-1,1 1 1,-1 7 0,-7 72 278,6-75-245,-1-1 0,-1 1 1,0 0-1,0-1 0,-10 19 0,1 0 123,9-21-91,-1-1-1,1 1 0,-7 10 0,-2 1 263,10-12-90,7-7 197,8-9-430,-1 0 1,0 0-1,0-1 0,15-18 1,-20 22-28,27-31 94,-2-1-1,-1-2 0,41-70 1,-68 102-91,-1 1 0,0-1 1,0-1-1,-1 1 0,0 0 1,0-1-1,-1 1 0,1-15 1,0 4 8,-2 9-9,-1 0 0,0 1-1,0-1 1,-1 0 0,-1 1 0,1-1-1,-2 1 1,-5-13 0,-2-8 38,6 18-21,0 0 0,-1 0 0,0 1 0,-11-15 0,15 22-39,-1-3 651,3 6-759,0 1 0,0 0-1,1 0 1,-1 0 0,0-1 0,0 1 0,0 0-1,0 0 1,-1-1 0,1 1 0,0 0 0,0 0-1,0 0 1,0-1 0,0 1 0,0 0 0,0 0-1,0 0 1,0-1 0,0 1 0,-1 0-1,1 0 1,0 0 0,0 0 0,0-1 0,0 1-1,-1 0 1,1 0 0,0 0 0,0 0 0,0 0-1,0 0 1,-1 0 0,1 0 0,0-1 0,0 1-1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1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4816,'0'0'9476,"-9"10"-9138,2-2-316,-13 14 301,1 1-1,0 0 1,-14 27-1,0 12 140,4 2-1,2 1 1,3 1-1,3 0 1,-21 119-1,1 89 388,22 3-178,37 115 335,-12-339-847,3 0 0,2 0 0,2-1 0,3 0 0,27 60 0,-27-79-5,2-1 0,1-1 1,2 0-1,0-2 0,3 0 0,48 46 0,-29-40 180,1-2-1,62 35 1,-42-28 233,-43-19-198,-19-19-312,0 0 0,-1 1-1,1-1 1,0-1 0,0 1-1,0 0 1,0 0 0,1-1-1,-1 1 1,0-1 0,5 2-1,-6-3-40,0 0-1,-1 0 0,1 0 1,0 0-1,-1-1 1,1 1-1,0 0 1,-1-1-1,1 1 0,-1 0 1,1-1-1,-1 1 1,1-1-1,-1 1 1,1-1-1,-1 1 0,1-1 1,-1 1-1,0-1 1,1 1-1,-1-1 1,0 0-1,1 1 0,-1-1 1,0 0-1,0 1 1,0-1-1,1 0 1,6-27 20,-6 25-16,8-43-3276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1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5224,'0'0'5813,"-10"10"-5369,-3 1-272,-7 5 682,-26 30 0,44-44-738,1 0 1,0 0-1,0 0 0,0 0 1,1 0-1,-1 0 0,0 1 0,1-1 1,-1 0-1,1 0 0,0 1 1,0-1-1,0 0 0,0 1 1,0-1-1,1 3 0,10 36 908,0-15-598,2-1 0,1-1-1,1 0 1,18 22 0,13 21 309,-5 4 115,-3 2 0,-3 2 0,40 124 0,-5 51 190,-49-172-797,-9-34-97,-1 0 0,-3 0 1,-2 1-1,-1 0 0,-3 0 1,-1 0-1,-8 58 0,-3-42 50,-3-2 0,-27 79-1,-56 113 398,42-114-250,-8 19 81,61-153-412,0-1-3,0 1 1,1-1-1,-1 1 0,-1-1 0,1 0 0,0 0 1,-1 1-1,1-1 0,-1 0 0,0 0 0,1 0 1,-5 3-1,5-10-3549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4512,'0'0'7908,"1"-9"-7431,3-31 23,0 28 4333,-1 19-3603,0 20-1459,-3-25 523,5 109 1403,-19 196 0,8-219-1198,1-27-88,-3 81 2313,28-145-1854,56-39-414,-54 28-360,1 2-1,26-12 1,-33 18-48,100-35 235,-98 36-243,0 0 0,1 2 0,-1 0 0,27-1-1,-25 1 27,-19 3-57,0-1 0,0 1 0,0 0 1,0-1-1,0 1 0,0 0 0,0 0 0,0 0 0,0 0 0,0 0 0,0 0 0,0 0 1,0 0-1,0 0 0,0 0 0,0 1 0,0-1 0,0 0 0,0 1 0,0-1 0,0 0 0,0 1 1,0 0-1,1 0 0,2-1 478,-1 0-1905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1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9536,'0'0'9295,"12"0"-8728,169-8 1794,-26 2 298,-149 6-2476,3-2 1712,-14 1-1990,-3 0-3483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1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9648,'0'0'8454,"12"1"-7925,94 10 951,21 10 325,-70-11-990,0-1 1,63 0-1,-111-6-480,-9-3-326,0 0 0,0 0 0,0 0 0,0 0 0,0 1-1,0-1 1,0 0 0,0 0 0,0 0 0,1 0-1,-1 0 1,0 0 0,0 0 0,0 0 0,0 0-1,0 1 1,0-1 0,0 0 0,1 0 0,-1 0-1,0 0 1,0 0 0,0 0 0,0 0 0,0 0-1,0 0 1,1 0 0,-1 0 0,0 0 0,0 0-1,0 0 1,0 0 0,0 0 0,0 0 0,1 0 0,-1 0-1,0 0 1,0 0 0,0 0 0,0 0 0,0 0-1,0-1 1,1 1 0,-1 0 0,0 0 0,0 0-1,0 0 1,0 0 0,0 0 0,0 0 0,0 0-1,0-1 1,0 1 0,0 0 0,0 0 0,1 0-1,-1 0 1,0 0 0,0-1 0,0 1 238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0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9344,'0'0'3505,"18"-6"-3036,20-5-120,1 1 0,-1 2-1,75-6 1,-29 16 974,128 21 0,-198-22-1029,1 0 0,0-1 0,0 0 0,0-1 0,-1-1 0,24-6 0,-35 8-236,-1-1-1,0 0 1,1 0 0,-1-1 0,0 1 0,1 0 0,-1-1 0,0 1-1,0-1 1,0 1 0,0-1 0,0 0 0,2-3 0,0-9-2500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1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8136,'0'0'14287,"15"3"-13895,-4-1-315,2 1 14,-1-1 0,1 0 0,0-1 0,-1 0 0,1-1 0,20-2 0,-2-2 131,25-5 198,0 3 1,0 3-1,73 4 1,-6 17 769,-93-17-562,-20-1-4021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2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6424,'0'0'16903,"10"3"-16737,32 12-9,-37-13-85,0 0 0,1-1 0,0 1 0,-1-2 0,1 1 0,11 0 0,-2-1 31,8 1 144,30-2 1,-33 0-88,1 0-1,26 4 1,-24-2-6,1 0 0,-1-2 0,43-6 0,28-1 317,-82 8-361,-1 1 0,0 0 0,19 4 0,-27-4-88,0-1 1,0 0-1,0 0 1,0 0-1,0 0 1,0 0-1,0-1 1,0 1-1,0-1 1,0 0-1,0 0 1,0 0-1,0 0 1,0 0-1,-1-1 1,1 0-1,4-3 1,12-10-3672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4616,'0'0'10894,"-7"12"-10364,1-3-409,1-2-20,0 1 0,0 0 0,1 0 0,0 0 1,1 0-1,0 1 0,0 0 0,-2 12 0,-4 47 661,4 0 0,2 1 0,4-1 0,11 89 0,5-68 294,-6-31 260,-11-57-1299,0-1 0,0 0 0,0 0 1,0 0-1,0 0 0,0 0 0,0 0 0,0 1 1,0-1-1,0 0 0,0 0 0,0 0 1,0 0-1,0 0 0,0 1 0,0-1 1,0 0-1,0 0 0,0 0 0,0 0 0,1 0 1,-1 0-1,0 0 0,0 1 0,0-1 1,0 0-1,0 0 0,0 0 0,0 0 1,0 0-1,0 0 0,1 0 0,-1 0 1,0 0-1,0 0 0,0 1 0,0-1 0,0 0 1,0 0-1,1 0 0,-1 0 0,0 0 1,0 0-1,0 0 0,0 0 0,0 0 1,1 0-1,4-8 314,5-16-323,-8 21 10,10-32-514,-8 23-2315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11448,'0'0'1646,"-4"13"-1419,2-8-202,-2 8 43,0 0 1,-1-1-1,0 0 0,-1 0 0,-1 0 0,-14 19 1,-12 7 507,-2-2 0,-2-1 0,-1-1 0,-1-3-1,-69 43 1,108-74-573,-10 6 438,-1 0 0,1 1 0,1 0-1,-18 16 1,8-9 893,17-13-1169,1-1 127,1 1-243,0-1 1,0 1 0,0-1-1,1 1 1,-1-1-1,0 1 1,0-1 0,0 1-1,1-1 1,-1 1 0,0-1-1,1 1 1,-1-1 0,0 0-1,1 1 1,-1-1-1,1 1 1,-1-1 0,0 0-1,1 0 1,0 1 0,44 16 397,0 1 0,-2 3 1,65 40-1,-82-47-244,1-1 0,0-1 0,51 15-1,-29-11 62,-41-13-173,0-1 0,0 1 0,0-2 1,0 1-1,0-1 0,10 0 0,-16-1-77,1 0-1,0 0 1,0-1-1,0 1 0,-1-1 1,1 0-1,0 0 1,-1 0-1,1 0 1,0 0-1,-1 0 1,0-1-1,1 1 1,-1-1-1,0 0 0,0 1 1,1-1-1,-1 0 1,-1 0-1,1-1 1,2-1-1,3-10-3387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2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9240,'0'0'7008,"-3"13"-6451,-19 168 1600,10-37-447,5-75 7,3 128 1,10-162-448,-6-35-1074,2-26 1,1 10-3546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2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9440,'0'0'5738,"10"1"-5219,192 7 1688,25 1-453,-207-7-1589,185 27 1942,-201-28-1942,1 0 1,0 0-1,-1 1 1,0 0-1,1 0 1,-1 0-1,0 0 0,0 1 1,0-1-1,0 1 1,0 0-1,0 1 1,5 5-1,-4-3 378,-1 1 18,-7 0-3750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5120,'0'0'9850,"13"-6"-9250,3-1-385,-6 2-54,0 0-1,0 2 0,1-1 1,-1 1-1,16-2 0,63-14 1133,-34 7-267,107-10 1,409-22 1823,-483 36-2554,248-20 899,-168 10-600,-150 16-494,-15 2-95,0 0 0,1 0 0,-1 0 0,0-1 0,1 1 0,-1-1 0,0 0 0,0 0 0,0 0 0,1-1 0,-1 1 0,-1-1 0,1 1 1,4-4-1,-7 4-229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6224,'0'0'12259,"3"11"-11776,4 26 178,3 60 1,0 71 1738,-5-149-1477,-5-18-895,1-1 0,-1 0 0,0 0 0,1 0 0,-1 0 0,1 0 0,-1 1 0,1-1 0,-1 0 0,0 0 0,1 0 0,-1 0 0,1-1 0,-1 1-1,1 0 1,-1 0 0,1 0 0,-1 0 0,0 0 0,1 0 0,-1-1 0,1 1 0,-1 0 0,0 0 0,1-1 0,-1 1 0,0 0 0,1 0 0,-1-1 0,0 1 0,1 0 0,-1-1 0,0 1 0,0-1 0,0 1 0,1-1 0,19-21 255,-2-2 0,0 0-1,26-47 1,-31 46-119,2 2 0,1-1-1,0 2 1,37-38 0,-52 59-156,2-2 29,1-1 1,-1 2-1,1-1 0,0 0 0,6-3 0,-9 6-32,0 0 0,-1-1 0,1 1 0,0 0 0,0 0 0,0-1 0,-1 1 0,1 0 0,0 0 0,0 0 0,0 0 0,-1 0 0,1 0 0,0 0 0,0 1 0,0-1 1,-1 0-1,1 0 0,0 1 0,0-1 0,-1 0 0,1 1 0,0-1 0,-1 0 0,1 1 0,0-1 0,-1 1 0,1 0 0,-1-1 0,1 1 0,-1-1 0,1 1 0,-1 0 0,1-1 0,-1 1 0,0 0 0,1 0 0,-1-1 0,0 1 0,1 0 0,-1 1 0,5 17 34,0 0 1,-2 1-1,0 0 0,-1 0 1,-1 0-1,-3 34 0,1-8 87,0-32-79,1 1 227,0-15-265,1 0-1,-1 0 0,1 0 0,0 0 0,-1 0 0,1 0 1,-1 0-1,1 0 0,-1 0 0,1-1 0,0 1 1,-1 0-1,1 0 0,-1-1 0,1 1 0,-1 0 1,1 0-1,-1-1 0,1 1 0,-1-1 0,0 1 1,1 0-1,-1-1 0,1 1 0,-1-1 0,0 1 1,0-1-1,1 1 0,-1-1 0,24-25 119,22-33 0,-26 33-21,34-36 1,-45 54-83,-1 1 1,1 0-1,0 0 1,0 1 0,1 0-1,0 1 1,0 0 0,15-6-1,-24 11-23,0 0 0,-1 1-1,1-1 1,0 0 0,0 0 0,-1 0-1,1 0 1,0 1 0,0-1 0,-1 0-1,1 1 1,0-1 0,-1 0-1,1 1 1,0-1 0,-1 1 0,1-1-1,-1 1 1,1-1 0,-1 1 0,1 0-1,-1-1 1,1 1 0,-1 0 0,0-1-1,1 1 1,-1 0 0,0-1 0,1 2-1,10 27 40,-9-23-31,9 25 17,-2-8 62,-2-1 0,0 2 0,7 44 0,-8-28 239,-6-39-278,0-1-95,0 0 0,1 0 0,-1 1 0,0-1 0,1 0 0,-1 0 0,0 0 0,1 1 0,-1-1 0,0 0 0,1 0 0,-1 0 0,1 0 0,-1 0 0,0 0 0,1 0 0,-1 0 0,0 0 0,1 0 1,-1 0-1,1 0 0,-1 0 0,0 0 0,1 0 0,-1-1 0,0 1 0,1 0 0,-1 0 0,0 0 0,1 0 0,-1-1 0,0 1 0,1 0 0,3-3-2930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3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7832,'0'0'14527,"10"-2"-14328,11-1-41,0 1 0,0 1 1,0 0-1,33 5 0,-48-3-120,0 0-1,1 0 1,-1 1-1,0 0 1,0 0 0,0 0-1,0 1 1,0 0-1,-1 0 1,1 0-1,-1 1 1,0 0-1,0 0 1,0 0 0,0 1-1,-1 0 1,0 0-1,0 0 1,0 0-1,5 10 1,2 7 68,-5-13-50,-2 0 1,1 0 0,-1 0-1,-1 1 1,0 0 0,4 17 0,-6-4 44,-1 0 0,0-1 1,-8 44-1,2-21 12,5-35-61,0 0 0,-1 0 0,-1 0-1,1 0 1,-9 17 0,7-13 69,-2 10 69,6-23-178,0 0 1,-1-1-1,1 1 1,0 0-1,-1-1 0,1 1 1,0-1-1,-1 1 1,1 0-1,-1-1 1,1 1-1,-1-1 1,1 1-1,-1-1 1,1 0-1,-1 1 0,0-1 1,1 1-1,-1-1 1,1 0-1,-1 0 1,0 1-1,1-1 1,-1 0-1,-1 0 1,-5 7 154,4-5-92,8-6 209,11-9-237,-2 0 1,24-28-1,-25 26-22,1 0 1,22-18 0,36-19 45,-40 30-13,-1-1 0,-2-1 1,51-52-1,-76 71-35,0 0 1,0 0-1,0 0 0,-1-1 1,0 1-1,0-1 1,0 0-1,0 0 1,-1 0-1,0 0 0,-1 0 1,1-1-1,-1 1 1,0-1-1,-1 1 0,1 0 1,-1-1-1,-1 1 1,1-1-1,-1 1 0,0-1 1,-1 1-1,1 0 1,-1 0-1,0 0 0,-5-8 1,-6-15 47,6 14-5,0 0-1,-18-25 1,16 31-28,8 8-37,0 1 1,1-1-1,-1 1 1,0-1-1,1 1 1,-1-1-1,0 1 1,1-1-1,-1 0 1,1 1-1,-1-1 1,1 0 0,-1 0-1,1 1 1,0-1-1,-1 0 1,1 0-1,0 0 1,0 1-1,0-1 1,-1 0-1,1 0 1,0 0-1,0-1 1,-2-17-62,1 15-10,1 1 0,-1 0 0,1-1 1,0 1-1,0-1 0,0 1 0,1-7 0,9-21-742,-6 21-2372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5120,'0'0'11503,"-4"11"-11064,4-9-428,-4 9 170,1 1 0,1-1-1,0 1 1,0-1 0,1 1-1,1 23 1,7 1 365,2 0-1,13 36 1,-2-8 104,79 218 2111,-65-202-1320,-34-79-1400,0 0-1,0 0 0,1 0 0,-1 0 1,0 0-1,1-1 0,-1 1 0,1 0 1,-1 0-1,1 0 0,0-1 1,-1 1-1,1 0 0,-1-1 0,1 1 1,0 0-1,0-1 0,0 1 1,-1-1-1,1 1 0,0-1 0,0 1 1,0-1-1,1 1 0,-1-2-14,1-1-1,-1 1 1,0 0-1,0-1 1,1 1 0,-1 0-1,0-1 1,-1 1-1,1-1 1,0 0-1,0 1 1,-1-1 0,1 0-1,-1 1 1,1-4-1,2-4 14,129-335 904,-46 177-497,-74 144-314,2 0-1,24-34 1,4 20 33,-40 35-174,-2 2 8,0 0 0,0 0 0,0 0-1,0 0 1,-1 0 0,1 0 0,0 0 0,0 0 0,0 0 0,0 0 0,0 0 0,0 0 0,0 0 0,0 0 0,0 0 0,0 0 0,0 0 0,0 0 0,0 0 0,0 0-1,0 0 1,0 0 0,-1 0 0,1 0 0,0 0 0,0 0 0,0 0 0,0 0 0,0 0 0,0 0 0,0 0 0,0 0 0,0 0 0,0 0 0,0 0 0,0 0 0,0-1-1,0 1 1,0 0 0,0 0 0,0 0 0,0 0 0,0 0 0,-11 1-15,-2 1 7,-1 1 0,1 0-1,-13 6 1,-18 4-9,-11 0 26,-13 4-65,-125 13 1,133-29-88,86-11-953,-18 7-2531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2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1365 9040,'0'0'1353,"12"-11"-933,144-154 1160,-79 73-924,39-39 288,-30 42 463,-85 88-1357,0 0 0,0 0 1,0 0-1,0 0 0,0 0 0,0 1 1,0-1-1,0 0 0,0 0 1,0 1-1,1-1 0,1 0 1,-3 1-32,1 0 1,-1 0-1,0 0 0,0 1 1,1-1-1,-1 0 1,0 0-1,0 0 1,1 0-1,-1 0 0,0 1 1,0-1-1,0 0 1,1 0-1,-1 0 1,0 1-1,0-1 0,0 0 1,0 0-1,0 0 1,1 1-1,-1-1 1,0 0-1,0 0 0,0 1 1,0-1-1,0 0 1,0 1-1,0-1 1,0 0-1,0 0 0,0 1 1,0-1-1,0 0 1,0 1-1,-6 35 654,5-31-726,-10 42 251,-39 146 453,48-188-614,1 1 0,-1-1 0,1 0 0,0 1 0,0-1 0,1 1 1,-1-1-1,1 1 0,1-1 0,-1 1 0,1-1 0,0 1 0,0-1 0,4 10 0,-5-14-26,1 0-1,0 0 1,-1 0-1,1 0 1,0 0-1,0-1 1,-1 1-1,1 0 1,0-1-1,0 1 1,0 0-1,0-1 1,0 1-1,0-1 1,0 1-1,0-1 1,0 0-1,0 1 1,1-1-1,-1 0 1,0 0-1,0 0 1,0 0-1,0 0 1,0 0-1,0 0 1,0 0-1,1 0 1,-1-1-1,0 1 1,0 0-1,0-1 1,0 1-1,1-1 1,6-3 45,0 1 1,0-1 0,9-6-1,-14 8-41,15-10 72,0-1 0,-1-1-1,0-1 1,-1 0-1,16-20 1,64-93 445,-84 110-318,0 0-1,-2-1 0,0 0 1,-1-1-1,11-33 0,-20 53-200,0 0-1,0-1 0,0 1 1,0 0-1,0-1 0,0 1 0,0 0 1,0 0-1,0-1 0,1 1 1,-1 0-1,0-1 0,0 1 0,0 0 1,0 0-1,0-1 0,1 1 1,-1 0-1,0 0 0,0 0 1,1-1-1,-1 1 0,0 0 0,0 0 1,1 0-1,-1 0 0,0-1 1,0 1-1,1 0 0,-1 0 1,0 0-1,1 0 0,-1 0 0,0 0 1,1 0-1,-1 0 0,0 0 1,0 0-1,1 0 0,-1 0 0,0 0 1,1 0-1,-1 0 0,0 0 1,1 0-1,-1 0 0,0 1 1,0-1-1,1 0 0,-1 0 0,0 0 1,0 0-1,1 1 0,-1-1 1,0 0-1,0 0 0,1 1 1,-1-1-1,0 0 0,0 0 0,0 1 1,0-1-1,0 0 0,1 0 1,-1 1-1,0-1 0,0 1 0,13 21 4,-12-21 14,22 46 74,17 29 33,-25-50-71,-9-16-43,-1-1 1,1 1-1,1-1 0,10 11 1,-1-2 21,-12-13-22,-1-1 0,1 0 1,0 0-1,1 0 0,6 5 1,-9-8-18,0 0 1,0 0-1,-1 0 1,1-1-1,0 1 1,0-1-1,0 1 1,0-1-1,0 0 1,0 0-1,0 1 1,-1-1-1,1-1 1,0 1-1,0 0 1,0 0-1,0-1 0,0 1 1,0-1-1,3-1 1,4-3 12,-1 1 0,0-1 0,0-1 0,0 0 0,-1 0 0,1 0 0,-2-1 0,1 0 0,10-15 1,4-8 63,21-41 0,-24 37-12,0 2-4,-11 17 5,1 1 0,0-1-1,1 2 1,17-20-1,-26 32-61,1 1-1,0-1 0,0 0 0,0 0 1,0 1-1,0-1 0,1 1 0,-1-1 1,0 1-1,0-1 0,0 1 0,0 0 1,0-1-1,1 1 0,-1 0 1,0 0-1,0 0 0,1 0 0,-1 0 1,0 0-1,0 0 0,0 1 0,1-1 1,-1 0-1,0 1 0,0-1 0,0 1 1,0-1-1,0 1 0,0-1 1,0 1-1,0 0 0,0 0 0,2 1 1,3 3 9,0 1 0,-1 0 0,0 0 1,6 7-1,-10-10-8,10 12 9,-1 2 1,0 0-1,-1 0 0,-1 1 0,-1 0 1,-1 0-1,0 0 0,-2 1 0,0 0 0,-1 0 1,1 27-1,-3-39-11,-2-1 1,1 1-1,-1-1 1,0 1-1,0-1 0,-1 0 1,1 0-1,-1 1 1,-1-1-1,1 0 1,-1-1-1,0 1 0,-1 0 1,1-1-1,-1 0 1,-6 6-1,8-8 1,0-1 0,-1 0 0,1 0-1,-1 0 1,0 0 0,1 0 0,-1 0 0,0-1 0,0 1 0,0-1-1,0 0 1,0 0 0,-1 0 0,1 0 0,0-1 0,0 1 0,-1-1-1,1 0 1,0 0 0,0 0 0,-1 0 0,1-1 0,0 1 0,0-1-1,-1 0 1,1 0 0,0 0 0,0 0 0,0-1 0,0 1 0,0-1-1,-5-3 1,5 3 12,0-1 0,0 1 0,0 0 0,1-1 0,-1 0 0,1 1 1,-1-1-1,1 0 0,0 0 0,0 0 0,0-1 0,1 1 0,-1 0 0,-1-5 0,4 7-17,0 1-1,-1-1 1,1 0 0,0 1-1,0-1 1,0 1 0,0-1-1,0 1 1,-1-1 0,1 1 0,0-1-1,0 1 1,0 0 0,0-1-1,0 1 1,0 0 0,0 0-1,0 0 1,0 0 0,3 0 0,80-2 10,44-4 14,-112 3-27,0 0 0,0 0 0,-1-2 0,0 0 0,0 0 0,18-11 0,-4 0 1,-1-2 0,-1 0 0,-1-3 0,-1 0 0,0-1 1,23-28-1,-29 28 1,-1-1 1,-1 0 0,-1-1-1,-1-1 1,-1-1 0,-2 0-1,13-35 1,-13 15 26,-3 0 1,-1 0-1,-2-1 1,-2 0-1,-2 0 1,-3 0-1,-9-76 1,6 93 16,-1 1 0,-1 0 0,-1 0 1,-1 0-1,-2 1 0,-19-38 0,29 65-43,0 0 0,0 1 0,0-1 0,0 1 0,-1-1 0,1 1 0,0-1 0,0 1 0,-1-1 0,1 1 0,0-1 0,-1 1 0,1-1 0,-1 1 0,1-1 0,-1 1 0,1 0 0,-1-1 0,1 1 0,-1 0 0,1-1 0,-1 1 0,1 0 0,-1 0 0,1 0 0,-1-1 0,1 1 0,-1 0 0,0 0 0,1 0 0,-1 0 0,1 0 0,-1 0 0,0 0 0,1 0 0,-1 0 0,1 0 0,-1 1 0,0-1 0,1 0 0,-1 0 0,1 0 0,-1 1 0,1-1 0,-1 0 0,1 1 0,-1-1 0,1 0 0,-1 1 0,1-1-1,0 1 1,-1-1 0,1 1 0,-1-1 0,1 1 0,0-1 0,0 1 0,-1-1 0,1 2 0,-4 5 27,0 0-1,1 0 1,-4 12-1,6-15-24,-8 28 33,1 0 1,1 1-1,2 0 0,-1 58 1,14 138 88,5-115-83,5 0 0,6-1-1,4-2 1,43 109 0,-47-161-4,-22-54-44,1 0 0,0 0 0,0 0 0,1-1 0,-1 1 0,1-1 0,0 0 0,6 5 0,-10-9-7,1 1-1,-1-1 0,0 0 1,1 1-1,-1-1 1,0 0-1,1 0 0,-1 0 1,0 0-1,1 1 1,-1-1-1,1 0 0,-1 0 1,0 0-1,1 0 1,-1 0-1,1 0 0,-1 0 1,0 0-1,1 0 1,-1 0-1,1 0 0,-1 0 1,0 0-1,1 0 1,-1 0-1,1-1 0,-1 1 1,0 0-1,1 0 1,-1 0-1,0-1 1,1 1-1,-1 0 0,0 0 1,1-1-1,-1 1 1,0 0-1,0-1 0,1 1 1,-1 0-1,0-1 1,0 1-1,0 0 0,1-1 1,0-1-32,-1 0 0,1 0-1,-1 1 1,1-1 0,-1 0 0,0 0 0,0 0 0,0 0 0,0 0 0,0 0 0,0-3 0,-8-30-3538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6424,'0'0'8286,"-4"10"-7804,-12 32-32,12-32 1529,4-9-1929,1 0 0,-1-1 0,0 1 0,0 0 0,1 0 0,-1 0 0,1-1 0,-1 1 0,1 0 1,-1-1-1,1 1 0,-1-1 0,1 1 0,0 0 0,-1-1 0,1 1 0,0-1 0,-1 0 0,1 1 0,0-1 0,0 1 0,-1-1 0,1 0 0,0 0 1,0 0-1,0 1 0,0-1 0,-1 0 0,1 0 0,0 0 0,1 0 0,36 0 296,-27-1-141,68-3 613,123-21 0,-120 13-437,-10 7 101,-8 2 352,-61 3-781,0-1 0,0 0-1,0 0 1,0 0 0,0 0-1,0 0 1,0-1 0,-1 1-1,1-1 1,-1 0 0,1 0-1,2-3 1,9-7-3094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5016,'0'0'11170,"-4"12"-10750,-8 21 19,3 0 0,0 0 0,2 1 0,-4 56 0,17 80 2511,-6-170-2942,0 0 1,0 0-1,0 0 0,0 0 0,0 0 0,0 0 0,0 0 0,0-1 0,0 1 0,0 0 1,0 0-1,0 0 0,0 0 0,0 0 0,0 0 0,0 0 0,1 0 0,-1 0 1,0 0-1,0 0 0,0 0 0,0 0 0,0 0 0,0 0 0,0 0 0,0 0 0,0 0 1,0 0-1,0 0 0,0 0 0,0 0 0,0 0 0,1 0 0,-1 0 0,0 0 0,0 0 1,0 0-1,0 0 0,0 0 0,0 0 0,0 0 0,0 0 0,0 0 0,0 0 1,0 0-1,0 0 0,0 0 0,0 0 0,1 0 0,-1 0 0,0 0 0,0 0 0,0 0 1,0 0-1,0 0 0,0 0 0,0 0 0,0 0 0,0 0 0,0 0 0,0 0 0,0 1 1,0-1-1,0 0 0,7-10 224,6-13-57,22-69 257,-21 53-167,1 1 0,31-57 1,-43 90-224,26-37 208,-27 40-236,0 0 0,0 0 0,-1 0 0,1 1 0,0-1 0,0 1-1,1-1 1,-1 1 0,0 0 0,0-1 0,1 1 0,-1 0 0,0 1 0,1-1 0,-1 0 0,1 1 0,3-1 0,-4 1-7,0-1 0,0 1 0,0 0 0,0 0 0,0 0 0,1 1 0,-1-1 0,0 0 0,0 1 0,0-1 0,0 1 0,0 0 0,0 0 0,0 0 0,0 0 0,0 0 0,-1 0 0,1 0 0,0 1 1,-1-1-1,1 1 0,-1-1 0,1 1 0,-1-1 0,0 1 0,1 0 0,0 3 0,7 17 17,-1 0 1,-1 0-1,-1 1 1,-1 0-1,-1 0 1,1 32-1,8 40 168,3-11 96,-13-70 110,-1-11-789,-1-6-2570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5824,'0'0'10185,"10"2"-9771,1-1-260,-1 0 0,1 0 0,0-1 0,-1 0 0,1-1 0,-1 0 0,16-5 0,68-17 949,105-11-1,99 3 83,-260 27-1012,378-52 1271,-342 45-1251,25-6 55,-19 3 126,93-5 0,-126 12-125,4 0 210,-51 7-359,-2 12-405,-1-7-2744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4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4616,'0'0'14177,"-2"14"-13733,-6 115 809,7-70-516,5 109 1469,-3-126-718,-1-41-1060,10-18-34,-2-2-230,0-1-1,6-27 1,-8 25-62,1 1 1,11-24 0,2 6 119,1 1 0,2 1 0,39-47 0,-58 80-202,0 1-1,1-1 1,-1 1 0,1 0 0,0 0 0,0 1-1,0-1 1,0 1 0,0 0 0,0 0 0,1 1-1,8-2 1,-7 1-16,-1 1 0,0 0 0,0 1 0,8-1 0,-12 1-3,0 0-1,-1 1 1,1-1-1,0 0 1,-1 1 0,1-1-1,0 1 1,-1-1-1,1 1 1,0 0-1,-1 0 1,1 0 0,-1 0-1,0 0 1,1 0-1,-1 0 1,0 0-1,0 0 1,1 1 0,0 1-1,6 10 9,0 0 1,-1 0-1,-1 1 0,0 1 0,-1-1 0,0 0 1,-1 1-1,-1 0 0,3 30 0,-1 12 89,2 40 207,-7-94-273,1 1 1,-1 0 0,1 0-1,0-1 1,0 1 0,3 5-1,-4-8-21,0 0-1,1 1 1,-1-1 0,1 0-1,0 0 1,-1 0-1,1 0 1,0 0-1,0 0 1,-1 0 0,1 0-1,0 0 1,0 0-1,0-1 1,0 1 0,0 0-1,0-1 1,0 1-1,1 0 1,-1-1 0,0 1-1,2 0 1,-2-1-43,13-18-776,-5-2-2923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4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4720,'0'0'9398,"0"13"-9066,1 2-216,-1-10-71,1 1 0,-1-1 0,0 0 0,0 1 0,-1-1 0,1 1 0,-1-1 0,-1 1 0,1-1 0,-1 0 0,-4 9 0,-65 134 1572,-41 101 265,91-191-1502,3 1 1,-15 88-1,-34 442 1458,67-588-1836,-4 83 271,4-1 0,3 0 0,23 132 0,41 81 448,-48-219-529,-11-43-11,2-2-1,2 1 0,0-1 0,2-1 0,21 35 1,-20-47 12,-12-17-151,-1 1-1,0 0 0,1-1 1,-1 1-1,0 0 0,-1 0 1,1 0-1,0 0 0,-1 0 0,0 0 1,0 0-1,0 1 0,1 3 1,-2-5-24,0-1 1,1 0 0,-1 0-1,0 0 1,1 0 0,-1 0-1,0 0 1,1 0 0,-1 0 0,1 0-1,0 0 1,-1 0 0,1 0-1,0 0 1,1 0 0,-1 0-86,-1 0 0,1 0 1,0 0-1,0 0 0,0 0 1,-1 0-1,1 1 0,-1-1 0,1 0 1,-1 0-1,1 0 0,-1 1 1,1-1-1,-1 0 0,0 3 1,3 18-1378,1-15 7,-3-7 1398,-1 0 0,1 0 0,-1-1 0,1 1 0,-1 0 0,0-1 0,1 1 0,-1 0-1,0-1 1,1 1 0,-1 0 0,0-1 0,1 1 0,-1 0 0,0-1 0,0 1 0,1-1 0,-1 1 0,0-1-1,0 1 1,0-1 0,0 1 0,0-1 0,5-17-2900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09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4512,'0'0'12694,"-1"10"-12389,-2 29-10,3-38-267,0 1 0,0-1 0,0 0 0,0 0 0,1 0 0,-1 0 0,0 0 0,0 0-1,1 0 1,-1 0 0,1 0 0,-1 0 0,1 0 0,-1 0 0,1 0 0,-1 0 0,1 0 0,0-1 0,0 1 0,-1 0 0,1 0 0,1 0 0,4 5 148,18 19 308,-18-20-369,-1 1 0,0-1 0,9 12 0,27 45 349,-14-23-164,28 56 1,-25-35-34,-3 2-1,28 95 1,-38-86 6,-2 2 0,6 107 0,-20 148 487,-16-99-313,-4 97 142,18-260-283,-18 108 0,12-136-152,-2 0 1,-2-1 0,-1 0-1,-22 44 1,-54 81 325,58-111-224,28-47-235,-1 0 0,1 1 1,-1-1-1,0-1 0,-1 1 0,1 0 0,0-1 1,-1 0-1,0 1 0,0-2 0,-5 5 1,8-7-30,1 0 0,-1 0 0,1 0 0,-1 0 0,1 0 0,-1 0 0,1 0 0,0 0 0,-1-1 0,1 1 0,-1 0 0,1 0 1,-1 0-1,1 0 0,-1-1 0,1 1 0,0 0 0,-1 0 0,1-1 0,0 1 0,-1 0 0,1-1 0,0 1 0,-1 0 0,1-1 1,0 1-1,0-1 0,-1 1 0,1 0 0,0-1 0,0 1 0,0-1 0,-1 0 0,-3-13-2347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25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1 2504,'0'0'16921,"-6"14"-16461,-15 37 197,-19 65 0,-46 170 1236,4-17-322,79-259-1446,2-6-25,-1 0 1,1 0-1,0 0 0,0 1 0,0-1 0,1 0 0,-1 1 0,1-1 0,0 1 1,1-1-1,0 6 0,11-16 367,33-29-108,-1-2 0,58-63 0,-97 94-321,37-33 224,-39 36-221,0 1 1,0 0-1,0 0 1,0 0-1,0 0 1,0 0 0,0 1-1,1 0 1,-1 0-1,1 0 1,-1 0-1,6-1 1,-8 2-35,0 0 1,0 1 0,-1-1-1,1 0 1,0 0-1,0 0 1,-1 1-1,1-1 1,0 1-1,0-1 1,-1 0 0,1 1-1,-1-1 1,1 1-1,0-1 1,-1 1-1,1 0 1,-1-1 0,1 1-1,-1-1 1,0 1-1,1 0 1,-1 0-1,0-1 1,1 1 0,-1 0-1,0 0 1,1 1-1,2 24 64,-2-22-57,-1 15 26,-1 1 1,0 0-1,-1 0 0,-1 0 1,-6 20-1,-34 97 145,33-109-139,3-7-13,-55 151 349,51-142-281,5-13 7,-1-1 1,-12 23-1,11-23-50,0 1-1,1 1 1,0-1-1,-4 25 0,4-17 4,-11 27-1,-47 109 238,58-149-280,6-10-17,-1-1 0,2 1 0,-1 0 0,0-1 0,0 1 0,0 0 0,1-1 0,-1 1 1,1 0-1,-1 0 0,1 0 0,0 2 0,-1 3-37,-1-12 46,-1-15 6,-14-184 128,10 149-88,5 40-43,1 2 9,0 1 0,-6-20 0,6 29-25,0 1 0,1-1 0,-2 0 1,1 1-1,0-1 0,0 1 0,-1-1 0,0 1 0,1 0 1,-1-1-1,0 1 0,0 0 0,0 0 0,0 1 1,0-1-1,-5-3 0,6 5-14,1 0 15,-1 0 0,1 0 1,-1 1-1,1-1 0,-1 0 0,1 0 1,0 1-1,-1-1 0,1 0 1,-1 1-1,1-1 0,0 0 1,-1 1-1,1-1 0,0 0 0,0 1 1,-1-1-1,1 1 0,0-1 1,0 1-1,-1-1 0,1 1 0,0-1 1,0 0-1,0 1 0,0 0 1,-3 17-13,2-15 3,0 18-11,0 1 0,1-1-1,2 0 1,5 34 0,2 15-11,5 56 77,-6-67 5,0 67 1,-12-82 191,4-43-214,2-2-25,0 0 0,-1 0 0,1 0 0,0 0 1,-1 0-1,1 0 0,-1 0 0,0 0 0,1 0 1,-1-1-1,0 1 0,2-3 0,2-1 0,234-215 178,-224 204-90,21-28-1,-35 43-85,-1 1-1,1-1 1,-1 1-1,0-1 1,1 1 0,-1-1-1,0 1 1,0-1-1,1 1 1,-1-1 0,0 1-1,0-1 1,0 0 0,0 1-1,0-1 1,0 1-1,0-1 1,0 1 0,0-1-1,0 0 1,0 1-1,0-1 1,0 1 0,0-1-1,0 1 1,-1-1-1,1 1 1,0-1 0,0 0-1,-1 1 1,1 0-1,-1-2 1,0 1 1,-1 0-1,0 0 1,1 0 0,-1 0 0,0 0-1,1 0 1,-1 0 0,0 0 0,0 1-1,-2-1 1,-5-1 15,-1 0 1,1 1-1,-11 0 0,-110-5 295,100 3-293,29 2-39,1 1 0,-1 0 0,0-1 0,1 1 0,-1 0 0,0-1 0,1 1 0,-1-1 0,0 1 0,1-1 0,-1 1 0,1-1 0,-1 1 0,1-1 0,-1 0 0,1 1 0,-1-1 0,1 0 0,0 1 0,-1-1 0,1 0 0,0 0-1,0 1 1,0-1 0,-1 0 0,1 0 0,0 1 0,0-1 0,0 0 0,0 0 0,0 0 0,0 1 0,1-1 0,-1-1 0,11-29-1152,-7 21-2491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45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1030 4120,'0'0'9097,"4"-11"-8814,6-17-71,1 1 1,2 1 0,0 0 0,22-30 0,-22 38-23,0 0 0,2 0 0,0 2-1,1-1 1,1 2 0,29-21 0,-33 27-100,-6 3 23,0 1 0,0 1-1,1 0 1,-1 0 0,16-6-1,-21 10-89,-1-1-1,1 1 1,-1 0 0,1 0-1,0-1 1,-1 1 0,1 1-1,-1-1 1,1 0 0,0 0-1,-1 0 1,1 1-1,-1-1 1,1 1 0,-1-1-1,1 1 1,-1 0 0,1 0-1,-1 0 1,0-1 0,1 1-1,-1 1 1,0-1-1,0 0 1,1 0 0,-1 0-1,0 0 1,-1 1 0,1-1-1,0 1 1,0-1 0,0 0-1,-1 1 1,1-1 0,-1 1-1,1 0 1,-1 1-1,4 8 66,-2 0 0,0 0 0,0 0 0,-1 1 0,0-1 0,-2 20 0,-2 2 116,-7 34-1,-4-24 49,1-9 40,13-27-189,0-7-97,0 0 1,0 1-1,0-1 0,0 0 0,0 1 1,0-1-1,0 0 0,0 1 1,0-1-1,0 0 0,0 0 0,0 1 1,0-1-1,0 0 0,0 1 1,0-1-1,-1 0 0,1 0 0,0 1 1,0-1-1,0 0 0,0 1 1,-1-1-1,1 0 0,0 0 0,0 0 1,0 1-1,-1-1 0,1 0 0,0 0 1,0 0-1,-1 1 0,1-1 1,0 0-1,0 0 0,-1 0 0,1 0 1,-1 0-1,14-21 386,36-44-33,3 2 0,101-95 0,-153 157-341,1 0-1,0 0 0,0 0 1,0 1-1,0-1 0,0 0 0,0 0 1,0 0-1,0 1 0,0-1 1,1 1-1,-1-1 0,0 1 0,0-1 1,1 1-1,-1 0 0,0-1 1,0 1-1,1 0 0,-1 0 1,0 0-1,1 0 0,-1 0 0,0 0 1,3 1-1,-3 0-4,1 0 0,-1 0 0,1 0 0,-1 1-1,0-1 1,0 0 0,1 1 0,-1-1 0,0 1 0,-1-1 0,1 1 0,0 0 0,0-1 0,-1 1-1,2 3 1,1 7 5,-1 0-1,0 0 0,-1 0 1,0 14-1,-1-6 8,0-1 1,-1 0-1,-2 0 0,1 0 1,-2 0-1,-7 22 0,57-85 397,34-55-317,-54 65 13,1 0 0,40-36 1,-65 68-106,0 1 0,0-1-1,-1 1 1,1 0 0,1-1 0,-1 1 0,0 0 0,0 0 0,0 1 0,4-2 0,-5 2-11,-1 0-1,1 0 1,0 0 0,-1 0-1,1 0 1,0 0 0,0 0 0,-1 0-1,1 0 1,0 0 0,-1 0-1,1 1 1,0-1 0,-1 0 0,1 1-1,-1-1 1,1 0 0,0 1-1,-1-1 1,1 1 0,-1-1-1,1 1 1,-1-1 0,1 1 0,-1-1-1,1 1 1,-1-1 0,0 1-1,1-1 1,-1 1 0,0 0-1,1-1 1,-1 1 0,0 0 0,0-1-1,0 2 1,3 13 7,-1 1 0,-1-1 0,-1 1-1,0-1 1,-4 24 0,0 25 7,4-50 12,0 0 1,1 1-1,1-1 0,5 25 0,-6-36-22,0 0-1,0-1 1,-1 1-1,2-1 0,-1 1 1,0-1-1,0 1 1,1-1-1,-1 0 0,1 0 1,0 0-1,0 1 1,0-2-1,0 1 1,0 0-1,0 0 0,0-1 1,0 1-1,1-1 1,-1 0-1,1 1 1,-1-1-1,1 0 0,-1-1 1,1 1-1,0 0 1,0-1-1,-1 1 1,1-1-1,0 0 0,-1 0 1,4 0-1,13-2 17,0-1 0,0-1 0,-1 0 0,0-1 0,0-1 0,0-1 0,0-1 0,-1 0 0,23-15 0,-3 2 30,-25 15-12,-1-1 0,1 0-1,-1 0 1,0-1 0,-1-1 0,15-15 0,-42 44 165,8-12-210,1 0-1,1 0 1,0 1 0,0 0-1,1 1 1,-11 19 0,17-27 4,0 0 0,-1 1-1,1-1 1,0 0 0,1 0 0,-1 0 0,0 1 0,0-1 0,1 0-1,0 0 1,-1 0 0,1 0 0,0 0 0,0 0 0,0 0 0,0 0-1,0 0 1,1 0 0,-1-1 0,0 1 0,1 0 0,-1-1 0,4 3-1,-3-2 6,0 0 0,0-1 0,0 1 0,0 0 0,1-1 0,-1 0 0,0 1 0,1-1 0,-1 0 0,1 0 0,-1-1 0,1 1 0,0 0 0,-1-1 0,1 0 0,0 1 0,-1-1 0,1 0 0,4-1 0,-2 0 7,0-1 0,0 1-1,-1-1 1,1 0 0,-1 0 0,1-1 0,-1 1-1,0-1 1,0 0 0,0 0 0,0 0 0,-1-1-1,1 0 1,-1 1 0,0-1 0,0 0 0,0 0 0,0-1-1,-1 1 1,0 0 0,0-1 0,0 0 0,-1 1-1,1-1 1,-1 0 0,0 0 0,0 0 0,-1 0-1,1 0 1,-1 0 0,0 0 0,-1 0 0,1 0-1,-1 0 1,0 1 0,-2-7 0,1 7 3,0 0 0,0 0-1,-1 0 1,0 0 0,1 1 0,-1-1 0,0 1 0,-1 0-1,1-1 1,-1 2 0,1-1 0,-1 0 0,0 1 0,0-1-1,0 1 1,0 0 0,-1 1 0,1-1 0,0 1 0,-1 0-1,1 0 1,-1 0 0,-8 0 0,1 4-40,11 4-33,2-6 53,0 1-1,0-1 1,-1 0 0,1 0-1,0 0 1,0 0 0,0-1-1,0 1 1,0 0 0,0 0-1,0 0 1,0-1 0,0 1-1,3 0 1,0 0 2,0 0 0,0-1-1,0 1 1,0-1 0,0 0 0,0 0 0,0-1 0,0 1 0,0-1-1,0 0 1,5-2 0,44-18 0,-44 17 3,-1 0-4,1-1 0,-1 0-1,0-1 1,0 0-1,0 0 1,11-13 0,38-49-12,-51 60 22,40-57 7,40-77 0,-18 27-1,-53 91-7,0 2-14,-1 0 1,-2 0-1,0-1 0,16-46 1,-14 28 13,-10 33 7,0 1-1,-1-1 0,-1-1 0,1 1 0,-1 0 1,-1 0-1,0-1 0,0 1 0,0-15 0,-1 23-9,0 0 0,0-1 0,0 1 0,0-1 0,0 1-1,0 0 1,0-1 0,0 1 0,0 0 0,0-1 0,0 1 0,0 0 0,-1-1-1,1 1 1,0 0 0,0-1 0,0 1 0,0 0 0,-1-1 0,1 1 0,0 0-1,0 0 1,-1-1 0,1 1 0,0 0 0,-1 0 0,1-1 0,0 1-1,0 0 1,-1 0 0,1 0 0,0 0 0,-1-1 0,1 1 0,0 0 0,-1 0-1,1 0 1,-1 0 0,1 0 0,0 0 0,-1 0 0,1 0 0,0 0-1,-1 0 1,1 0 0,0 0 0,-1 0 0,1 1 0,0-1 0,-1 0 0,1 0-1,0 0 1,-1 0 0,1 1 0,0-1 0,-1 0 0,1 0 0,0 0 0,0 1-1,-1-1 1,1 0 0,0 1 0,0-1 0,-1 0 0,1 1 0,-20 25-24,16-20 12,-11 16-12,2 0 1,0 1-1,1 0 0,2 1 0,0 0 0,1 1 1,2 0-1,-5 26 0,-14 121-85,6-32 0,8-12 115,7-57 22,4-55-24,1 0 0,3 25 1,0 10 67,-3-45-60,1 0 0,0 0 0,0 0 0,0 0 0,1 0 0,0 0-1,0-1 1,0 1 0,1-1 0,0 1 0,3 4 0,-4-10-4,-1 0 0,0 0 0,0 0 0,1 0 0,-1 0 0,0 0 1,0 0-1,1 0 0,-1 0 0,0-1 0,0 1 0,0-1 0,0 1 0,1-1 0,-1 1 0,0-1 1,0 1-1,2-3 0,21-13 86,-11 3-35,-1 0 1,0 0-1,0-1 1,-1-1-1,-1 0 1,0 0-1,-2-1 0,12-26 1,-18 38-46,-1 0-3,0 0 0,0 0 0,0 0 0,0 0 1,0 0-1,-1-6 0,13 0-53,-4 10 3,0 1 0,0 1 1,16 3-1,-16-2 6,0-1 1,1 0-1,16 1 0,-13-3 47,0 0 0,0-1-1,0 0 1,-1-1 0,1 0-1,0-1 1,-1 0 0,0-1-1,23-11 1,-35 15-15,0 0 1,1 0 0,-1-1-1,0 1 1,0 0-1,0 0 1,1 0-1,-1 0 1,0 0 0,0 0-1,1-1 1,-1 1-1,0 0 1,0 0-1,1 0 1,-1 0-1,0 0 1,0 0 0,0 0-1,1 0 1,-1 0-1,0 0 1,0 0-1,1 0 1,-1 0-1,0 0 1,0 1 0,1-1-1,-1 0 1,0 0-1,0 0 1,1 0-1,-1 0 1,0 0 0,0 1-1,0-1 1,1 0-1,-1 0 1,0 0-1,0 0 1,0 1-1,0-1 1,2 16-22,-10 28-49,6-35 68,1-5 1,0 1-1,-1 0 0,1 0 1,0 0-1,1 0 1,-1 0-1,1 1 0,0-1 1,0 0-1,1 1 0,0-1 1,0 0-1,0 0 0,0 0 1,4 8-1,-4-12 3,0 0 1,0 0-1,0-1 0,0 1 1,0 0-1,0-1 0,0 1 0,0-1 1,0 1-1,0-1 0,0 0 0,0 1 1,0-1-1,0 0 0,1 0 0,-1 0 1,0 0-1,0 0 0,0 0 0,0 0 1,1 0-1,-1 0 0,0 0 0,0-1 1,0 1-1,0 0 0,0-1 0,2 0 1,32-17 40,-22 9-37,-1-2-1,1 0 1,-2 0-1,1-1 1,-2 0 0,1-1-1,-2 0 1,0-1 0,0 0-1,-2 0 1,12-29 0,-1-9 11,-2-2 0,10-61 0,-15 65 8,-2 11-12,31-174 137,-39 200-122,0 0 0,0-1-1,-2-16 1,-3 21 6,0 13-24,-5 17-32,7-18 16,-9 33-36,2 1 1,1 0-1,1 0 1,-2 57-1,2-15-19,2-18-29,4 86 0,1-124 59,2-1 1,1 0-1,1 0 1,7 27-1,-7-36 34,1-1-1,1 0 1,-1 1-1,10 13 1,-12-22 3,1 1 0,-1-1 0,1 0 0,-1 0 1,1 0-1,0-1 0,0 1 0,1-1 0,-1 0 0,1 0 1,0-1-1,-1 1 0,7 1 0,-6-4 2,0 0-1,0 0 1,0-1 0,0 1-1,0-1 1,0-1-1,0 1 1,-1 0-1,1-1 1,7-4 0,-8 4 8,4-2 1,0 0 0,0-1-1,0 0 1,0-1 0,-1 1-1,0-2 1,0 1 0,-1-1-1,1 0 1,8-14 0,3-7 50,24-50 1,-32 57-21,-12 28-72,-1 0-1,1 1 1,1-1 0,-2 13-1,-4 17-39,6-32 67,1 0 0,-1-1 1,1 1-1,0 0 0,0 0 1,0 0-1,1 0 0,1 7 1,-1-9 1,0 0 1,0 0 0,0 0 0,0 0 0,0 0 0,0 0-1,1 0 1,0-1 0,-1 1 0,1-1 0,0 1-1,0-1 1,0 1 0,3 1 0,-3-3-1,0-1 1,0 1-1,0-1 1,1 1-1,-1-1 1,0 0 0,0 0-1,0 1 1,1-2-1,-1 1 1,0 0-1,0 0 1,0-1-1,1 1 1,-1-1-1,3-1 1,34-15 40,-25 7-25,1 0 0,-1-1 0,-1 0 0,0-1 0,-1-1 0,0 0 0,-1 0 0,0-1 0,-1-1 0,-1 0 0,11-22 0,2-11 38,-2 0 1,20-76-1,-20 53 24,19-140-1,-38 203-73,0-1 0,0 1 0,-1-1 0,0 1 0,-1-1 0,0 1 0,0-1 0,-3-8 0,1 16-15,-2 8-15,-1 7-15,-1 20-15,2 1 1,-2 64 0,5-66 41,0 33-57,3-1 0,2 0 0,16 86 0,-18-150 66,1 16-10,2-1 0,0 1 0,13 30 0,-17-46 14,1 0 0,-1 1 1,1-1-1,0 0 0,-1 0 0,1 0 0,0 0 0,0 0 0,0 0 0,0 0 0,0-1 0,0 1 1,0 0-1,0 0 0,0-1 0,0 1 0,0-1 0,0 1 0,1-1 0,-1 1 0,0-1 1,0 0-1,2 1 0,0-1 3,-1 0 0,1-1 0,-1 1 0,0-1 0,1 1 1,-1-1-1,0 0 0,1 0 0,-1 0 0,0 0 0,4-2 1,1-2 8,-1 0 0,1-1 1,-1 0-1,0 0 1,0 0-1,6-9 1,20-44 50,-28 48-44,1 1 1,1-1 0,0 1-1,0 1 1,0-1 0,1 1 0,13-13-1,-20 22-18,1-1-1,-1 1 0,0-1 1,1 1-1,-1-1 1,1 1-1,-1-1 1,1 1-1,-1-1 0,1 1 1,-1 0-1,1-1 1,-1 1-1,1 0 1,0-1-1,-1 1 0,1 0 1,-1 0-1,1 0 1,0 0-1,-1 0 0,1-1 1,-1 1-1,1 0 1,0 0-1,-1 0 1,1 1-1,0-1 0,-1 0 1,2 0-1,-1 2 0,0 0 0,0 1 0,-1-1 0,1 0 0,0 0 1,-1 1-1,1-1 0,-1 4 0,0-6-2,5 37-7,-2-12-27,6 28 0,-8-47 36,1-1 0,-1 1 0,1 0-1,1-1 1,-1 1 0,1-1 0,0 0 0,0 0-1,1 0 1,4 5 0,-7-9 2,-1 0 0,1 0 1,0-1-1,0 1 0,0 0 0,-1-1 1,1 1-1,0-1 0,0 1 0,0-1 1,0 0-1,0 1 0,0-1 0,0 0 1,0 1-1,0-1 0,0 0 1,0 0-1,0 0 0,0 0 0,0 0 1,0 0-1,0 0 0,0-1 0,0 1 1,0 0-1,0-1 0,0 1 0,0 0 1,0-1-1,0 1 0,0-1 0,0 1 1,-1-1-1,1 0 0,1 0 0,3-4 19,-1 1 0,0-1 0,0 0 0,6-10-1,-3 5 10,59-79 382,-64 86-384,0 0 1,0 1-1,1-1 0,-1 0 0,1 1 1,-1-1-1,1 1 0,0 0 0,0 0 0,0 0 1,5-3-1,-7 6-26,0 0 1,0 0-1,0 0 1,-1 1 0,1-1-1,0 0 1,-1 0-1,1 0 1,0 1-1,-1-1 1,0 0-1,1 1 1,-1-1 0,0 0-1,0 1 1,1-1-1,-1 3 1,0-2-2,2 17 11,-1-1 0,0 1 0,-1-1 0,-1 1 0,-1-1 0,-5 22 0,-1-8-9,0 0-1,-22 49 1,24-67-1,-1-1-1,0 0 1,-1 0-1,0-1 1,-1 0-1,-1-1 1,0 0-1,0 0 1,-16 12 0,22-19 16,-1-1 0,0 1 0,-1-1 1,1 0-1,0 0 0,-1 0 1,0-1-1,0 0 0,1 0 0,-1 0 1,0-1-1,-1 0 0,1 0 1,0 0-1,0-1 0,0 0 0,0 0 1,-1-1-1,1 0 0,0 0 1,0 0-1,0-1 0,0 0 1,-10-4-1,15 6-16,1-1 1,-1 1-1,0 0 1,0-1-1,1 1 1,-1-1-1,0 1 1,1-1-1,-1 1 1,1-1-1,-1 1 0,1-1 1,-1 0-1,1 1 1,-1-1-1,1 1 1,0-1-1,-1 0 1,1 0-1,0 1 1,-1-1-1,1 0 1,0 0-1,0 1 1,0-1-1,0-1 0,0 0 1,0 0 0,1 1 0,-1-1 0,1 1 0,-1-1 0,1 1 0,0-1 0,0 1 0,0 0 0,0-1 0,0 1 0,1-2 0,4-2 3,-1 0 0,1 0-1,0 1 1,10-7 0,51-23 6,2 3-1,96-30 1,-160 59-7,0 0 0,0-1 0,0 0 0,-1 0 0,6-4 0,-7 5-3,0-1-1,1 1 1,0-1 0,-1 1-1,1 0 1,0 0-1,8-2 1,-12 4-14,1 0 0,-1 0 0,1-1 0,-1 1 0,1 0 0,-1 0 0,1-1 0,-1 1 0,1 0 0,-1-1 0,0 1 0,1 0 0,-1-1 0,1 1 0,-1-1 0,0 1 0,0 0-1,1-1 1,-1 1 0,0-1 0,0 1 0,1-1 0,-1 1 0,0-1 0,0 1 0,0-1 0,0 1 0,0-1 0,0 0 0,0 1 0,0-1 0,-2-14-4393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46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10040,'0'0'2022,"16"2"-1540,34 2 218,97-6 0,-92-4-249,158-10 2969,-213 16-3423,0 1 0,0-1 0,0 0-1,0 0 1,0 0 0,0 0 0,0 0-1,0 1 1,0-1 0,0 0 0,0 0-1,0 0 1,0 0 0,0 1 0,0-1-1,0 0 1,0 0 0,0 0 0,0 0-1,0 0 1,-1 1 0,1-1 0,0 0-1,0 0 1,0 0 0,0 0 0,0 0-1,0 0 1,0 0 0,0 1 0,-1-1-1,1 0 1,0 0 0,0 0 0,0 0-1,0 0 1,0 0 0,-1 0 0,1 0-1,0 0 1,0 0 0,0 0 0,0 0-1,-1 0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46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11656,'0'0'3664,"58"22"-3456,-52-22-80,-4 0 48,-4 0-120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2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14464,'0'0'1608,"81"16"-1145,-15-4 1,25 0-168,6-8 0,8-4-80,-11-4 0,-21 2-48,-23-2 8,-7-2-112,-17 0 24,-10 6-152,-14 4 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46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10152,'0'0'2792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49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0 534 4512,'0'0'11462,"11"5"-11092,-4-1-298,-4-2-37,0 0 1,1-1-1,-1 1 1,1-1-1,-1 1 1,1-1-1,0 0 1,-1 0-1,1-1 1,0 1-1,-1-1 1,1 0-1,0 0 1,0 0 0,0 0-1,-1-1 1,1 1-1,0-1 1,6-3-1,10-6 210,-1 0 0,0-2 0,-1 0 0,-1-2 0,0 0 0,-1 0 0,25-29-1,86-129 1233,-93 123-1109,79-129 1628,-111 183-1544,-4 16-351,-4 28-91,-10 56 26,-4 139 0,20-240-36,1 46-4,-1-47 5,1-1 1,-1 0-1,0 0 0,0 0 0,1 0 0,-1 0 0,1 1 0,0-1 0,0 0 0,0 0 0,0-1 0,0 1 0,0 0 1,0 0-1,1 0 0,-1-1 0,0 1 0,4 2 0,-3-3 2,0-1 0,0 0 1,-1 0-1,1 0 0,0-1 0,-1 1 0,1 0 1,0-1-1,0 1 0,-1-1 0,1 1 0,-1-1 0,1 0 1,-1 0-1,1 0 0,-1 1 0,1-2 0,1-1 1,0 2 0,13-12 19,0-1 0,0-1 0,-1 0 0,-1-1 0,-1-1 0,13-20 0,11-13 22,42-53 50,41-49 87,-47 59 103,-71 90-221,-4 4 5,-4 7-20,-11 26 2,10-24-44,2 2 1,-7 16-1,8-15-12,0 1 0,1 0-1,0-1 1,2 1 0,-1 0 0,2 0 0,0 0-1,0 0 1,5 22 0,-3-26 2,0 0 0,1 0 0,0 0 0,1-1-1,0 0 1,0 0 0,1 0 0,0 0 0,1-1 0,0 1 0,0-2 0,1 1 0,0-1-1,9 8 1,-9-8 12,1-1-1,0 0 0,0 0 0,1 0 1,0-1-1,0 0 0,0-1 0,1 0 1,16 5-1,-19-9 25,0 0-1,0-1 1,0 0-1,-1 0 1,1-1 0,0 0-1,0 0 1,-1 0-1,1-1 1,7-4 0,-8 1 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51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95 5920,'0'0'7798,"-10"-4"-7406,-28-12-12,20 9 2988,29 7-2236,32-8-551,-1 2 0,83-1 0,-15 1 40,-80 5-429,-24 1-114,1 0 0,0 0 0,0-1 1,-1 0-1,1 0 0,0 0 0,-1-1 0,1 0 1,-1 0-1,9-5 0,12-6 633,-27 13-713,1 0 0,-1 0 1,0 0-1,0 0 0,0 0 1,0 0-1,0 0 0,0 0 1,1 0-1,-1 0 0,0 0 0,0 0 1,0 0-1,0 0 0,0 0 1,0 0-1,1 0 0,-1 0 1,0-1-1,0 1 0,0 0 1,0 0-1,0 0 0,0 0 1,0 0-1,0 0 0,1 0 1,-1-1-1,0 1 0,0 0 1,0 0-1,0 0 0,0 0 1,0 0-1,0 0 0,0-1 0,0 1 1,0 0-1,0 0 0,0 0 1,0 0-1,0 0 0,0 0 1,0-1-1,0 1 0,0 0 1,0 0-1,0 0 0,0 0 1,0 0-1,0-1 0,-1 1 1,-1-4-3538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52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7232,'0'0'9942,"10"4"-9581,-1-1-271,0 0-1,0 0 0,1-1 0,-1 0 0,1-1 0,-1 0 1,15-1-1,26-2 337,-8 1 9,1-2 0,0-1-1,-1-3 1,45-12 0,-68 15-212,-17 5-204,-1-1-1,0 0 1,1-1 0,-1 1 0,1 0 0,-1 0-1,0 0 1,1-1 0,-1 1 0,0-1 0,1 1 0,-1-1-1,0 0 1,0 1 0,1-1 0,-1 0 0,0 0 0,0 0-1,0 0 1,0 0 0,0 0 0,1-1 0,8-7-491,-7 7-1827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53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4120,'0'0'9837,"-4"15"-9369,0-1-334,0-1-6,1 0 0,0 0 1,1 0-1,1 0 0,0 18 1,5 124 1703,35 228 0,-25-338-1315,-11-38-364,0 0 0,-1 0 0,0 1 1,0-1-1,-1 0 0,1 10 0,0-5 162,3-17 603,4-21-1665,-8 23-1095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54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0 4416,'0'0'6681,"-13"3"-6210,-2 1-264,1-1 0,0 2 0,1 0 1,-1 0-1,1 1 0,-18 12 0,19-9 77,0 0-1,1 1 0,0 0 0,1 1 1,-13 18-1,19-25-164,1 1 0,-1 0 0,1 0-1,1 0 1,-1 1 0,1-1 0,0 1 0,0-1 0,0 1-1,1 0 1,0 0 0,0-1 0,1 1 0,-1 0-1,1 0 1,2 10 0,-2-14-67,1 1-1,0-1 0,0 1 1,0-1-1,0 0 1,1 1-1,-1-1 0,1 0 1,-1 0-1,1 0 1,0 0-1,0 0 1,0 0-1,0-1 0,0 1 1,0 0-1,0-1 1,0 0-1,1 0 0,-1 1 1,1-1-1,-1-1 1,1 1-1,-1 0 1,1 0-1,-1-1 0,1 0 1,0 1-1,-1-1 1,1 0-1,2-1 0,1 1 17,0 0-1,0 0 1,0-1-1,-1 0 0,1 0 1,0-1-1,-1 0 1,1 0-1,-1 0 0,1 0 1,-1-1-1,9-6 0,-7 2 31,0 0 0,0 0-1,-1-1 1,0 0 0,0 0-1,7-16 1,22-57 611,-25 55-387,-6-1 545,-5 25-234,1 19-428,-8 100 299,7-54-341,3-1-1,3 1 0,21 97 1,-22-143-17,-1 0 0,-1 0 0,1 24 0,0-33 324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54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7528,'0'0'5408,"3"20"-4982,6 34-153,29 220 1396,-7-66-253,-20-145-931,3 61 815,-7-59 156,-7-35 925,-5-30-2273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57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0 361 6128,'0'0'7926,"10"7"-7598,31 19 27,-37-24-284,0 0 1,0-1-1,0 0 0,1 0 1,-1-1-1,0 1 0,1-1 1,-1 0-1,1 0 0,-1 0 1,0 0-1,1-1 0,-1 0 1,8-2-1,6-1 232,13 0 173,-11 2 26,29-8 0,-6 0-45,1 3-1,48-3 1,-4 1-98,148-26 428,-190 24-560,-1-1 0,0-2 0,72-35-1,55-18 202,-92 45-218,0 3 1,96-10 0,-10 1-10,-14 2-48,42 6 219,-167 18-272,-21 2-59,-1 0-1,1-1 1,-1 1 0,10-3 0,-30 1-17,6 2-2909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0:58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6224,'0'0'7650,"6"14"-7170,19 51-16,-23-58-374,0 1 0,-1-1 0,0 0 0,0 0 0,-1 1 0,0-1 0,-1 0 0,1 0 0,-3 9-1,0 19 324,3-2 350,2 1 1,2-1-1,13 58 0,-13-81 225,0-20-302,-3 6-665,28-163 1054,-20 104-608,19-66 0,-28 126-440,1 0-1,0 0 0,0 0 1,0 1-1,1-1 0,-1 0 0,1 1 1,-1-1-1,1 1 0,0-1 1,0 1-1,0 0 0,0 0 1,0 0-1,5-4 0,-5 6-17,-1 0 0,1-1 0,-1 1 0,0 0 0,1-1 0,-1 1 0,1 0-1,-1 0 1,1 0 0,-1 0 0,1 0 0,-1 1 0,0-1 0,1 0 0,-1 1 0,1-1 0,-1 1 0,0-1 0,0 1-1,1 0 1,-1 0 0,0-1 0,0 1 0,0 0 0,1 0 0,-1 0 0,0 0 0,-1 0 0,1 0 0,0 1 0,0-1-1,0 0 1,0 2 0,5 7 3,0 0-1,-1 0 1,0 0 0,-1 1-1,0 0 1,0 0-1,-1 0 1,2 17-1,-1 5 69,-1 54 0,-3-87-58,4-4 40,53-98 106,-22 34-80,-25 52-39,1 1-1,0-1 0,1 2 1,0-1-1,1 2 0,1 0 1,26-20-1,-39 32-44,0 0 1,0 0-1,0 1 0,1-1 1,-1 1-1,0-1 0,0 1 1,1-1-1,-1 1 0,0 0 1,0-1-1,1 1 0,-1 0 1,0 0-1,1 0 0,-1 0 1,0 0-1,1 1 0,-1-1 1,0 0-1,1 0 0,-1 1 1,0-1-1,0 1 0,0-1 1,1 1-1,-1 0 0,0-1 1,0 1-1,0 0 0,0 0 1,0 0-1,0 0 0,0 0 1,0 0-1,-1 0 0,1 0 1,1 2-1,4 5 7,-1 1 0,0 1 0,-1-1 0,4 11 0,-3-9 9,35 107 96,-32-93-71,-3-3 35,-1-1 0,-1 1-1,1 36 1,0 1 313,-3-54-364,2 6 147,11-24-185,26-36-2172,-38 45 880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00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5720,'0'0'14951,"10"7"-14765,34 24 6,-40-28-140,1-1 1,0 0 0,0-1-1,-1 1 1,1-1-1,0 0 1,1 0 0,-1 0-1,0-1 1,0 1 0,8-2-1,-5 1 27,3 0 9,1 1 1,-1 0-1,0 0 0,1 1 0,-1 1 0,0-1 0,-1 2 0,1 0 0,0 0 0,-1 1 1,14 9-1,-20-11-64,0 0 0,0 1 0,0 0 0,-1-1 0,1 1 0,-1 1 0,0-1 0,-1 0 0,1 1 0,-1 0 0,0-1 1,0 1-1,3 9 0,-3-5 11,1 1 0,-1 0 0,-1 0 0,0 0 0,0 0 0,-2 12 0,1-5 22,-2 0 0,0 1 0,-1-1 0,0-1 0,-2 1 0,0-1 0,-10 23 0,3-8 80,10-27-113,1 1 0,-1-1 0,1 1 0,-1-1 0,-1 0 0,1 0 0,0 0 0,-1 0-1,0 0 1,0 0 0,0-1 0,-1 0 0,-3 4 0,-1-2 132,7-5 70,22-18 118,51-78-174,21-30 42,-80 105-177,0-1-1,-2 0 1,0 0 0,9-31 0,-19 50-25,2-8 26,0 1 0,0-1 0,-1 1 0,2-17 0,-4 24-21,0 0 0,0 0 0,-1 0 0,1 0 0,-1 1 0,1-1 0,-1 0 0,0 0 0,0 1 0,0-1 0,0 0 0,0 1 0,-1-1 0,1 1 0,-1 0 0,0-1 0,0 1 0,0 0 0,0 0 0,0 0 0,0 0 1,-3-2-1,-4-1 16,6 2-15,-1 0-1,-1 0 0,1 1 1,0 0-1,-1 0 0,1 0 1,-1 0-1,0 1 1,-5-2-1,-12-5-257,17 5-3688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2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11352,'0'0'2608,"71"-22"-2872,-9 10 16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06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26 577 4120,'0'0'7516,"0"13"-7208,1 13 20,1 1 0,2 0 0,12 49 0,-4-21 119,-1 0 1,3 70-1,-7-55-172,34 342 1072,-30 1-141,-15-313-875,-2 829 1890,36-516-1134,-27-370-786,-4 52 1,-1-28 317,2-62-548,1-1-1,-1 0 1,1 0-1,0 0 1,0 0-1,0 0 0,3 4 1,-4-7-44,0 0-1,1 1 1,0-1 0,-1 0 0,1 0-1,0 0 1,0 1 0,-1-1-1,1 0 1,0 0 0,0 0 0,0-1-1,0 1 1,0 0 0,1 0 0,-1 0-1,0-1 1,0 1 0,0-1 0,1 1-1,-1-1 1,0 1 0,1-1 0,1 1-1,45-3 136,0-2 1,81-16-1,90-36 80,-115 27-115,64-22 51,9-2 2,-133 43-121,0 1 1,51-3-1,222-2 285,-102 6-142,-89 3-112,130-9 54,-187 6-91,115-26 1,752-165 282,-755 171-243,-50 10-59,277-13 23,-235 25-74,258-16 67,-70 14 202,-167 4-17,-162 8-225,-28-3-6,1 0-1,0 0 0,0 0 0,0-1 0,0 0 1,0 0-1,-1 0 0,1-1 0,7-1 1,-11 2 2,0-1 1,0 0-1,0 1 1,1-1 0,-1 0-1,0 0 1,-1 0 0,1 0-1,0 0 1,0 0 0,0 0-1,-1 0 1,1-1 0,0 1-1,-1 0 1,1 0 0,-1 0-1,1-1 1,-1 1 0,0-2-1,5-31 42,-5 30-42,2-216 165,-1 8-10,28-346 57,6-85 21,-15 356-239,-3 47-59,15-135-71,15 130 17,-40 212 82,-6 26-1,1 0 1,-2 0 0,1 0-1,-1 0 1,0 0 0,0 0-1,-2-9 1,-1 15 10,0 1-1,0-1 0,1 1 1,-1-1-1,0 1 0,0 0 1,0 1-1,0-1 0,0 0 1,-4 2-1,5-2 8,-19 4-65,-32 11-1,-3 0 2,-137 23-144,-98 22 92,113-19 55,-259 28-1,298-49 41,-165 45 0,298-64 35,-390 63-179,295-51 164,-91 20-40,-66 7-26,-134 10 64,140-14 10,165-26 7,-187 32 0,-158 41 0,234-61 0,57-8 0,56-7-34,-110-6-1,-21 1-16,101 8 43,-1 4 0,-152 41 0,239-46 9,20-6-2,1 0 0,-1 0 1,0-1-1,0 0 0,0-1 0,0 0 1,-17 0-1,19-3-100,9-2 235,9-3-1784,-9 6-26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2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5224,'0'0'13522,"-1"12"-13187,-6 164 903,6-35-569,16 368 1268,-14-505-1919,5 31 510,-6-34-512,1-1 0,-1 1 0,0-1 0,0 1 0,1-1 0,-1 1 0,0-1 0,0 1 0,1-1 0,-1 1 1,0-1-1,1 0 0,-1 1 0,1-1 0,-1 1 0,1-1 0,-1 0 0,1 0 0,-1 1 0,1-1 0,-1 0 0,1 0 0,-1 1 0,1-1 0,-1 0 0,1 0 0,-1 0 1,1 0-1,0 0 0,-1 0 0,1 0 0,-1 0 0,1 0 0,-1 0 0,1 0 0,-1 0 0,1 0 0,0-1 0,-1 1 0,1 0 0,-1 0 0,1-1 0,-1 1 1,0 0-1,1-1 0,-1 1 0,1 0 0,-1-1 0,1 1 0,0-1 0,77-73 997,-77 73-993,0 0 0,0 0-1,0 1 1,0-1 0,0 0-1,0 0 1,0 1 0,0-1-1,0 0 1,0 1 0,1-1-1,-1 1 1,0 0 0,0-1-1,1 1 1,-1 0 0,0 0-1,0 0 1,1 0 0,-1 0-1,2 0 1,-2 0-5,0 1 1,1 0-1,-1-1 0,0 1 1,0 0-1,0 0 0,0-1 0,0 1 1,0 0-1,-1 0 0,1 0 1,0 0-1,0 0 0,-1 0 0,1 1 1,0-1-1,0 2 0,2 5 25,-1 1 0,1 0-1,-1 0 1,1 14 0,1 32 80,-5 100-1,-21 58 55,-10 98 42,32-297-188,0-12-17,0 0 0,0-1 0,0 1 0,0 0 0,0 0 0,-1 0 0,1 0 0,-1-1 0,1 1 0,-1 0 0,1 0 0,-3 2 0,0-8 29,0-1 0,0 0 0,1 0 0,-1 0 0,-2-11 0,-14-49 48,-28-78 81,-56-93 143,61 148-157,131 351-211,-68-200 68,3-2 0,53 96 0,-77-156-4,0 0 0,1-1 0,-1 1 0,1 0 0,-1-1 0,0 1 0,1 0 0,-1-1 1,1 1-1,0 0 0,-1-1 0,1 1 0,-1-1 0,1 1 0,0-1 0,0 0 0,-1 1 0,1-1 0,0 0 1,0 1-1,-1-1 0,1 0 0,0 0 0,0 0 0,-1 0 0,1 1 0,0-1 0,0 0 0,0 0 0,0-1 0,-1 1 1,1 0-1,0 0 0,0 0 0,-1 0 0,1-1 0,0 1 0,0 0 0,-1-1 0,1 1 0,0-1 0,-1 1 0,1-1 1,0 1-1,-1-1 0,2 0 0,2-4 27,1 1 0,0-1 0,-1 0 0,5-8 0,-8 11-33,62-106 239,-11 16-58,-30 60-102,-13 21-31,-1 0 1,-1 0-1,0-1 0,0 0 0,-1 0 0,6-19 0,-11 29-40,-1 1 1,0-1-1,1 0 0,-1 1 0,0-1 1,0 1-1,0-1 0,0 0 0,0 1 1,-1-1-1,1 1 0,0-1 0,-1 1 1,1-1-1,-1 1 0,1-1 0,-1 1 1,0-1-1,0 1 0,0 0 0,0-1 1,-1-1-1,0 2 0,0-1 0,-1 0 0,1 1 0,-1 0 0,1-1 0,-1 1 0,1 0 0,-1 0 0,0 0-1,1 1 1,-6-1 0,-5-1 16,0 2 0,0 0 0,0 0-1,-18 4 1,7-1 16,0 1 0,1 1 0,0 1 1,-41 16-1,63-22-63,0 1 0,0-1 1,0 1-1,0-1 0,0 1 1,0 0-1,0-1 0,0 1 1,0 0-1,1-1 0,-1 1 1,0 0-1,0 0 0,1 0 1,-1 0-1,0 1 0,1-1 18,0-1-1,0 0 0,0 1 0,0-1 0,0 1 0,0-1 0,0 1 1,0-1-1,0 1 0,0-1 0,1 0 0,-1 1 0,0-1 1,0 1-1,0-1 0,1 0 0,-1 1 0,0-1 0,0 0 1,1 1-1,-1-1 0,0 0 0,1 1 0,-1-1 0,1 0 1,-1 1-1,30 10-4723,-30-11 4665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3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26 626 4216,'0'0'5784,"4"-10"-5375,12-32-9,-11 23 1087,-6 15-111,1 11-454,-18 121 853,0 181 0,17-278-1573,-4 71 363,1 64 2587,1-256-2681,4 0 1,14-97-1,-10 147-343,2 1 0,2 0 1,15-44-1,-15 58-18,1 1-1,1 1 1,2-1-1,0 2 1,30-40-1,-38 56-70,0 1 0,-1 0 0,2 0 0,-1 0 0,0 1 0,1 0 0,0 0 0,0 0-1,0 1 1,0 0 0,1 0 0,10-3 0,-13 5-22,0 0-1,1 1 1,-1 0 0,0-1-1,0 1 1,0 1 0,1-1-1,-1 1 1,0-1 0,0 1-1,0 1 1,0-1 0,0 0-1,0 1 1,0 0 0,-1 0 0,1 0-1,0 0 1,-1 1 0,0-1-1,1 1 1,3 4 0,3 4 13,0 0 1,-1 1 0,0 0 0,-1 0 0,-1 1 0,0 0-1,8 19 1,-7-10-3,-2 0 0,1 1 0,-2 0 0,2 24 0,-4 10 50,-1 0 1,-13 112-1,7-140-38,-2-1 1,0-1 0,-2 1-1,-1-1 1,-2-1-1,-13 28 1,19-46-21,1-1 1,-2 0 0,1 0-1,-1 0 1,0 0 0,0-1-1,0 0 1,-1 0 0,0-1-1,0 0 1,-1 0-1,1 0 1,-1-1 0,0-1-1,-1 1 1,1-1 0,-13 3-1,10-3 22,-1-1 0,1 0 0,-1-1 0,1 0 0,-1-1 0,0 0 0,0-1 0,1 0 0,-1-1 0,1 0 0,-1-1 0,-19-7 0,30 10-36,0-1 0,0 1 0,0 0 0,0 0 0,0-1 0,1 1 0,-1-1 0,0 1 0,0 0 0,1-1 0,-1 0 0,0 1 0,1-1 0,-1 1 0,0-1 0,1 0 0,-1 1 0,1-1 0,-1 0 0,1 0 0,-1 0 0,1 1 0,0-1 0,-1 0 0,1 0 0,0 0 0,0 0 0,-1 0 0,1 1 0,0-1 0,0 0 0,0 0 0,0 0 0,0 0 0,0 0 0,1 0 0,-1 0 0,0 0 0,0 1 0,1-1 0,-1 0 0,0 0 0,1 0 0,0-1 0,3-3 3,0 0 0,0 0 0,1 0 0,0 0 0,6-4 0,-5 3-5,18-12 2,1 0 0,0 2-1,1 1 1,47-20 0,-16 9-3,17-9-3,-36 19 0,48-29 0,-63 31 0,-2 1 0,0 0 0,-1-2 0,25-22 0,-34 26 5,-4 3 6,1 0 1,0 1 0,0 0 0,0 0-1,1 1 1,14-8 0,-20 13-6,0-1-1,0 0 1,-1 0 0,1 0 0,0-1 0,-1 1-1,1-1 1,-1 1 0,0-1 0,2-3-1,20-36 83,-12 21-9,-18 43-74,-3 35-1,8-50-2,0 3-8,-3 15-4,-1 44 0,5-60 6,1 0 0,0 0 0,0 0 0,1 0 0,0 0 0,1 0 0,0-1 0,6 12-1,-8-17 3,0 0 0,1 0 0,-1-1 0,1 1 0,0-1 0,-1 1 0,1-1 0,0 0 0,0 0 0,1 0 0,-1 0 0,0 0 0,1 0 0,-1-1 0,1 1 0,0-1 0,3 2 0,-2-3 8,0 1-1,0 0 1,0-1 0,0 0 0,0 0 0,0 0-1,1-1 1,-1 0 0,0 1 0,0-1 0,0-1-1,4-1 1,-4 2 1,0-1-1,-1 0 1,1 0-1,0 0 1,-1 0-1,0 0 1,1-1-1,-1 0 1,0 1-1,0-1 1,-1-1-1,1 1 1,-1 0-1,1-1 1,-1 1-1,3-7 1,7-9 3,12-13 1,-14 19 7,16-26 0,-8 8-21,94-183 69,-93 173-37,-3-1 1,-1 0-1,13-61 0,-17 49-12,-2 14-1,-1 0 0,3-81 0,-13 91 6,1 31-22,1-1 1,0 0-1,0 0 0,0 0 0,0 0 1,0 0-1,0 0 0,0 0 0,0 0 1,0 0-1,0 0 0,0 0 1,0 0-1,0 0 0,0 0 0,-1 0 1,1 0-1,0 0 0,0 0 1,0 0-1,0 0 0,0 0 0,0 0 1,0 0-1,0 0 0,0 0 1,0 0-1,0 0 0,-1 0 0,1 0 1,0 0-1,0 0 0,0 0 0,0 0 1,0 0-1,0 0 0,0 0 1,0 0-1,0 0 0,0 0 0,0 0 1,0 0-1,0 0 0,0-1 1,0 1-1,-1 0 0,1 0 0,0 0 1,0 0-1,0 0 0,0 0 1,0 0-1,0 0 0,0 0 0,0 0 1,0 0-1,0-1 0,0 1 0,0 0 1,0 0-1,0 0 0,0 0 1,0 0-1,0 0 0,0 0 0,0 0 1,-3 17-7,-184 1001-338,178-984 348,3-6 9,-1-1 0,-1 0 0,-1-1 0,-2 0 0,0-1 0,-18 28 0,15-39 13,5-8-4,9-6-21,0 0 0,0 0 0,0 0 0,0 0-1,0 0 1,0 0 0,0 0 0,0 0 0,-1 0 0,1 0 0,0 0 0,0 0-1,0 0 1,0 1 0,0-1 0,0 0 0,0 0 0,0 0 0,0 0 0,-1 0-1,1 0 1,0-1 0,0 1 0,0 0 0,0 0 0,0 0 0,0 0 0,0 0-1,0 0 1,-1 0 0,1 0 0,0 0 0,0 0 0,0 0 0,0 0 0,0 0 0,0 0-1,0 0 1,0 0 0,0 0 0,0-1 0,0 1 0,0 0 0,0 0 0,0 0-1,0 0 1,-1 0 0,1 0 0,0 0 0,0 0 0,0 0 0,0-1 0,0 1-1,0 0 1,0 0 0,1-2 5,0 1 0,0-1 0,0 0 0,0 1 0,0-1 0,0 1 0,0-1 0,0 1-1,0-1 1,2 0 0,6-8 2,98-152 36,-50 75-41,22-39-3,61-107 0,-76 133 25,91-196-1,-127 217 20,-3-1-1,24-144 0,-35 150-21,-10 52-38,-4 17-3,-4 15-16,-6 23 12,-104 390-250,41-137 147,27-113 53,15-60 12,-5-2 0,-5-2 0,-56 105 0,67-142 120,25-56-33,-1 1-1,-1-1 1,-1-1 0,-15 25 0,23-40-22,0 0-1,0 0 1,-1 0-1,1 0 1,0-1-1,0 1 1,0 0-1,0 0 0,0 0 1,0 0-1,0 0 1,0 0-1,0 0 1,0 0-1,-1 0 1,1 0-1,0 0 1,0 0-1,0 0 1,0 0-1,0 0 1,0 0-1,0 0 1,0 0-1,-1 0 1,1 0-1,10-24 17,17-31-9,26-31 29,3 4 0,73-85 0,-19 28-20,-96 120-18,105-153 7,-10-3-9,-49 81 0,-50 77 0,-8 12 0,0 0 0,1 1 0,0-1 0,0 1 0,0 0 0,0 0 0,8-7 0,-15 35 0,-37 233-111,37-234 106,-5 57-10,9-71 15,0 0-1,0 0 1,1 0 0,0-1-1,0 1 1,5 15 0,-5-23 2,-1 0 0,0 0 0,0 0 0,1 0 0,-1 0 1,0 0-1,1 0 0,-1 0 0,1 0 0,-1 0 0,1 0 0,0-1 0,-1 1 1,1 0-1,0 0 0,0-1 0,-1 1 0,1 0 0,0-1 0,0 1 0,0-1 1,0 1-1,0-1 0,0 1 0,0-1 0,0 0 0,0 0 0,0 1 0,0-1 0,0 0 1,0 0-1,0 0 0,0 0 0,0 0 0,0 0 0,0 0 0,0-1 0,0 1 1,0 0-1,0 0 0,0-1 0,0 1 0,0-1 0,0 1 0,-1-1 0,1 1 1,0-1-1,0 1 0,0-1 0,-1 0 0,2-1 0,5-4 9,-1 1 0,-1-1-1,1-1 1,-1 1 0,6-10-1,10-24 30,-2 0-1,-1-1 0,12-47 0,-26 76-33,45-135 177,-46 134-131,-5 11 2,1 3-51,0 1 1,0-1-1,1 1 1,-1-1-1,0 1 1,1-1-1,-1 1 1,1 0-1,0-1 1,-1 1-1,1 1 1,-5 28 1,2 0-1,1 0 1,2 0 0,0 0 0,2 0-1,7 31 1,-7-53 7,1 0-1,1 0 1,-1-1-1,1 1 1,1-1-1,-1 0 1,2 0 0,-1-1-1,1 0 1,0 0-1,9 8 1,-13-13-3,0 0 0,0-1 0,1 0 1,-1 1-1,0-1 0,1 0 0,-1 0 0,1 0 1,0 0-1,-1-1 0,1 1 0,0-1 0,-1 0 1,1 0-1,0 0 0,0 0 0,-1 0 0,1 0 1,0-1-1,-1 1 0,1-1 0,0 0 0,-1 0 1,1 0-1,-1 0 0,0 0 0,1 0 0,-1-1 0,0 1 1,1-1-1,-1 0 0,3-3 0,5-4 46,-1-1-1,-1 0 1,0 0-1,0-1 1,8-15-1,9-21 197,18-51-1,-15 33-16,-9 21-20,-8 18 72,20-36 1,-31 62-285,0-1 0,0 1 0,0 0 0,0 0 0,0 0 0,0 0 0,1-1 0,-1 1 0,0 0 0,0 0 0,0 0 0,0 0 1,0 0-1,0 0 0,1-1 0,-1 1 0,0 0 0,0 0 0,0 0 0,0 0 0,1 0 0,-1 0 0,0 0 0,0 0 0,0 0 0,0 0 0,1 0 0,-1 0 0,0 0 1,0 0-1,0 0 0,1 0 0,-1 0 0,0 0 0,0 0 0,0 0 0,1 0 0,-1 0 0,0 0 0,6 8 29,2 15-19,-2 7-6,-2 0-1,-1 0 1,-1 45 0,-13 95 4,8-130-11,1-20 1,2-11 14,0 0 0,-1-1-1,0 1 1,-1-1 0,0 1-1,-5 15 1,6-24-9,1 1-1,-1-1 1,1 1-1,-1 0 1,0-1-1,1 1 1,-1-1-1,0 0 1,1 1-1,-1-1 1,0 1-1,1-1 1,-1 0-1,0 0 1,0 1 0,0-1-1,1 0 1,-1 0-1,0 0 1,0 0-1,1 0 1,-1 0-1,0 0 1,0 0-1,0 0 1,1 0-1,-1 0 1,0-1-1,0 1 1,0-1-1,-2 1 9,0-1 0,0-1 0,0 1 0,1 0 0,-1-1 0,1 1 0,-4-3 0,-7-10 18,2 0-1,-1 0 1,2-1 0,0 0-1,1-1 1,-10-23-1,19 38-31,-6-14-51,6 15 51,0 0 1,0 0-1,0 0 0,0-1 1,0 1-1,0 0 0,0 0 1,0 0-1,0 0 0,0 0 1,0 0-1,0-1 0,1 1 1,-1 0-1,0 0 0,0 0 1,0 0-1,0 0 0,0 0 1,0 0-1,0 0 0,0-1 1,0 1-1,0 0 0,1 0 1,-1 0-1,0 0 0,0 0 1,0 0-1,0 0 0,0 0 1,0 0-1,0 0 0,1 0 1,-1 0-1,0 0 0,0 0 1,0 0-1,0 0 0,0 0 1,1 0-1,-1 0 0,0 0 1,0 0-1,0 0 0,0 0 1,0 0-1,23 13-24,-11-6 22,1 1 3,0-1 0,1 0-1,0-1 1,26 7 0,-36-12 0,1 0 0,-1 0 0,1 0 0,0-1 0,-1 0 0,1 0 0,-1 0 0,1-1 0,0 1 0,-1-1 0,1 0 0,-1 0 0,1-1 0,-1 0 0,0 1 0,1-1 0,-1-1 0,0 1 0,7-6 0,4-7 0,0-1 0,-2 0 0,1-1 0,-2 0 0,16-30 0,-9 15 0,23-49 93,-17 31-34,-14 26-5,-9 18-28,0 0-1,1 1 1,-1-1 0,1 1-1,1 0 1,5-8-1,-6 42 5,-4 38-21,-1-22-40,3 1 1,1 0-1,2 0 0,14 59 1,-18-103 32,1 1 1,0 0-1,0 0 1,0-1-1,0 1 1,1 0 0,-1-1-1,1 1 1,-1-1-1,1 0 1,0 1-1,0-1 1,0 0-1,0 0 1,0 0 0,1 0-1,-1-1 1,1 1-1,-1-1 1,1 1-1,-1-1 1,1 0-1,0 0 1,0 0 0,-1 0-1,1-1 1,0 1-1,0-1 1,0 1-1,0-1 1,0 0-1,3-1 1,1 1 8,-1-1-1,0-1 1,0 1 0,0-1 0,0 0-1,0 0 1,0-1 0,0 1 0,0-1-1,-1-1 1,0 1 0,0-1 0,0 0-1,6-6 1,19-25 56,-1-1 1,32-55-1,-30 44 31,-10 12-28,-15 23-45,1 1-1,0 0 0,1 0 1,9-10-1,-19 40-104,1 0 1,0-1-1,2 26 0,0-29 57,0 0 0,1 0 0,1 0 0,0 0 1,1 0-1,0-1 0,1 0 0,8 16 0,-4-13 11,-5-9 6,0 0 1,0 0-1,1 0 1,1-1-1,9 12 1,-14-18 6,0 0 1,0 0-1,1 0 0,-1 0 1,0 0-1,1 0 0,-1 0 1,1 0-1,-1-1 0,1 1 1,0-1-1,-1 1 1,1-1-1,-1 0 0,1 1 1,0-1-1,-1 0 0,1 0 1,0 0-1,-1 0 0,1-1 1,0 1-1,-1 0 0,1-1 1,-1 1-1,1-1 0,-1 1 1,1-1-1,-1 0 1,1 0-1,-1 1 0,1-1 1,-1 0-1,0 0 0,0-1 1,1 1-1,0-2 0,2-1 5,-1 1 0,-1-1 0,1 0 0,0-1 0,-1 1 0,0 0 0,0-1 0,0 1 0,-1-1 0,0 1 0,0-1 0,0 0 0,1-7 0,-1-8 23,0-35 0,-1 53-28,-1-6 13,1 1 1,-1 0-1,0-1 0,-1 1 1,1 0-1,-2 0 0,1-1 0,-1 2 1,0-1-1,0 0 0,-1 0 1,0 1-1,0 0 0,0 0 1,-1 0-1,0 1 0,0-1 1,-1 1-1,1 0 0,-1 0 0,0 1 1,0 0-1,-1 0 0,1 1 1,-14-6-1,11 7-28,-1-1 0,0 2 0,-13-2 0,23 3 13,0 1 0,0-1 0,0 0 0,1 0 0,-1 0 0,0 0 0,0 0 0,0 0 0,0 1 0,0-1 0,0 0 1,0 0-1,0 0 0,0 0 0,0 1 0,0-1 0,0 0 0,0 0 0,0 0 0,0 0 0,0 0 0,0 1 0,0-1 0,0 0 0,0 0 0,0 0 0,0 0 0,0 0 0,0 1 0,-1-1 0,1 0 0,0 0 0,0 0 1,0 0-1,0 0 0,0 0 0,0 0 0,0 1 0,0-1 0,-1 0 0,1 0 0,0 0 0,0 0 0,0 0 0,0 0 0,0 0 0,-1 0 0,1 0 0,0 0 0,0 0 0,0 0 0,0 0 0,0 0 0,-1 0 0,1 0 1,0 0-1,0 0 0,0 0 0,0 0 0,0 0 0,-1 0 0,1 0 0,0 0 0,0 0 0,0 0 0,10 6-44,-2-6 46,0-1-1,0 1 1,0-1 0,0-1-1,0 1 1,-1-1-1,1-1 1,13-5 0,-12 4 0,6-2-7,139-46 88,-148 50-89,-1 1 0,1 0 0,-1 0 0,1 0 0,-1 0 0,1 1 0,0 0 0,-1 1 0,1-1 0,10 3 0,-13-2 1,0 0 1,0 1-1,0-1 1,0 1-1,0 0 1,0-1-1,0 1 1,0 0-1,-1 1 1,1-1-1,-1 0 1,0 1-1,0 0 1,1-1-1,-2 1 1,1 0-1,0 0 1,-1 0 0,3 5-1,3 15-12,4 8 97,-10-30-77,-1-1-1,1 0 0,0 1 1,-1-1-1,1 0 0,0 1 0,-1-1 1,1 0-1,0 0 0,-1 0 1,1 1-1,0-1 0,0 0 1,-1 0-1,1 0 0,0 0 1,-1 0-1,1 0 0,0-1 1,0 1-1,-1 0 0,1 0 0,0 0 1,-1-1-1,1 1 0,0 0 1,-1-1-1,2 0 0,24-13 4,-20 10-4,142-92 33,-91 58 36,-56 37-69,1 0 0,-1 0 0,0 0 0,1 0 0,-1 0 0,1 1-1,0-1 1,-1 1 0,1-1 0,0 1 0,-1-1 0,1 1 0,0 0 0,-1 0-1,1 0 1,0 0 0,0 0 0,-1 0 0,1 0 0,0 0 0,-1 1 0,1-1-1,0 1 1,-1-1 0,1 1 0,-1 0 0,1 0 0,-1-1 0,1 1 0,-1 0-1,1 0 1,-1 1 0,0-1 0,1 0 0,-1 0 0,0 1 0,0-1 0,0 0-1,0 1 1,1 2 0,3 6 4,0 0 1,0 1-1,-1 0 0,5 20 1,-7-23-6,13 52 0,-10-36 0,1-1 0,0 0 0,2-1 0,0 0 0,19 34 0,-23-50 0,0 1 0,0-1 0,1 1 0,-1-1 0,12 11 0,-16-17 28,0 0 0,0 0 0,1 0 0,-1 0 0,0 0 0,0 0 0,1 0 0,-1 0-1,0 0 1,0 0 0,0 0 0,1-1 0,-1 1 0,0 0 0,0 0 0,0 0 0,1 0 0,-1 0 0,0 0 0,0 0 0,0-1 0,1 1 0,-1 0 0,0 0 0,0 0-1,0 0 1,0-1 0,0 1 0,1 0 0,-1 0 0,0 0 0,0-1 0,0 1 0,0 0 0,0-1 0,2-4-2918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3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15472,'0'0'712,"-66"8"-209,42-4-7,11-2-160,7 2 0,2-2-304,8-2-192,4 0 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31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11656,'0'0'2304,"69"-72"-2000,-23 48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3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1017 5224,'0'0'7898,"-7"-10"-7412,-22-29 3,27 37-410,0 0 1,0 1-1,0-1 0,0 1 1,0-1-1,0 1 0,-1 0 1,1 0-1,0 0 0,-1 0 1,1 0-1,-1 1 0,1-1 1,-1 1-1,1-1 0,-1 1 1,1 0-1,-1 0 0,1 0 1,-1 0-1,1 1 0,-1-1 1,1 1-1,-1-1 0,1 1 0,-1 0 1,1 0-1,0 0 0,-3 2 1,-7 5 95,1 1 0,0 0 0,0 0 0,1 1 0,0 0 0,1 1 0,1 0 0,-1 1 0,2 0 0,-1 0 0,2 1 0,0 0 0,0 0 0,1 0 0,-4 19 0,4-14-50,2 1 0,0 0-1,0 1 1,2-1 0,1 0-1,0 0 1,1 1 0,1-1-1,1 0 1,9 32 0,-10-46-92,-1 0 0,1-1 0,0 1 0,0 0 0,1-1 0,-1 1 1,1-1-1,0 0 0,0 0 0,1 0 0,-1 0 0,1-1 0,-1 1 0,1-1 1,0 0-1,1 0 0,-1 0 0,1-1 0,-1 0 0,1 1 0,-1-2 0,1 1 1,0 0-1,0-1 0,0 0 0,0 0 0,0-1 0,0 1 0,0-1 0,1 0 1,7-1-1,17-4 64,-1-2 0,0 0 0,0-2 0,-1-2 0,0 0 0,47-27 0,-14 0 202,95-76 0,-148 108-221,0 0 0,-1-1 0,0 0 0,0 0 0,-1 0 0,0-1 0,6-9 0,-12 16-66,0 1 0,1-1-1,-1 1 1,0-1 0,1 1 0,-1-1 0,0 1-1,0-1 1,1 0 0,-1 1 0,0-1 0,0 1-1,0-1 1,0 0 0,0 1 0,0-1 0,0 0-1,0 1 1,0-1 0,0 0 0,0 1 0,0-1-1,0 1 1,-1-1 0,1 0 0,0 1 0,-1-1-1,0 0 0,1 1 0,-1-1 0,0 1 0,0 0 0,0 0-1,0 0 1,1-1 0,-1 1 0,0 0 0,0 0-1,0 0 1,0 0 0,0 0 0,1 0 0,-1 0-1,0 1 1,-1-1 0,-42 16 148,38-13-132,2-2-20,-1 1 0,0-1 1,1 1-1,-1 1 1,1-1-1,-1 1 1,1-1-1,0 1 0,0 1 1,0-1-1,1 0 1,-1 1-1,1 0 1,0 0-1,0 0 0,0 0 1,0 0-1,1 1 1,0-1-1,0 1 1,0-1-1,0 1 0,1 0 1,-1 0-1,2 0 1,-1 0-1,0 7 1,0-4-1,1 1 0,0-1 1,0 1-1,1 0 0,0-1 1,1 1-1,0-1 0,0 0 1,1 0-1,0 0 0,0 0 1,8 13-1,-2-9 4,0 0 0,0 0 0,1-1 0,1 0 1,0-1-1,18 13 0,-21-17 7,-1 0-1,2-1 1,-1 0 0,1 0-1,-1-1 1,1 0 0,19 5 0,-25-8-8,0-1 0,0 1 0,0-1 0,0 0 0,0 0 0,1 0 0,-1 0 0,0-1 0,0 1 1,0-1-1,0 0 0,0 0 0,0 0 0,0 0 0,0 0 0,0-1 0,0 1 0,-1-1 1,1 0-1,-1 0 0,1 0 0,-1 0 0,0 0 0,1 0 0,-1-1 0,-1 1 0,1-1 0,3-5 1,-1 0 13,0-1-1,0 0 1,-1 0 0,0 0 0,-1-1 0,3-16 0,1-58 116,-6 83-137,1-11 33,-1 0 1,-1 0-1,0-1 0,-1 1 0,0 0 0,-1 0 1,-1 1-1,0-1 0,-6-14 0,6 18-14,0 1 0,-1-1 0,0 1 0,0 0 0,0 0 0,-1 0 1,0 1-1,0 0 0,-1 0 0,0 1 0,0 0 0,0 0 0,-12-6 0,12 9 0,0 0 0,0 0 0,1 0 0,-1 1 0,0 0 0,0 1 0,-9 0 0,-11-2 27,23 2-44,1 0 0,0 0 1,-1 0-1,1 0 0,0 1 0,-1-1 0,1 1 0,0 0 0,0 0 0,0 0 1,-4 3-1,6-4-6,0 1 0,0-1 0,0 1 0,0-1 0,0 1 0,0 0 0,0 0 0,1-1 1,-1 1-1,0 0 0,1 0 0,-1 0 0,0 0 0,1 0 0,-1 0 0,1 0 0,-1 0 1,1 0-1,0 0 0,0 0 0,-1 0 0,1 0 0,0 0 0,0 1 0,0-1 0,0 0 1,0 0-1,0 0 0,0 0 0,1 0 0,-1 0 0,0 0 0,0 0 0,1 0 0,-1 1 1,1-1-1,-1-1 0,2 3 0,2 3-1,0-1 0,0 1 0,0-1 0,1 0-1,0 0 1,0-1 0,0 1 0,1-1 0,-1 0 0,1 0 0,0-1 0,0 0 0,1 0 0,-1 0 0,1-1-1,-1 0 1,1 0 0,13 1 0,-1 0 14,0-1 0,0-1-1,1-1 1,-1-1 0,34-6 0,-41 5-1,0-1 1,0-1 0,0 0 0,0-1 0,-1 0-1,12-7 1,60-45 82,-50 33-29,-27 20-50,-1 0 1,0-1 0,0 0-1,-1 0 1,0 0-1,0-1 1,0 0 0,6-11-1,-9 14-6,1 0-1,-1 0 0,0 0 1,0 0-1,0 0 0,0 0 1,0 0-1,-1 0 0,1 0 1,-1-1-1,0 1 0,0 0 1,0 0-1,0 0 0,-1 0 1,1-1-1,-1 1 0,0 0 1,0 0-1,0 0 1,-3-4-1,3 6-3,0-1 0,0 1 1,0-1-1,0 1 0,-1-1 1,1 1-1,-1 0 0,1 0 1,-1 0-1,1 0 0,-1 0 1,0 0-1,1 0 0,-1 1 0,0-1 1,0 1-1,1-1 0,-5 0 1,3 1 2,-1 0 1,1 0 0,-1 1 0,1-1-1,0 1 1,-1-1 0,1 1-1,0 0 1,-6 3 0,3-2-2,1 1 0,0 0 0,-1 0 0,2 1 0,-1-1 0,0 1 0,1 0 0,0 0 0,-1 1 0,2-1 0,-7 10 0,7-8-6,0 0 0,1 1 0,0-1 0,0 1 1,1-1-1,0 1 0,0 0 0,1-1 0,-1 1 0,1 0 1,1-1-1,-1 1 0,1 0 0,0-1 0,1 1 0,0-1 0,0 1 1,0-1-1,1 0 0,-1 0 0,2 0 0,-1 0 0,6 8 0,3 2 3,1-1-1,0 0 0,0 0 0,2-2 0,0 1 0,29 18 0,-39-28 2,1-1-1,0 0 1,0 0 0,-1-1-1,2 0 1,-1 0 0,0 0-1,0-1 1,1 1-1,-1-2 1,10 1 0,-5-1 13,0-1 0,-1 0 0,1-1 0,0 0 1,-1 0-1,14-6 0,0-2 28,0-2 0,-1 0 0,0-1 0,38-31 0,-38 25 9,-1-2 0,-1 0 0,0-1 0,-2-1 0,-1-1 0,-1-1 0,26-47 0,-2-15 80,33-100-1,0-2 15,-7 14-32,-37 91-24,-24 70-61,-5 16-3,-10 29-12,-22 61-13,-33 102-40,-172 709-166,217-828 197,-61 185 0,48-164 57,5-25-4,23-64-37,1 0 0,-1 0 0,0 0 0,-1-1 0,1 0 0,-1 0 0,-11 10 0,10-9 615,53-107-600,229-477 7,156-324-12,-216 449 1,-210 438-17,-13 27-1,-32 66 3,-26 53 21,68-135-56,-3 4 9,-2 11 0,-7 19 3,-44 144-77,24-75 61,-13 44-28,-27 88-13,-259 657-166,237-695 231,90-193 10,1 0 0,-1 1 0,1-1 0,-1 0 0,0 0 0,0 0 0,1 0 0,-1 0 0,0 0 0,0 0 0,0 0 0,0 0 0,0 0 0,0-1 0,-2 2 0,0-7 49,7-10-7,7-10-24,0 1 1,1 0-1,2 0 1,21-27-1,75-84 77,-95 118-95,387-459 83,-310 358-49,-45 57-28,-28 34-4,24-44-1,-20 31-3,-46 95 0,6-11 0,7-20 0,1 1 0,2 0 0,0 0 0,-4 37 0,10-48 12,0 0 0,1 0-1,0 0 1,1-1 0,1 1-1,0 0 1,1 0 0,9 25-1,-12-38-10,1 0 0,-1 0 0,1-1 0,-1 1-1,1 0 1,0 0 0,-1 0 0,1-1 0,0 1 0,0 0-1,0-1 1,0 1 0,-1-1 0,1 1 0,0-1-1,0 1 1,0-1 0,0 0 0,0 1 0,0-1-1,0 0 1,0 0 0,0 0 0,0 0 0,0 0-1,0 0 1,0 0 0,0 0 0,0 0 0,0 0-1,0-1 1,0 1 0,0 0 0,0-1 0,0 1 0,0-1-1,0 1 1,0-1 0,1 0 0,7-4 5,0 0 0,-1 0 0,9-8 0,-11 9 7,207-174 171,-172 141-151,59-49 30,-86 74-51,2 2 0,-1 0 0,2 1 1,-1 1-1,18-7 0,-30 14-9,27-9 24,-30 9-26,1 1 0,-1 0 0,0-1 0,0 1 0,0 0-1,0 0 1,0 0 0,0-1 0,1 1 0,-1 0 0,0 1 0,0-1-1,0 0 1,0 0 0,0 0 0,0 1 0,1-1 0,-1 1-1,0-1 1,2 2 0,-3-2-2,0 1 0,0 0 1,0 0-1,0 0 0,0 0 0,0-1 0,0 1 1,0 0-1,0 0 0,-1 0 0,1-1 0,0 1 1,0 0-1,-1 0 0,1-1 0,0 1 0,-1 0 1,1 0-1,-1-1 0,1 1 0,-1-1 0,1 1 1,-2 1-1,-14 14-15,-38 26 28,37-30-7,0 1-1,1 0 0,1 2 0,-19 20 1,30-29-6,-2 2 3,-1 0 0,1 1 0,-9 18 1,14-24 0,0 0 1,-1 0 0,2 0-1,-1 1 1,0-1-1,1 0 1,-1 0 0,1 1-1,0-1 1,0 0 0,0 1-1,1-1 1,-1 0 0,1 0-1,0 1 1,0-1-1,1 3 1,3 6-2,0-1 0,1-1 0,0 1 0,1-1 0,0 0 0,0 0-1,11 9 1,-15-15 7,1-1-1,0 0 0,-1 0 1,1 0-1,0-1 0,0 1 1,1-1-1,-1 0 1,0 0-1,1 0 0,-1-1 1,1 0-1,0 0 0,-1 0 1,1 0-1,0-1 0,0 1 1,-1-1-1,1 0 0,9-2 1,1-2 25,0-1 0,-1 0 0,1 0 0,-1-2 0,-1 0 0,1 0 0,-1-1 0,15-13 0,12-12 128,39-43 0,-33 31-6,-28 25-92,18-22 0,15-17 16,-2 1-41,-49 64-39,0 0 0,0-1 0,0 1 0,0 0 0,-3 9 0,-18 128-39,20-136 37,1-1 0,0 0 0,1 1 0,-1-1 0,1 0-1,1 0 1,-1 0 0,1 0 0,4 11 0,-4-14 2,-1 0 0,1 0 0,-1 0 1,1 0-1,0 0 0,0 0 0,0 0 1,1-1-1,-1 1 0,1-1 0,-1 0 0,1 0 1,0 0-1,0 0 0,0 0 0,0-1 0,0 1 1,0-1-1,4 2 0,8-1 8,0 0 1,0-1-1,0 0 0,0-1 1,-1-1-1,1 0 1,0-2-1,0 1 0,-1-2 1,1 1-1,18-9 0,-12 3 35,0-1 0,-1-1-1,0 0 1,0-2-1,-2 0 1,30-26 0,-43 33-35,0 0 0,0 1 0,0-2 0,-1 1 0,0-1 1,5-10-1,-7 13-7,0-1 1,0 1 0,-1 0-1,1-1 1,-1 1-1,-1-1 1,1 0-1,0 1 1,-1-1 0,0 0-1,-1-7 1,1 11-2,0 0 0,0 0 0,0 0 1,0 0-1,0 0 0,-1 0 0,1 0 0,0 0 1,-1 1-1,1-1 0,-1 0 0,1 0 1,-1 0-1,1 0 0,-1 1 0,1-1 0,-1 0 1,0 0-1,1 1 0,-1-1 0,0 1 1,0-1-1,1 1 0,-1-1 0,0 1 0,0-1 1,0 1-1,0 0 0,0-1 0,0 1 0,0 0 1,0 0-1,0 0 0,1-1 0,-1 1 1,0 0-1,0 0 0,0 1 0,0-1 0,0 0 1,0 0-1,0 0 0,0 1 0,0-1 1,0 0-1,0 1 0,1-1 0,-1 1 0,0-1 1,0 1-1,-1 0 0,-3 2-7,0 1-1,0 0 1,0 0-1,0 0 0,1 0 1,-7 9-1,6-7-4,1 1-1,1 0 0,-1 0 1,1 0-1,0 0 0,1 0 1,0 1-1,0-1 0,0 1 1,1-1-1,0 1 0,1 0 1,0 8-1,0-5-6,1 0 1,0 0-1,1 0 1,0 0-1,1-1 1,0 1-1,1-1 1,8 17-1,-9-22 23,0 0-1,0 0 0,0-1 0,1 1 1,-1-1-1,1 0 0,5 4 0,-8-7 1,1 0 0,0 1 0,0-1 0,-1 0 0,1 0-1,0 0 1,0 0 0,0-1 0,0 1 0,0 0 0,0-1 0,0 1-1,0-1 1,0 0 0,0 0 0,0 0 0,0 0 0,0 0-1,0 0 1,1 0 0,2-2 0,6-2 20,-1 0 1,-1-1-1,1-1 0,-1 1 1,0-2-1,13-10 0,46-52 96,-47 46-72,36-32 1,-36 38-14,28-23 37,-45 38-67,0-1 0,0 1 0,0 0 0,0 0 1,0 1-1,0-1 0,0 1 0,1-1 0,-1 1 0,9 0 1,-12 1-7,0 0 1,0 0-1,0 0 0,0 0 1,0 0-1,0 0 1,0 1-1,0-1 1,0 0-1,0 1 0,0-1 1,0 1-1,0-1 1,0 1-1,0-1 1,-1 1-1,1 0 0,0-1 1,0 1-1,-1 0 1,1 0-1,0 1 1,1 0-3,-1 0 0,0 0 0,-1 0 0,1 1 0,0-1 0,-1 0 1,1 1-1,-1-1 0,1 4 0,-2 6-1,1 0 0,-1 0 1,-4 13-1,4-17 19,-3 13 52,-10 33 0,14-54-66,0 0 1,0 0-1,0 0 1,0 0-1,0 0 1,0 1-1,0-1 1,0 0-1,0 0 1,0 0-1,0 0 1,-1 0-1,1 0 1,0 0-1,0 0 0,0 0 1,0 1-1,0-1 1,0 0-1,0 0 1,0 0-1,0 0 1,0 0-1,0 0 1,0 0-1,0 0 1,1 0-1,-1 1 1,0-1-1,0 0 1,0 0-1,0 0 1,0 0-1,0 0 1,0 0-1,0 0 1,0 0-1,0 0 1,0 0-1,0 0 1,0 1-1,0-1 1,0 0-1,1 0 1,-1 0-1,0 0 1,0 0-1,0 0 1,0 0-1,0 0 1,0 0-1,0 0 1,0 0-1,0 0 1,1 0-1,-1 0 1,0 0-1,0 0 0,0 0 1,0 0-1,0 0 1,0 0-1,0 0 1,0 0-1,0 0 1,1 0-1,-1 0 1,10-6 67,11-11 7,125-127 301,-110 110-339,-10 14-38,-25 19 0,0 0 0,1 0 0,-1 1 0,1-1 0,0 0 0,-1 1 0,1-1 0,0 1 0,-1 0 0,1-1 0,0 1 0,-1 0 0,1 0 0,0 0 0,3 1 0,-5-1 0,1 0 0,-1 0 0,0 0 0,1 1 0,-1-1 0,1 0 0,-1 0 0,0 1 0,0-1 0,1 0 0,-1 1 0,0-1 0,1 0 0,-1 1 0,0-1 0,0 0 0,0 1 0,1-1 0,-1 0 0,0 1 0,0-1 0,0 1 0,0-1 0,0 1 0,0-1 0,0 0 0,0 1 0,0-1 0,0 1 0,0 0 0,-2 14 0,1-10 0,-3 17 0,0 0 0,1 0 0,1-1 0,0 1 0,3 24 0,-1-44 0,0-1 0,0 0 0,0 0 0,0 0 0,0 0 0,0 0 0,1 0 0,-1 0 0,0 0 0,1 0 0,-1 0 0,1 0 0,-1 0 0,1 0 0,0 0 0,-1 0 0,1 0 0,0 0 0,0-1 0,-1 1 0,1 0 0,0 0 0,0-1 0,0 1 0,0-1 0,0 1 0,1 0 0,1-1 0,-1 0 0,0 0 0,0 0 0,0 0 0,0 0 0,0 0 0,0-1 0,0 1 0,0-1 0,0 1 0,0-1 0,0 0 0,3-1 0,5-4 0,1-1 0,-1 0 0,0 0 0,8-9 0,-2 0 0,-1 0 0,0-2 0,-1 1 0,19-35 0,37-85 0,-55 105 0,34-81 0,57-200 0,-51 116 0,-54 193 0,1 0 0,-1 0 0,0-1 0,-1 1 0,1-7 0,-1 11 0,0 0 0,0 0 0,0 0 0,0 0 0,0 0 0,0 0 0,0 1 0,-1-1 0,1 0 0,0 0 0,0 0 0,0 0 0,0 0 0,0 0 0,0 0 0,0 0 0,0 0 0,-1 0 0,1 0 0,0 0 0,0 0 0,0 0 0,0-1 0,0 1 0,0 0 0,0 0 0,0 0 0,0 0 0,-1 0 0,1 0 0,0 0 0,0 0 0,0 0 0,0 0 0,0 0 0,0 0 0,0 0 0,0 0 0,0-1 0,0 1 0,0 0 0,0 0 0,0 0 0,0 0 0,0 0 0,0 0 0,0 0 0,0 0 0,0-1 0,0 1 0,0 0 0,0 0 0,0 0 0,0 0 0,0 0 0,-5 8 0,-6 15 0,2 1 0,0 0 0,-4 26 0,-14 79 0,24-109 0,-7 45 0,3 0 0,3 0 0,9 132 0,-3-181 0,0 1 0,0 0 0,2-1 0,0 0 0,1 1 0,1-1 0,10 21 0,-13-32 0,0 1 0,1-1 0,0 0 0,0 0 0,0 0 0,0-1 0,1 1 0,-1-1 0,1 0 0,0-1 0,0 1 0,1-1 0,-1 0 0,1 0 0,0 0 0,0-1 0,0 0 0,0 0 0,0-1 0,0 1 0,0-1 0,11 0 0,-6 0-56,0-1 0,0-1 0,1 0 0,-1 0 0,0-1 0,0 0 0,-1-1 0,1 0 0,0-1 0,-1 0 0,0-1 0,12-7 0,-20 11-154,0-1 0,0 0-1,0 1 1,-1-1 0,1 0 0,-1 0-1,1 0 1,0-3 0,2-2-3614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3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15272,'0'0'1599,"67"17"-1191,-31-11-8,2-4-256,-1 2 8,-11-4-112,-8 0 0,-8 2-48,-8 2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3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11448,'0'0'14567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3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71 10448,'0'0'6671,"-61"-16"-5999,55 16 0,6-2-120,4-2 8,0 2-120,12-9 8,14-3-96,3-8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4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3312,'0'0'12865,"6"16"-12425,-5-11-402,8 18 159,-2 1 0,0 0 0,3 35 0,-9-57-185,67 555 2850,-35-368-1174,-29-177-1152,-3-10 170,-3-9-186,-2-9-408,1 0 1,1 0-1,0-1 0,1 1 0,1-18 0,0-10 19,-2 8-43,-26-398 712,24 399-715,2 6 38,-2 1 0,-1 0 0,-12-42 1,12 56-36,-6-12 136,7 16-160,11 10-53,10 0-12,27-10 6,43-7 45,-50 13-35,0 1 0,0 3 1,72 6-1,-90-3-13,0 0 0,-1 1 1,1 2-1,-1-1 0,1 2 1,-2 0-1,1 2 0,-1-1 1,22 17-1,-28-16-2,-1 0 1,0 0-1,0 1 1,-1 1-1,0-1 0,-1 1 1,-1 1-1,1 0 1,-2 0-1,0 0 1,0 1-1,-1 0 0,-1 0 1,0 0-1,0 0 1,-2 1-1,0 0 0,1 23 1,-1 6 44,-2 0 0,-2-1 1,-1 1-1,-11 44 0,11-71-21,-2-1-1,1 1 1,-2-1 0,0 0-1,-1 0 1,-1 0 0,0-1-1,-1 0 1,0-1 0,-1 0-1,0 0 1,-1-1 0,-23 19-1,9-13 21,0-2-1,-2-1 0,1-1 1,-2-1-1,0-1 1,0-2-1,-1 0 0,0-2 1,0-2-1,-58 6 0,79-11 7,1 0-1,-1-1 0,0 0 1,0-1-1,0 0 0,0 0 1,-13-4-1,15 4-20,-3-2-178,9 3 137,0 0 1,0-1-1,0 1 0,0 0 0,0 0 1,1-1-1,-1 1 0,0 0 1,0-1-1,0 1 0,0 0 0,0 0 1,1-1-1,-1 1 0,0 0 0,0 0 1,0 0-1,1-1 0,-1 1 1,0 0-1,0 0 0,0 0 0,1-1 1,-1 1-1,0 0 0,1 0 1,-1 0-1,0 0 0,0 0 0,1 0 1,-1 0-1,0 0 0,1 0 0,11-7-3629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3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56 5720,'0'0'6070,"-5"13"-5411,-7 14-362,-14 31 340,3 0 1,2 1 0,-14 67 0,30-101-445,1-5 51,0-1 0,2 1 1,0-1-1,1 1 0,3 37 0,-2-57-211,0 1 0,0 0-1,0 0 1,0-1-1,1 1 1,-1 0 0,0 0-1,1-1 1,-1 1-1,0 0 1,1-1 0,-1 1-1,1 0 1,-1-1-1,1 1 1,-1-1 0,1 1-1,-1 0 1,1-1-1,0 0 1,-1 1-1,1-1 1,0 1 0,-1-1-1,2 1 1,0-1 4,0 0 1,0 0-1,0 0 0,-1 0 1,1 0-1,0 0 0,0 0 1,0 0-1,-1-1 1,1 1-1,2-2 0,5-2 68,1 0 0,-1-1 1,11-7-1,-18 10-71,14-9 84,0-2 1,-1 0-1,-1 0 1,0-1-1,0-1 0,19-29 1,59-109 681,-47 74-285,22-44 1242,-60 150-1106,-1 17-510,22 76 1,-21-97-124,1-1-1,1 1 0,1-2 1,1 0-1,16 22 1,-25-39-15,0 0-1,1-1 1,0 0 0,0 1 0,0-1 0,0-1-1,0 1 1,1 0 0,-1-1 0,1 1-1,0-1 1,4 2 0,-6-3 0,1-1 0,0 1 0,0-1 0,0 1 0,0-1 0,0 0 1,0 0-1,-1 0 0,1-1 0,0 1 0,0-1 0,0 1 0,0-1 0,-1 0 0,1 0 0,0 0 0,-1-1 1,5-2-1,8-5 9,-1-1-1,-1 0 1,0-1 0,0 0 0,-1-1 0,-1 0 0,17-23 0,-8 5 26,-2 0 1,24-54-1,-33 62 30,2 0-1,25-39 1,-35 60-61,0 0 1,0 0 0,0 0-1,-1 0 1,1 0-1,0 1 1,0-1-1,0 0 1,0 0-1,1 1 1,-1-1-1,0 1 1,0-1 0,0 1-1,0-1 1,1 1-1,-1-1 1,0 1-1,1 0 1,-1 0-1,0 0 1,0 0-1,1 0 1,-1 0-1,0 0 1,0 0 0,1 1-1,-1-1 1,0 0-1,0 1 1,1-1-1,-1 1 1,1 0-1,5 3 0,0 0 0,-1 1 0,1 0 0,8 8 0,1 2-2,23 14 10,60 36 0,-81-56-21,0 0 0,0-1 1,0-1-1,1-1 0,0 0 0,29 4 0,-42-9 7,0 0 0,0-1 0,0 0-1,0-1 1,-1 1 0,1-1 0,0 0 0,0 0-1,-1-1 1,1 0 0,-1 0 0,1 0 0,-1-1-1,8-4 1,-10 5 5,0-1-1,0 1 0,0-1 0,0 1 1,-1-1-1,0 0 0,1 0 0,-1 0 1,0 0-1,0 0 0,0-1 1,-1 1-1,1 0 0,-1-1 0,0 1 1,0-1-1,0 0 0,0 1 1,-1-1-1,0 0 0,1 0 0,-1 1 1,-1-6-1,0-1 12,-1 0-1,0 0 1,-1 1-1,0-1 1,-1 0 0,0 1-1,0 0 1,-1 0-1,0 0 1,0 1 0,-1-1-1,0 1 1,-1 1-1,0-1 1,0 1 0,0 0-1,-1 1 1,0 0-1,0 0 1,-1 1 0,-9-5-1,16 9-6,-1 1 0,1-1 0,0 1 0,-1 0 0,1-1 0,0 1 0,-1 0 0,1 0 0,0 1 0,-1-1 0,1 0 0,0 1 0,-1 0 0,1-1 0,0 1 0,0 0 0,0 0 0,0 0 0,-1 1-1,1-1 1,1 0 0,-1 1 0,0-1 0,0 1 0,1 0 0,-1-1 0,-1 3 0,-3 3 11,1 0 1,-1 0-1,2 1 0,-1-1 1,1 1-1,-4 10 0,4-6-13,0 0 0,1 0 0,1 1 0,0-1 0,1 1 0,0-1 1,1 1-1,0 0 0,1-1 0,0 1 0,1-1 0,1 1 0,0-1 0,0 0 0,2 0 0,-1 0 0,1 0 0,1-1 0,0 0 0,1 0 0,0-1 0,0 1 0,1-2 0,1 1 0,-1-1 0,1 0 0,1-1 0,20 14 1,-13-11 5,1-1 0,-1-1 0,2 0 0,-1-1 1,1-1-1,22 5 0,-29-10-5,1 0-1,-1 0 1,1-1 0,-1-1 0,1 0-1,-1-1 1,1 0 0,-1-1-1,0 0 1,1-1 0,11-4 0,-2-2-69,1-1 1,-1-1 0,28-19 0,-13 3-3207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4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3912,'0'0'5165,"-10"4"-4825,-31 12 27,39-15-255,1-1-1,0 1 1,0-1 0,-1 1 0,1 0 0,0-1-1,0 1 1,0 0 0,0 0 0,0 0 0,0 0 0,0 0-1,-1 1 1,2-2-57,0 0 0,0 1 0,0-1-1,0 0 1,0 1 0,0-1-1,0 0 1,0 1 0,0-1 0,0 0-1,0 0 1,0 1 0,0-1 0,0 0-1,0 1 1,0-1 0,1 0 0,-1 0-1,0 1 1,0-1 0,0 0 0,0 0-1,1 1 1,-1-1 0,0 0 0,0 0-1,0 1 1,1-1 0,-1 0 0,0 0-1,0 0 1,1 1 0,1 0 214,0 0 0,0 0-1,0 0 1,0-1 0,0 1 0,0 0 0,1-1 0,-1 0 0,3 1 0,47 2 3568,-33-2-3557,1 0 0,23-2 0,254-13 1312,-208 12-1288,-55 0-179,-21 0-24,1 2 0,-1 0-1,16 2 1,-3 1 81,-14-2 37,0 1 1,23 6-1,-34-7-194,0-1 0,0 1 1,0-1-1,-1 0 0,1 0 0,0 1 0,0-1 1,0 0-1,0 0 0,0 0 0,-1 0 0,1 0 1,0 0-1,0 0 0,0 0 0,0 0 0,0 0 1,0 0-1,-1-1 0,1 1 0,0 0 1,0-1-1,0 1 0,-1 0 0,1-1 0,0 1 1,0-2-1,0 1-215,-1 0 0,0 0 1,1 0-1,-1 0 0,0 0 1,0 0-1,0 0 0,0 0 1,0 0-1,0 0 0,0 0 1,0 0-1,-1 0 0,1 0 1,0 0-1,0 0 0,-1 0 1,1 0-1,-1 0 0,0-2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4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7136,'0'0'7686,"12"3"-7222,2 2-297,-7-3-73,-1 1 1,1-1 0,0-1-1,0 1 1,0-1 0,0-1-1,14 1 1,73-6 1052,-55 2-541,61 2 0,-55 3 54,-1-3 0,49-6 0,-78 5-527,1-1 1,-1-1 0,1 0 0,19-9 0,-2-2-2849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4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79 3912,'0'0'2977,"0"-12"-2581,0-54 943,-11 81 1918,3 17-2731,2 1 1,1 0-1,1 0 1,2 65-1,2-75-317,-1 17 82,7 359 2801,-4-272 921,0-156-4009,-1 15-2780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48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0 9144,'0'0'2337,"-10"12"-2104,-1 2-166,-4 4 56,0 0 0,-28 25 0,-43 32 459,-70 60 779,116-105-901,18-14 60,0 0 0,-33 35 0,35-33 31,16-15-310,0 0 0,1 0 1,-1 1-1,1-1 0,0 1 0,-4 5 1,7-8-167,1 1-1,-1-1 1,1 0 0,0 0 0,-1 1 0,1-1-1,0 0 1,0 0 0,0 0 0,0 0-1,0 0 1,0 0 0,0 0 0,1 0 0,3 4 87,8 8 14,1 0 0,0 0 0,1-2 0,29 18 0,71 31 245,6 2 75,-95-47-184,35 13-1,-6-3 519,-53-25-789,1 1-1,-1 0 1,0-1-1,1 1 1,-1-1-1,0 1 1,1-1-1,-1 0 1,1 0-1,-1 0 1,0-1-1,1 1 1,-1 0-1,1-1 1,-1 0-1,0 1 1,0-1-1,1 0 1,-1 0 0,0 0-1,0-1 1,0 1-1,0 0 1,0-1-1,0 1 1,-1-1-1,1 0 1,0 0-1,2-3 1,3-4-594,0-1 1,0 1-1,-1-1 1,5-11-1,-10 18-12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49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7136,'0'0'6689,"1"12"-6104,-7 249 2237,-3-54-991,8-133-1186,4 94 1465,3-114-175,-6-54-1739,1 0-303,0-1 1,-1 0-1,1 1 1,0-1-1,-1 1 1,1-1-1,0 0 1,-1 0-1,1 1 1,-1-1-1,0 0 1,1 0-1,-1 0 1,1 1-1,-1-1 1,0 0 0,0 0-1,1-2 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5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6016,'0'0'10222,"12"-1"-9643,204-28 1508,8-1-598,-158 23-1025,90-6 650,-129 12-586,0 2-1,0 1 1,48 9 0,-72-10-445,-1-1 0,0 1 0,0-1 0,1 1 0,-1 0 0,0 0 0,0 0 0,0 0 0,0 0 0,0 1 0,0-1 0,-1 0 0,1 1 0,0 0 0,-1-1 0,1 1 1,2 3-1,-2-2 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5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5416,'0'0'9337,"10"0"-8925,119-4 1152,243-41 1,119-24-49,-216 34-895,192-22 249,-122 16-309,0 18 698,-341 28-844,-4-3-813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5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31 5520,'0'0'7569,"-4"13"-7116,-2 11-124,1 0-1,1 1 0,-1 41 1,5-26 106,-1 10 730,7 58 0,1-68 577,8-60-656,-5-7-911,-1 1 0,-2-2 0,8-42 0,1-8 118,-10 54-197,15-49 251,-18 65-311,0 1-1,1 0 1,0 0 0,0 1-1,0-1 1,1 1-1,8-9 1,-13 14-29,1 0 0,0 0 0,0 0 0,0 0 1,0 1-1,0-1 0,-1 0 0,1 1 0,1-1 0,-1 0 0,0 1 0,0-1 0,0 1 1,0 0-1,0-1 0,0 1 0,0 0 0,1 0 0,-1 0 0,0 0 0,0 0 0,0 0 1,1 0-1,-1 0 0,0 0 0,0 0 0,0 1 0,0-1 0,1 0 0,-1 1 0,0-1 1,0 1-1,0 0 0,0-1 0,0 1 0,0 0 0,0-1 0,-1 1 0,1 0 0,0 0 1,0 0-1,0 0 0,-1 0 0,1 0 0,0 0 0,0 2 0,4 6 27,0 0-1,-1 0 0,0 1 1,3 11-1,-5-15-17,5 20 75,-1 1-1,-2-1 1,-1 1-1,0 32 0,0-5 210,-3-54-281,0 1 1,0 0-1,0-1 0,0 1 0,0-1 0,0 1 0,0 0 1,0-1-1,0 1 0,0 0 0,0-1 0,0 1 0,0 0 1,0-1-1,1 1 0,-1 0 0,0-1 0,0 1 0,1-1 1,-1 1-1,1-1 0,-1 1 0,0-1 0,1 1 0,-1-1 1,2 2-1,11-19 403,-8 9-458,15-22 152,67-94 202,-58 82-204,-24 33-73,0 1 0,0-1 1,1 1-1,1 0 1,-1 0-1,1 1 0,1 0 1,-1 0-1,18-11 1,-24 17-36,0 1 1,1-1 0,-1 0 0,1 1 0,-1-1-1,1 1 1,-1 0 0,1-1 0,-1 1 0,1 0 0,-1 0-1,1 0 1,0 0 0,-1 0 0,1 0 0,-1 1 0,1-1-1,-1 0 1,1 1 0,-1-1 0,1 1 0,-1 0-1,0-1 1,1 1 0,-1 0 0,0 0 0,1 0 0,-1 0-1,0 0 1,0 0 0,0 0 0,0 0 0,0 1 0,0-1-1,0 0 1,-1 1 0,1-1 0,0 0 0,0 4-1,3 4 13,0 1-1,-1 0 0,-1 0 0,3 16 0,-5-24-15,16 140 205,-10-74-12,-6-2 339,0-66-534,0 0 1,0 0-1,0 0 1,0 0-1,0 0 1,0 1 0,0-1-1,0 0 1,0 0-1,0 0 1,0 0-1,0 0 1,0 0-1,1 0 1,-1 1-1,0-1 1,0 0-1,0 0 1,0 0-1,0 0 1,0 0-1,0 0 1,0 0 0,0 0-1,0 0 1,0 1-1,1-1 1,-1 0-1,0 0 1,0 0-1,0 0 1,0 0-1,0 0 1,0 0-1,0 0 1,1 0-1,-1 0 1,0 0-1,0 0 1,0 0-1,0 0 1,0 0 0,0 0-1,1 0 1,-1 0-1,0 0 1,0 0-1,0 0 1,0 0-1,0 0 1,0 0-1,0-1 1,0 1-1,1 0 1,-1 0-1,0 0 1,0 0-1,0 0 1,0 0-1,0 0 1,0 0 0,0 0-1,0 0 1,0-1-1,0 1 1,0 0-1,0 0 1,0 0-1,1 0 1,6-8-2253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5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4816,'0'0'13386,"11"3"-13109,150 25 1251,-153-27-1423,-1 0 0,1 1-1,-1-1 1,0 2-1,0-1 1,0 1-1,0 0 1,0 0 0,-1 1-1,1 0 1,-1 0-1,0 0 1,0 1-1,0 0 1,-1 0-1,0 1 1,0-1 0,0 1-1,-1 0 1,8 13-1,-8-10-22,-1 0-1,0 1 0,0-1 1,-1 1-1,0 0 0,0 0 1,-1 0-1,-1 0 0,0 0 1,0 0-1,-1 0 0,-2 15 1,2-23-72,1 6 31,-1-1 0,-1 1-1,1-1 1,-1 1-1,0-1 1,-1 0-1,0 0 1,0 0-1,0 0 1,-1-1-1,-5 7 1,0-1 30,7-8-22,-1-1-1,0 1 0,-1 0 1,1-1-1,-5 4 0,3-2 124,4-5-158,1 1-1,-1 0 1,1-1 0,-1 1 0,1-1 0,-1 0-1,0 1 1,1-1 0,-1 1 0,0-1-1,1 0 1,-1 0 0,0 1 0,1-1-1,-1 0 1,0 0 0,0 0 0,1 0 0,-1 0-1,0 0 1,0 0 0,0 0 226,20-5-87,-6 0-119,-1-1 0,0 0 0,0 0 0,0-1-1,20-16 1,-3 2 15,-4 1 6,0-1 0,-2-1 0,39-48 1,-62 69-55,6-6 17,-1 0 0,0 0 0,0 0 0,-1-1 1,0 0-1,0 0 0,-1 0 0,0 0 0,0-1 0,-1 1 1,0-1-1,-1 0 0,2-14 0,-3 15-10,2-1 19,-2 1 0,1-1 0,-1 1 0,0-1 0,-1 1 0,-2-10 1,-2-3 70,2 14-77,1 0 1,1 0 0,0 0-1,-1-9 1,-1 1 169,0 0-4203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1:58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123 153 3808,'0'0'8625,"4"10"-8258,-4-8-354,4 10 171,-1 0 1,0 1 0,0-1-1,-2 1 1,1 20 0,-8 55 1022,-2 31 127,-14 294 1234,6-199-1795,-8 486 1133,-12 168 640,26-666-1427,9-183-905,0-5 54,-1 0-1,0-1 0,-7 23 1,8-30-85,-1-1-1,1 0 1,0 1 0,0 9-1,1-14-90,1 0 76,-1-1-163,0 0 0,0 1 0,0-1 0,0 0 0,0 0 0,0 1 0,0-1 0,0 0 0,0 0 0,0 0 0,0 1 0,1-1 0,-1 0-1,0 0 1,0 0 0,0 1 0,0-1 0,0 0 0,1 0 0,-1 0 0,0 0 0,0 0 0,0 1 0,0-1 0,1 0 0,-1 0 0,0 0-1,0 0 1,0 0 0,1 0 0,-1 0 0,0 0 0,0 0 0,1 0 0,-1 0 0,0 0 0,0 0 0,0 0 0,1 0 0,-1 0 0,0 0-1,0 0 1,1 0 0,-1 0 0,0 0 0,1 0 0,152-44 399,-111 31-361,1 3 1,77-9-1,89 7 41,-114 8-70,68 5-5,-20 1-42,-43-5 3,203-12-13,318-34 119,-352 46 40,186-7 12,-397 5-133,275-10-28,-252 13 32,79 3 18,252 17 166,280-18 81,-589-9-222,75-3 52,143-3 206,-60 1-63,-223 13-190,255 3 148,-178 6-161,117 5 66,25-14 83,-255 1-175,1 0 0,-1 0 0,1 0-1,-1 0 1,1-1 0,0 1 0,-1-1 0,1 1 0,-1-1 0,0 0-1,1 0 1,-1 0 0,1 0 0,-1-1 0,0 1 0,0 0-1,0-1 1,0 0 0,0 1 0,0-1 0,0 0 0,-1 0 0,1 0-1,-1 0 1,1 0 0,-1-1 0,0 1 0,0 0 0,0-1-1,0 1 1,0-1 0,0 1 0,-1-1 0,1-3 0,4-26 33,-2 0 1,-1-35 0,0 0-25,2-272-173,-5 192 94,-20-446-444,6 279 181,9-14 2,5 311 297,-21-325-501,19 288 411,5-70 0,-1-24 17,-7 67 98,6 71-28,0-14-76,0 24 102,0-1 1,0 1-1,0-1 0,0 1 0,0-1 0,0 1 1,0-1-1,0 1 0,0-1 0,0 1 1,0-1-1,0 1 0,0-1 0,-1 1 0,1-1 1,0 1-1,0-1 0,-1 1 0,1 0 0,0-1 1,-1 1-1,1-1 0,0 1 0,-1 0 0,1 0 1,-1-1-1,0 1 0,-3-3-137,4 3 132,-1-1 1,1 1-1,0 0 1,-1-1-1,1 1 1,-1 0-1,1-1 1,0 1 0,-1 0-1,1 0 1,-1 0-1,1-1 1,-1 1-1,1 0 1,-1 0-1,1 0 1,-1 0 0,1 0-1,-1 0 1,1 0-1,-1 0 1,1 0-1,-1 0 1,1 0-1,-1 0 1,1 0 0,-1 0-1,1 1 1,-2-1-1,-17 12-889,12-7-2790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14168,'0'0'2149,"11"0"-1736,192 11 290,-47 0-487,-79-6-110,-36-2 58,0-1 0,50-4 0,-85 1-2411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6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1182 7528,'0'0'4408,"4"-13"-4007,17-35 7,2 0 1,50-77-1,79-96 1274,-151 219-1662,40-54 1953,81-88 1,-122 144-1964,0 0 0,0 0-1,0 0 1,0 1-1,0-1 1,0 0-1,0 0 1,0 0-1,0 0 1,0 0-1,0 0 1,0 1 0,0-1-1,0 0 1,0 0-1,0 0 1,0 0-1,0 0 1,0 0-1,0 0 1,0 1 0,1-1-1,-1 0 1,0 0-1,0 0 1,0 0-1,0 0 1,0 0-1,0 0 1,0 0-1,0 0 1,0 0 0,1 1-1,-1-1 1,0 0-1,0 0 1,0 0-1,0 0 1,0 0-1,0 0 1,1 0 0,-1 0-1,0 0 1,0 0-1,0 0 1,0 0-1,0 0 1,0 0-1,0 0 1,1 0-1,-1 0 1,0 0 0,0 0-1,0 0 1,0 0-1,0-1 1,0 1-1,1 0 1,-1 0-1,0 0 1,0 0 0,0 0-1,0 0 1,0 0-1,0 0 1,-1 15 314,1-11-321,-6 36 135,-1 0 0,-2 0-1,-2 0 1,-1-1 0,-3-1 0,-22 44 0,20-47 179,-20 52-1,65-140 204,14-23-246,70-98-1,-102 158-221,1 2 0,1-1 1,0 1-1,1 1 0,0 0 0,1 1 1,1 1-1,-1 0 0,2 1 0,17-9 1,-32 18-47,1 0 1,-1 1-1,1 0 1,-1-1-1,1 1 1,-1 0 0,1-1-1,-1 1 1,1 0-1,-1 0 1,1 0-1,0 1 1,-1-1-1,1 0 1,-1 0 0,1 1-1,-1-1 1,1 1-1,-1 0 1,0-1-1,1 1 1,-1 0 0,0 0-1,1 0 1,-1 0-1,0 0 1,0 0-1,0 0 1,0 0-1,0 0 1,0 0 0,0 1-1,0-1 1,0 1-1,-1-1 1,1 0-1,0 2 1,4 9 7,0-1 0,-1 1 0,5 21 0,-4-15 6,49 122 47,-35-96-43,-18-42-23,0-1 0,-1 0 0,1 1 1,0-1-1,0 0 0,0 0 0,0 1 1,0-1-1,1 0 0,-1 0 0,0 0 1,0 0-1,1-1 0,-1 1 0,1 0 1,-1 0-1,0-1 0,1 1 0,0-1 1,-1 0-1,1 1 0,-1-1 0,1 0 1,-1 0-1,1 0 0,-1 0 0,1 0 1,0 0-1,-1 0 0,1 0 0,-1-1 1,4 0-1,2-1 9,0-1 1,1 0 0,-1 0 0,0 0-1,8-6 1,1-1 15,0-1 0,-1-1-1,-1 0 1,0-1 0,0-1 0,-2 0 0,0-1 0,18-27 0,-23 29-1,0 1 0,-1-1-1,0-1 1,-1 1 0,0-1 0,-2 0 0,1 0 0,-2 0 0,0 0 0,0-1 0,-2 1 0,0-16 0,0 24-5,-1 1 0,0 0 0,0 0 0,-1 0 0,1 0 0,-1 0 0,-3-6 0,4 10-14,1 0 1,-1 0 0,1 0-1,-1 0 1,1 0 0,-1 0 0,1 1-1,-1-1 1,0 0 0,0 0-1,1 0 1,-1 1 0,0-1-1,0 1 1,0-1 0,0 0-1,0 1 1,0-1 0,0 1-1,0 0 1,0-1 0,0 1-1,0 0 1,0 0 0,0-1-1,0 1 1,0 0 0,0 0-1,-1 0 1,1 1 0,0-1 0,0 0-1,0 0 1,0 0 0,0 1-1,0-1 1,0 0 0,0 1-1,-2 1 1,-3 2-1,0 1-1,0 0 1,1 0-1,-1 0 1,1 1 0,1 0-1,-1 0 1,1 0 0,0 1-1,0 0 1,0-1 0,1 1-1,0 0 1,1 1 0,0-1-1,0 0 1,0 1-1,0 8 1,0 3-8,1-1 0,0 1 1,1 0-1,1-1 0,1 1 0,6 26 1,-5-33-8,1 0 1,0-1-1,0 1 0,1-1 1,1 1-1,0-2 1,0 1-1,1-1 1,0 0-1,1 0 1,0-1-1,1 0 1,0 0-1,0-1 1,1 0-1,0-1 1,15 9-1,-7-7-10,-1 0 0,1-1 0,25 8 0,-37-14 16,1-1 0,-1 0-1,1 0 1,0 0 0,0-1 0,0 0 0,-1 0 0,1-1 0,0 0 0,0 0 0,-1 0-1,1-1 1,7-3 0,5-3 7,0-1 1,0-1-1,-1-1 0,0-1 0,-1 0 0,0-1 1,-1-1-1,0-1 0,-1 0 0,-1-1 0,-1 0 1,13-21-1,-22 31 2,-1 0 1,0 0-1,-1 0 0,0-1 1,0 1-1,0-1 0,-1 1 1,1-1-1,-2 0 0,1 0 1,-1 1-1,0-1 1,-1-7-1,1 11 0,-1 0 1,1 0-1,0 0 0,-1 0 0,0 0 1,0 1-1,0-1 0,0 0 1,0 0-1,-1 1 0,1-1 1,-1 1-1,0-1 0,0 1 0,1 0 1,-1-1-1,-1 1 0,1 0 1,0 0-1,-1 1 0,1-1 1,-1 0-1,1 1 0,-1 0 0,0-1 1,1 1-1,-1 0 0,0 0 1,0 1-1,0-1 0,-3 0 1,3 1 0,0 0 1,0 0-1,0 0 1,0 0 0,0 0-1,0 1 1,0-1 0,0 1-1,0 0 1,0 0-1,0 0 1,0 1 0,1-1-1,-1 0 1,0 1 0,-2 2-1,1-1 1,0 1 1,1 0-1,0 0 0,-1 0 0,1 0 0,1 0 1,-1 0-1,-4 10 0,3-1-4,0-1-1,0 1 1,1 0 0,0 0 0,1 1-1,0 17 1,2-18-6,0 0 1,1-1-1,0 1 0,3 15 1,-2-22 0,-1-1 0,1 0 0,0 0 0,1 0 0,-1-1 0,1 1 0,0 0 0,0-1 0,0 0 0,1 0 0,-1 0 0,8 6 0,-1-2-7,0 0 0,1-1 0,0 0-1,0-1 1,0 0 0,1-1 0,0-1 0,0 1 0,0-2 0,1 0 0,-1 0 0,1-1 0,-1-1 0,1 0 0,0-1 0,21-2 0,-11-1 1,0-1 0,0-2 0,-1 0 0,0-1 0,0-2 0,0 0 0,-1-1 0,26-17 0,143-111-50,-104 71 44,-65 52 19,-11 9 4,-1-1 0,0 0 0,12-13 0,-15 13 27,-7 9 49,-13 12 12,-35 30-30,17-16-21,-44 49 1,-24 53 17,86-109-63,2 0-1,0 1 0,1 0 0,-12 37 1,22-57-5,0 1 1,0 0-1,0 0 1,1 0-1,-1 0 1,1-1-1,0 1 1,0 0-1,0 0 1,0 0-1,0 0 1,1 0-1,-1 0 1,1 0-1,0-1 1,0 1-1,0 0 1,2 3 0,-2-4 0,1 0 1,0 0-1,0 0 1,0-1-1,0 1 1,0-1-1,0 1 1,0-1-1,0 0 1,1 0-1,-1 0 1,0 0-1,1 0 1,-1 0-1,1-1 1,-1 1-1,1-1 1,-1 0-1,1 1 1,-1-1-1,4-1 1,1 1 0,1-1 0,-1 0 1,0-1-1,1 1 0,-1-1 1,0-1-1,0 0 1,0 0-1,-1 0 0,1 0 1,-1-1-1,0 0 1,0-1-1,0 1 0,9-10 1,5-7 1,-1-1 0,27-41 0,-42 56-1,23-32 13,-2-1 1,-2-1-1,-2-1 0,-2-1 1,17-54-1,-13 17 43,25-163 1,-44 205-24,-1-1 1,-2 0 0,-2 0 0,-2 0 0,-1 0-1,-12-51 1,15 89-28,1 0 0,0-1 0,-1 1 0,1-1 0,0 1 0,-1 0-1,0-1 1,1 1 0,-1 0 0,0-1 0,0 1 0,0 0 0,0 0 0,-2-2 0,3 3-3,-1-1 0,1 1 0,0 0 0,-1 0 1,1 0-1,-1 0 0,1 0 0,-1 0 1,1 0-1,-1 0 0,1 0 0,-1 0 1,1 0-1,-1 0 0,1 1 0,-1-1 0,1 0 1,-1 0-1,1 0 0,0 1 0,-1-1 1,1 0-1,-1 0 0,1 1 0,0-1 1,-1 0-1,1 1 0,-1 0 0,-3 5 15,0-1-1,0 2 0,0-1 1,-4 10-1,7-14-19,-10 24 16,1 0 0,1 0 0,1 1 0,1 0 0,2 0 0,-4 43-1,7-30-4,2 1 0,1 0 0,13 78 0,-10-100-26,0 0-1,2-1 1,0 1-1,1-1 1,0 0-1,2-1 1,0 0-1,1 0 0,1-1 1,0 0-1,1 0 1,1-2-1,0 0 1,1 0-1,1-1 1,0-1-1,1 0 1,0-1-1,0-1 1,24 11-1,-19-13-253,42 12 0,-29-14-3241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2:0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5520,'0'0'6729,"5"10"-6265,18 34 7,-21-41-399,0 0 1,1-1 0,0 1 0,-1-1 0,1 0 0,0 0-1,0 0 1,0 0 0,1 0 0,-1-1 0,0 1 0,1-1-1,-1 0 1,0 0 0,1 0 0,-1-1 0,7 1 0,-6 0 2,22 1 394,1-1 0,0 0 0,33-5 0,-28 1 217,48 3-1,12 2 779,134-13 0,-133 5-944,28-6-24,23-2-16,35 1 66,-83 4-60,125 4 0,-37 7-11,33 3 58,-147-4-299,0-2 0,109-17 0,-30 2 18,-75 9-125,-1-3 0,0-3 1,127-40-1,-150 36 34,-1 3 0,83-13 0,-103 24-102,-1 0 0,1 3 1,41 3-1,32 2 120,-1-4-1,140-16 1,-201 11-121,81-11 104,-47 0-86,138-10 0,25 19 166,-137-2-184,-12-1 14,199-11 92,-181 11-90,62 8 110,-167 1-184,99 1 28,-52-2-5,95 11 1,-78-1 71,124 1 1,-126-10 6,70-10 0,-101 7-30,0 1 0,1 2 0,35 3 0,-31 8 50,-32-9-99,0 0 0,0 0 1,1-1-1,-1 0 0,0 0 1,9 1-1,16 4 85,-28-5-98,1 0-1,-1 0 1,1-1 0,0 1-1,-1-1 1,1 1-1,-1-1 1,1 0 0,0 0-1,-1 0 1,1 0-1,-1 0 1,1-1-1,3 0 1,3-2-71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0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330 734 3208,'0'0'8732,"-12"4"-8386,-12 4-88,0 1 1,1 1-1,0 1 0,-25 17 0,29-15-75,-64 49 693,74-54-663,-1 1 0,1 1 1,1-1-1,0 1 0,-14 22 1,21-30-177,0 0 1,0-1-1,1 1 1,-1 0-1,0-1 1,1 1-1,-1 0 1,1 0-1,-1-1 1,1 1-1,0 0 1,0 0-1,0 0 1,0 0-1,0-1 1,0 1-1,1 0 1,-1 0-1,0 0 1,2 2-1,-1-2 4,0 0-1,1 0 1,-1 0-1,1 0 1,0 0-1,-1 0 1,1-1-1,0 1 1,0-1-1,0 1 1,0-1-1,0 0 1,4 2-1,-1-1-1,0 0 1,0-1-1,0 1 0,0-1 0,1 0 1,-1-1-1,0 1 0,0-1 0,1 0 1,-1 0-1,0-1 0,0 0 0,1 0 1,-1 0-1,0 0 0,0-1 0,9-4 1,-3 1 12,1-1 0,-2 0 1,1-1-1,-1 0 1,0-1-1,13-13 0,-11 8 6,0-1-1,-1 0 0,0-1 0,-2 0 0,0 0 0,0-1 1,10-28-1,-3 6 40,-7 19-34,-1-1 0,9-34 0,8-123 273,-18 117-181,16-71 0,-7 27 68,-15 101-220,-4 15 12,0 1 0,0-1-1,-10 20 1,-1 6 14,0 8 53,2 0-1,-10 72 0,19-87-11,2 0 0,3 41 0,10 10 126,-4-61-42,-6-19-139,-1 0-1,0 1 0,0-1 0,0 0 1,0 1-1,0-1 0,-1 1 0,1-1 1,0 5-1,-1-4-4,0 0 1,0 0-1,0 0 0,1 0 1,0 0-1,-1 0 1,1 0-1,0 0 0,1 0 1,-1 0-1,0-1 0,1 1 1,-1 0-1,1-1 0,0 1 1,0-1-1,0 0 0,0 1 1,0-1-1,1 0 0,-1 0 1,1-1-1,-1 1 1,1 0-1,0-1 0,0 0 1,-1 1-1,1-1 0,0 0 1,0 0-1,0-1 0,0 1 1,0-1-1,0 0 0,1 1 1,-1-1-1,0 0 1,0-1-1,0 1 0,0-1 1,0 1-1,0-1 0,0 0 1,0 0-1,0 0 0,3-2 1,6-6 9,-1 0 1,0 0-1,-1-1 1,0 0-1,-1-1 1,0 0-1,0 0 1,-1-1-1,8-15 1,-12 20 5,-1 1-1,1-1 1,-1 0-1,0 0 1,0-1 0,-1 1-1,0 0 1,-1-1-1,2-8 1,1 8-6,-4 8-20,0 0 0,0 0 0,0 0 1,1 0-1,-1 0 0,0 0 0,0 0 1,0 0-1,0 0 0,1 0 0,-1 0 1,0 0-1,0 1 0,0-1 0,0 0 1,0 0-1,0 0 0,1 0 0,-1 0 1,0 0-1,0 0 0,0 0 0,0 0 1,0 0-1,0 1 0,0-1 0,0 0 1,1 0-1,-1 0 0,0 0 0,0 0 1,0 0-1,0 1 0,0-1 0,0 0 1,0 0-1,0 0 0,0 0 0,0 0 1,0 1-1,0-1 0,0 0 0,0 0 1,0 0-1,0 0 0,0 1 0,0-1 1,0 0-1,0 0 0,0 0 0,0 0 1,0 0-1,-1 0 0,1 1 0,-14 72 18,9-50-10,0 0 0,2 1 1,0 0-1,2 28 0,1-49-15,0 1 0,0 0 0,1 0 0,-1-1-1,1 1 1,0-1 0,0 1 0,1-1 0,-1 1 0,1-1 0,0 1 0,-1-1 0,1 0-1,4 4 1,-4-8 10,0 0-1,0 0 1,0 0-1,0 0 0,0 0 1,0 0-1,0-1 1,0 1-1,-1-1 1,3-1-1,6-9 10,0 0 0,0-1 0,-2 0 1,0 0-1,13-27 0,-2 3 23,0-1 34,-1-1 1,16-53-1,17-86 295,-49 171-349,6-28 157,-1 0 0,-2 0 1,1-72-1,-3 102-130,-3 14-81,-2 3 5,-1 0 1,0 20-1,1-2 3,-31 411-305,29-344 272,1-44 44,-3-1 1,-2 0 0,-2-1 0,-17 51 0,21-83 25,-3 12-37,-24 52 1,30-77 37,2-4 0,0 0 1,0 1-1,0-1 0,0 0 0,0 0 0,-1 0 1,1 0-1,-1 0 0,1 0 0,-1 0 0,0-1 1,0 1-1,1-1 0,-1 1 0,0-1 0,-1 1 1,1-1-1,-3 1 0,6-17 105,6-14-65,1 1 1,1 0-1,1 1 1,18-35-1,10 1 41,81-96 0,3-3 7,-81 96-61,-2-2 0,39-91 0,-57 104-20,-2 0-1,-2-1 1,17-101-1,-32 118-9,-2 30 12,0 0 0,0 0 0,1 0 0,3-13 0,-4 19-8,1-1 0,-1 1-1,0-1 1,0 1 0,0 0 0,0-1 0,0 1 0,0-1-1,-1 1 1,1-1 0,0 1 0,-1 0 0,0-2 0,-3 0 55,-2 13-35,-51 228-229,-9 27-68,51-213 193,9-26 20,-2-1 1,-13 30-1,13-37 32,1 0 1,-5 22-1,9-25 10,-2-1-1,0 1 1,0-1 0,-11 19-1,-61 114 127,42-80-112,27-39-36,7-24 29,1 0 0,-1-1 0,0 1 0,0-1 1,0 0-1,-1 1 0,1-1 0,-1 0 0,0 0 0,0 1 0,-4 4 1,6-8 8,0 0 0,0 0 0,0 0 0,0 0 1,-1 0-1,1 0 0,0 0 0,0 0 0,0 0 1,0 0-1,0 0 0,-1-1 0,1 1 1,0 0-1,0 0 0,0 0 0,0 0 0,0 0 1,-1 0-1,1 0 0,0 0 0,0 0 0,0 0 1,0-1-1,0 1 0,0 0 0,0 0 0,0 0 1,-1 0-1,1 0 0,0-1 0,0 1 0,0 0 1,0 0-1,0 0 0,0 0 0,0 0 0,0-1 1,0 1-1,0 0 0,0 0 0,0 0 0,0 0 1,0-1-1,0 1 0,0 0 0,0 0 0,0 0 1,0 0-1,0 0 0,1-1 0,-3-19 43,5-21-11,3 21-4,2 0 0,0 1 0,1-1 0,1 2 0,15-24 0,-1 9 23,34-38 0,-22 28-24,-18 24-18,0 0 0,1 1 1,24-18-1,-39 33-5,0 0 0,-1 0 0,1 0 0,0 1 1,0-1-1,1 1 0,-1 0 0,0 0 0,1 0 0,-1 1 0,1 0 0,0-1 1,-1 2-1,1-1 0,0 0 0,0 1 0,-1 0 0,1 0 0,0 1 0,0-1 0,6 2 1,-3 1-8,1 0 0,-1 1 0,12 6 0,-13-6-9,0-1-1,0 0 1,1 0 0,-1 0 0,10 2-1,-3-3 3,-1 1 0,1-2 0,0 0 0,0-1 0,15-1-1,-25 1 15,1-1 0,-1 0 0,0 0 0,0-1 0,0 1 0,0-1 0,0 0-1,0 0 1,0 0 0,0 0 0,-1-1 0,1 1 0,-1-1 0,0 0 0,0 0 0,0-1-1,0 1 1,0 0 0,-1-1 0,3-4 0,-2 1 4,0 1-1,-1-1 1,0 0-1,0 1 1,-1-1 0,0 0-1,0 0 1,-1 0-1,0-12 1,0 16-6,-1 0 0,1-1 0,-1 1 0,0 0 0,1-1-1,-2 1 1,1 0 0,0 0 0,-1 0 0,-1-3 0,2 4 0,0 1 0,0 0 1,0 0-1,0-1 0,-1 1 0,1 0 0,0 0 1,-1 0-1,1 1 0,0-1 0,-1 0 1,1 0-1,-1 1 0,0-1 0,1 1 1,-1-1-1,1 1 0,-1 0 0,0-1 0,1 1 1,-3 0-1,1 1 1,0-1 0,0 1 0,-1 0 0,1 0 0,0 0 0,0 1-1,0-1 1,0 1 0,1-1 0,-1 1 0,0 0 0,1 0 0,-1 0 0,-3 5 0,0-2-3,1 1-1,1 0 1,-1 0 0,1 1-1,-5 8 1,5-6-5,1 0 1,0 1 0,0-1-1,1 1 1,0 0-1,0-1 1,2 1-1,-1 0 1,1 0-1,0 0 1,1 0 0,3 15-1,-3-20-1,0 0 0,0 0 0,1-1 1,-1 1-1,1-1 0,0 1 0,0-1 0,1 0 0,-1 1 0,1-1 1,0-1-1,0 1 0,1 0 0,-1-1 0,1 1 0,-1-1 0,1 0 1,0-1-1,0 1 0,1-1 0,-1 1 0,0-1 0,1 0 0,-1-1 1,1 1-1,0-1 0,7 1 0,-6 0 0,1-1 1,-1 0-1,1 0 1,-1-1-1,1 0 0,-1 0 1,1-1-1,-1 1 1,1-2-1,-1 1 1,0-1-1,0 1 0,1-2 1,-1 1-1,6-4 1,2-2 10,-1-1 1,-1 0 0,0-1-1,0-1 1,-1 0-1,0 0 1,-1-1 0,0 0-1,-1-1 1,-1 0 0,0 0-1,0-1 1,-1 0 0,8-25-1,-11 25 17,1 0-1,-2 0 0,0 0 1,-1-1-1,1-20 0,-5-21 152,2 56-175,0 0 1,0 0-1,0 0 0,0 0 0,0 0 1,0 0-1,0 0 0,0 0 1,0 0-1,0 0 0,0 1 0,0-1 1,0 0-1,0 0 0,0 0 1,0 0-1,0 0 0,0 0 0,0 0 1,0 0-1,0 0 0,1 0 1,-1 0-1,0 0 0,0 0 0,0 0 1,0 0-1,0 0 0,0 0 1,0 0-1,0 0 0,0 0 0,0 0 1,0 0-1,0 0 0,0 0 1,0 0-1,1 0 0,-1 0 0,0 0 1,0 0-1,0 0 0,0 0 1,0 0-1,0 0 0,0 0 0,0 0 1,0 0-1,0 0 0,0 0 1,0 0-1,0 0 0,0-1 0,0 1 1,0 0-1,0 0 0,0 0 1,1 0-1,-1 0 0,0 0 0,0 0 1,0 0-1,0 0 0,0 0 1,3 7 4,-3-4-5,1 0 0,-1-1 0,1 1 0,0 0 1,0-1-1,0 1 0,0 0 0,0-1 0,1 1 0,-1-1 0,4 5 1,9 16-2,-10-11 1,0 1 1,-2-1-1,4 24 0,3 22-5,-6-48-9,-1-1-1,1 0 1,1 0-1,-1 0 1,10 15-1,-11-21 10,0-1 0,0 1-1,0-1 1,0 1 0,0-1-1,0 0 1,1 0 0,-1 0-1,1 0 1,-1-1 0,1 1-1,0-1 1,0 1 0,0-1 0,0 0-1,0 0 1,0 0 0,0-1-1,0 1 1,0-1 0,5 0-1,-2 0 10,1 0-1,-1-1 1,0 1-1,1-2 1,-1 1-1,0-1 0,0 0 1,0 0-1,0 0 1,-1-1-1,1 0 1,9-7-1,-2-1 23,0-1-1,0 0 1,13-17-1,-11 12-1,-10 10-12,0 0-1,0-1 1,-1 0 0,0 0 0,0 0-1,-1-1 1,0 1 0,0-1 0,-1 0-1,0 0 1,1-13 0,0 4 19,-3 17-28,0 0-1,1 0 1,-1 0 0,0 0-1,0 0 1,0 1 0,0-1 0,0 0-1,0 0 1,0 0 0,0 0-1,0 0 1,0 0 0,-1 0-1,1 0 1,0 0 0,-1 0 0,1 1-1,0-1 1,-1 0 0,1 0-1,-1 0 1,1 1 0,-1-1-1,0 0 1,1 0 0,-1 1-1,0-1 1,1 1 0,-1-1 0,0 1-1,0-1 1,0 1 0,0-1-1,1 1 1,-1 0 0,0-1-1,0 1 1,0 0 0,0 0 0,-2-1-1,1 1 4,0 0 0,0 0 0,-1 1 0,1-1 0,0 0 1,0 1-1,-1-1 0,1 1 0,0 0 0,0 0 0,0 0 0,0 0 0,0 0 0,0 0 0,0 0 0,-2 3 0,0 1-10,-1 1-1,1 0 1,0 0-1,1 0 1,-1 0 0,1 1-1,0-1 1,1 1 0,0 0-1,0-1 1,0 1-1,1 0 1,0 0 0,0 0-1,1 1 1,0-1 0,0 0-1,1 0 1,-1 0 0,2 0-1,-1 0 1,1 0-1,0 0 1,0-1 0,1 1-1,0 0 1,0-1 0,5 7-1,-6-10-5,1 0 0,-1 0 0,0-1 0,1 1 0,0-1 0,0 1-1,-1-1 1,1 0 0,1 0 0,-1-1 0,0 1 0,6 2 0,-6-4 9,-1 1-1,1-1 1,0 0 0,-1 0 0,1 0-1,0 0 1,0 0 0,-1-1 0,1 1 0,0-1-1,-1 1 1,1-1 0,0 0 0,-1 0 0,1 0-1,-1-1 1,4-1 0,19-15 24,0-1 0,33-34 0,8-7 105,-63 58-117,1-1 1,-1 1-1,1 0 0,-1 0 0,1 0 0,0 1 0,0-1 0,6-1 1,-9 3-11,0 0 1,0-1-1,0 1 1,0 0-1,0 0 1,0 0-1,0 0 1,0 0-1,0 0 1,0 0-1,0 1 1,0-1-1,0 0 1,0 1-1,0-1 1,0 0-1,0 1 1,0-1-1,0 1 1,0 0-1,0-1 1,0 1-1,-1 0 1,1-1-1,0 1 1,0 0-1,-1 0 1,1 0-1,-1-1 1,1 1-1,-1 0 1,1 0-1,-1 0 1,1 0-1,-1 0 1,0 0-1,1 1 1,2 15 4,-1 1 0,-1-1 1,0 0-1,-3 28 0,2 30 60,0-64-28,1-4 88,10-17-59,4-9-14,16-26 1,2-1 7,73-87 291,-106 133-350,0-1 1,0 1-1,0 0 1,1 0-1,-1 0 1,0-1-1,0 1 0,0 0 1,0 0-1,0 0 1,0 0-1,0 0 1,0-1-1,1 1 1,-1 0-1,0 0 1,0 0-1,0 0 1,0 0-1,1 0 1,-1 0-1,0 0 1,0-1-1,0 1 1,0 0-1,1 0 1,-1 0-1,0 0 1,0 0-1,0 0 1,1 0-1,-1 0 1,0 0-1,0 0 1,0 0-1,0 0 1,1 0-1,-1 0 1,0 1-1,0-1 1,0 0-1,1 0 1,-1 0-1,0 0 1,0 0-1,0 0 1,3 11 30,-4 15-2,-10 64 33,11-80-50,0 0 1,0 1 0,1-1-1,0 0 1,1 0 0,6 19 0,-8-27-13,0-1 1,1 0 0,0 1 0,-1-1 0,1 1 0,0-1 0,-1 0 0,1 1 0,0-1 0,0 0 0,0 0 0,0 1 0,0-1 0,1 0 0,-1 0 0,0 0-1,0-1 1,1 1 0,-1 0 0,0 0 0,1-1 0,-1 1 0,1-1 0,-1 1 0,1-1 0,-1 1 0,1-1 0,0 0 0,-1 0 0,1 0 0,-1 0-1,1 0 1,-1 0 0,1 0 0,-1-1 0,1 1 0,-1-1 0,1 1 0,-1-1 0,1 1 0,-1-1 0,1 0 0,1-1 0,6-3 14,-1 0 0,0-1 1,0 0-1,-1 0 0,11-13 1,78-92 94,-83 94-92,-1-1 1,0 1 0,-2-2-1,10-20 1,29-84 85,-42 103-91,12-42 50,20-109 1,-25 100-17,-11 55 6,0 0 0,0-26 0,-3 41-39,1 6 3,2 16-30,-1 1 0,-1-1 0,-1 1 0,0 0-1,-2-1 1,-5 27 0,1-3 0,0 37-45,3 1 0,14 149 0,-10-223 49,1 0 0,0 0 1,0 0-1,0 0 1,6 12-1,-6-18 10,-1 0 0,1 0 0,-1 0 0,1 0 0,0 0 0,0-1 1,0 1-1,0 0 0,1-1 0,-1 0 0,1 0 0,-1 0 0,1 0 0,0 0 0,0 0 0,0-1 0,0 1 0,4 0 0,1 0 24,0 0-1,0-1 0,0 0 1,0 0-1,0-1 0,0 0 1,0-1-1,0 0 0,0 0 1,14-4-1,-17 3-29,0 1 1,0-2-1,0 1 0,0 0 1,0-1-1,0 0 0,-1 0 0,1 0 1,-1-1-1,0 0 0,0 1 1,0-1-1,-1-1 0,1 1 1,-1 0-1,5-9 0,-8 10-250,1 1 0,0-1 0,-1 0 0,0 1 0,1-1 0,-1 0 0,0 1 0,0-1-1,-1 1 1,1-4 0,-1 4-1083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12256,'0'0'1456,"57"-17"-1048,-15 11-8,10 0-48,-1 0 0,-3 6-24,-8 6 16,-9 4-24,-11-4 7,-8-4-143,-10 5 8,-2 3-88,-8 0 16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6632,'0'0'12631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0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3504,'0'0'8352,"11"9"-8050,36 26-4,-45-34-277,0 0 0,0 0 0,0-1 0,0 1 1,0-1-1,0 1 0,0-1 0,0 0 0,0 1 1,0-1-1,0 0 0,0-1 0,0 1 0,0 0 1,0-1-1,0 1 0,0-1 0,0 1 0,0-1 1,0 0-1,0 0 0,0 0 0,3-2 0,4-1 81,47-18 467,0 2 0,2 3 0,0 2 0,1 3 0,0 3 0,74-3 0,-23 0 2068,-104 9-4902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1083 5320,'0'0'5561,"8"-14"-5193,1-3-244,39-73 519,17-60 537,26-57 182,29-71 209,-69 150-943,12-34 333,-59 150-847,2-12 423,-12 28-80,-1 6-362,-13 23 32,1 1 0,3 1 0,-21 59 0,18-44-47,-192 507 618,183-492-569,-48 82 0,34-71-41,36-64-49,-1 1-1,0-1 1,-1 0 0,-1-1 0,0 0 0,-17 17 0,17-24 149,12-11-50,10-12-43,158-177 254,-79 98-183,-71 74-137,138-145 193,-127 139-181,1 1 1,1 2-1,53-32 1,-72 50-32,9-5 11,26-12 0,-47 25-15,0-1 1,0 1-1,0-1 0,-1 0 1,1 0-1,-1 0 0,5-5 1,-3 3 19,-53 60 477,42-49-489,0 0-1,0 1 1,0 0 0,1 0-1,0 0 1,1 1 0,-7 15-1,10-20-11,0 0 0,1 0 0,-1 0 0,1 0 0,0 0 0,0 0 0,1 1 0,-1-1 0,1 0 0,0 1 0,0-1 0,0 0 0,1 0 0,-1 1 0,1-1 0,0 0 0,0 0 0,1 0 0,-1 0 0,4 7 0,-3-10-1,0 1 1,0 0 0,0 0 0,0-1 0,0 1 0,0-1-1,0 0 1,0 1 0,0-1 0,1 0 0,-1 0-1,0-1 1,1 1 0,-1 0 0,1-1 0,-1 1-1,1-1 1,-1 0 0,1 0 0,-1 0 0,1 0 0,2-1-1,6 0 9,-1-1 0,1 0 0,18-6 0,-24 6-4,0 0 0,-1-1 0,0 1 0,0-1 0,1 0-1,-1 0 1,-1 0 0,1-1 0,0 1 0,-1-1 0,0 0 0,0 0 0,0 0 0,0 0 0,-1 0 0,1-1-1,-1 1 1,0-1 0,-1 0 0,1 1 0,-1-1 0,1-8 0,0 6 5,-1 0-1,-1-1 1,0 1 0,0 0-1,0 0 1,-1-1 0,0 1-1,0 0 1,-1 0 0,1 0-1,-2 0 1,1 0 0,-1 1-1,-7-13 1,8 17 7,-1 0 0,0 0 0,0 0 0,0 0 0,-1 0-1,1 1 1,0-1 0,-1 1 0,1 0 0,0 0 0,-1 0 0,0 0 0,1 1 0,-1-1 0,-6 1 0,9 0-28,12 0-28,11-6 33,-1-1 0,30-15 0,2 0 2,17-5 3,-30 10 0,81-22 0,-113 37 8,1 0-1,0 1 0,0 0 1,0 1-1,0 0 1,16 1-1,-22 0-4,-1-1-1,1 1 1,-1-1 0,1 1-1,-1 0 1,0 0 0,1 0-1,-1 0 1,0 1 0,1-1-1,-1 1 1,0-1 0,0 1-1,0 0 1,-1-1 0,1 1-1,0 0 1,-1 0 0,1 1-1,-1-1 1,1 0 0,-1 0 0,0 1-1,0-1 1,0 0 0,-1 1-1,1-1 1,0 5 0,2 17 92,0 49 1,-4-51-5,2 0 0,6 41 0,-5-57-54,0 0 0,0 0 0,0 0 0,1 0 0,-1 0-1,7 8 1,-7-12-18,-1 0 0,1 0 0,-1 0-1,1 0 1,0 0 0,-1 0 0,1 0-1,0-1 1,0 1 0,1-1-1,-1 0 1,0 1 0,0-1 0,1 0-1,-1 0 1,0-1 0,1 1 0,3 0-1,8-1 68,0-1-1,1 0 0,-1-1 1,0-1-1,0 0 1,0-1-1,0 0 0,-1-1 1,0-1-1,23-13 1,-17 7-637,0 0 1,0-1 0,-2-2-1,1 1 1,24-30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0 858 4120,'0'0'7304,"15"2"-6934,-6-1-300,-2 0-11,1 0 0,0 0 0,0-1-1,-1 0 1,1 0 0,0-1-1,0 0 1,-1 0 0,1-1 0,0 0-1,10-4 1,2-4 220,0-2 1,-1 0-1,0-1 1,26-24-1,-38 30-139,0 0-1,0 0 0,-1-1 1,0 1-1,0-2 1,9-16-1,-13 20-59,1-1-1,-1 0 1,0 0-1,-1 0 1,1 0-1,-1 0 1,-1 0-1,1-1 1,-1 1-1,0 0 1,0 0-1,-2-7 1,2 12-62,-1-7 83,0 0-1,-1 1 1,0-1-1,0 1 1,-4-8-1,5 14-82,1 0 0,-1 0 0,1-1 0,-1 1 0,0 0-1,0 0 1,1 0 0,-1 0 0,0 0 0,0 0 0,0 0 0,0 1 0,0-1-1,0 0 1,0 0 0,-1 1 0,1-1 0,0 1 0,0-1 0,0 1 0,-1-1-1,1 1 1,0 0 0,-1 0 0,1 0 0,0-1 0,-1 1 0,1 0-1,0 1 1,0-1 0,-1 0 0,1 0 0,0 0 0,-1 1 0,1-1 0,0 1-1,0-1 1,-2 2 0,-11 4 53,1 1 0,0 1 0,0 0 0,1 1 0,0 0-1,1 1 1,0 0 0,0 0 0,1 2 0,0-1 0,1 1 0,1 0 0,-10 19-1,12-20-25,1 1 0,1 0-1,0 0 1,0 1-1,1-1 1,1 1-1,0-1 1,1 1-1,0 0 1,1 0 0,1 0-1,0-1 1,0 1-1,1 0 1,8 24-1,-8-29 0,2 1-1,-1-1 0,1 0 0,1 0 0,-1 0 1,1-1-1,1 0 0,-1 0 0,1 0 0,1 0 0,-1-1 1,1 0-1,0 0 0,0-1 0,1 0 0,0 0 1,0-1-1,0 0 0,0 0 0,0-1 0,1 0 0,0-1 1,-1 0-1,1 0 0,0-1 0,0 0 0,0 0 1,0-1-1,0 0 0,14-2 0,-14 1-12,0-1 0,-1 0 0,1 0 0,0-1 0,0 0 0,-1-1 0,0 1 0,0-2 0,0 1 0,0-1 0,-1 0 0,1-1 0,-2 0 0,1 0 0,0 0 0,-1-1 0,0 0 0,-1 0 0,0-1 0,7-11 0,10-24 111,-2 0-1,21-71 1,-17 45 50,-20 60-148,-1 0 0,1 0 0,1 1 0,0 0 0,0 0 0,1 0 1,-1 0-1,2 1 0,8-8 0,-12 12-27,1 0 1,0 0 0,0 0-1,0 1 1,0-1 0,0 1-1,0 0 1,1 1 0,-1-1 0,1 1-1,-1-1 1,1 1 0,-1 1-1,1-1 1,0 1 0,0 0-1,-1 0 1,1 0 0,0 0-1,6 2 1,5 3 0,1 1 1,-2 1-1,1 0 1,-1 1-1,0 0 0,-1 1 1,0 1-1,0 0 1,13 14-1,-2-5 27,-16-13-9,-12-10 58,-3 0-73,1-1 1,-1 2 0,-1-1-1,1 1 1,-10-4-1,-5-3-1,13 5-11,-1 1-1,1 1 1,-1-1 0,0 1-1,0 1 1,0 0 0,0 0-1,-1 1 1,1 0 0,0 0-1,-1 1 1,1 0-1,-13 3 1,15-2-4,-1 1-1,1 0 0,-1 1 1,1 0-1,0 0 1,0 0-1,0 1 0,0 0 1,0 1-1,1-1 1,0 1-1,0 0 0,0 1 1,1 0-1,0-1 1,-5 8-1,4-4-9,1-1 0,0 1 0,1 0-1,0 0 1,0 0 0,1 1 0,0 0 0,1-1 0,0 1 0,0 0-1,1 0 1,1 0 0,-1 0 0,2 0 0,-1 0 0,1 0 0,1 0 0,0 0-1,0-1 1,1 1 0,0-1 0,1 1 0,0-1 0,0 0 0,1 0-1,11 15 1,-14-23 6,-1 1-1,0 0 0,1-1 0,0 1 1,-1-1-1,1 0 0,0 1 1,0-1-1,0 0 0,0 0 0,-1 0 1,2 0-1,-1-1 0,0 1 1,0 0-1,0-1 0,0 1 0,4-1 1,-1 0 0,-1 0 1,1-1-1,-1 0 0,0 1 1,1-2-1,-1 1 1,0 0-1,8-4 1,1-3 3,-1 1 1,0-1 0,0-1-1,16-15 1,-17 14 5,-2-1 0,0 0 0,0 0 1,-1-1-1,0 0 0,-1 0 0,-1-1 0,8-19 0,-4 1 63,-1 0 1,9-52-1,-16 45 318,-1 48-351,1 1 0,0 0 0,7 20 0,-4-14-25,-3-12-16,2 13 1,1 0-1,0-1 0,2 1 1,0-1-1,1-1 1,1 1-1,13 18 1,-21-33-3,1 0 0,-1 0 0,1-1 1,-1 1-1,1 0 0,0-1 0,0 0 0,-1 1 1,1-1-1,0 0 0,0 0 0,0 0 1,0 0-1,1-1 0,-1 1 0,0 0 1,0-1-1,0 0 0,1 1 0,-1-1 1,0 0-1,0 0 0,1 0 0,-1 0 0,0-1 1,0 1-1,0-1 0,1 1 0,-1-1 1,0 0-1,0 0 0,0 0 0,0 0 1,2-1-1,6-5 12,0-1 0,-1 1 0,1-2-1,-2 1 1,10-12 0,1-1-5,84-69 120,-60 55-90,-34 28-17,0 1 0,1 0 0,-1 0 1,1 1-1,1 0 0,-1 1 0,1 0 0,18-3 0,-28 6-16,-1 1 1,1 0-1,-1-1 0,1 1 1,-1 0-1,1 0 0,-1 0 1,1 0-1,-1-1 0,1 1 1,-1 0-1,1 0 0,-1 0 0,1 0 1,-1 0-1,1 0 0,0 0 1,-1 0-1,1 0 0,-1 1 1,1-1-1,-1 0 0,1 0 1,-1 0-1,1 1 0,-1-1 1,1 0-1,-1 0 0,1 1 1,-1-1-1,0 1 0,1-1 1,-1 0-1,1 1 0,-1-1 1,0 1-1,1-1 0,-1 1 1,0-1-1,0 1 0,1-1 1,-1 1-1,-22 6 129,-165 72-71,182-77-61,1 0 1,0 0 0,0 1 0,0 0 0,0-1 0,0 1-1,1 1 1,-1-1 0,1 0 0,0 1 0,0 0 0,0 0-1,0 0 1,1 0 0,0 0 0,0 0 0,0 0-1,0 1 1,0-1 0,1 1 0,-1 6 0,1-7 4,1-1 0,0 1 0,-1-1 0,1 1 0,1-1 0,-1 1 0,0-1 0,1 1 0,0-1 0,0 1 0,0-1 0,0 0 0,0 1 0,1-1 0,0 0 0,-1 0 0,1 0 0,0 0 1,0 0-1,1-1 0,-1 1 0,1-1 0,-1 1 0,1-1 0,0 0 0,0 0 0,0 0 0,0 0 0,5 2 0,3 0 4,0 0-1,1 0 1,-1-1-1,1 0 1,0-1-1,0 0 1,0-1 0,0-1-1,1 0 1,-1 0-1,0-1 1,0-1 0,23-6-1,-16 2 0,-1 0 1,1-2-1,-1 0 1,-1-1-1,0-1 0,0-1 1,29-24-1,-12 7 22,77-69 33,-89 75-50,-1-1 1,33-45-1,-29 30 23,-1-1 0,-2-1 0,-2-1 0,-2-1 0,-2-1 0,-1 0 0,-3-1 0,-1 0 0,6-55 0,-14 79-6,2-18 2,-5 36-25,0 1 0,0-1 0,0 0 0,0 0 0,0 1 0,0-1 0,-1 0 0,1 0 0,-1 1 0,1-1 0,-1 0 0,0 1 0,1-1 0,-1 1 0,-2-4 0,1 7 0,1-1-1,-1 1 1,1-1 0,0 1 0,-1-1 0,1 1 0,0 0 0,0 0 0,0-1 0,0 1 0,0 0 0,0 3 0,-16 38 5,3 1-1,-13 63 1,-8 97-76,24-125 54,-1-1-14,-22 120-11,29-163 35,5-29 9,0-1-1,-1 1 1,1 0 0,-1 0 0,-1-1 0,1 1 0,-1-1 0,0 1 0,-6 9 0,6-13 129,2-7-59,3-9-14,9-23 23,-4 10-7,13-29 0,-17 48-53,0 0 0,0 1 0,0-1 0,1 1 0,0 0 0,1 1-1,-1-1 1,9-6 0,-1 2 24,-6 5-24,0-1 0,1 1 1,16-9-1,-23 14-22,1 0 0,0 0 1,-1 0-1,1 1 0,0-1 1,0 1-1,0-1 0,-1 1 1,1 0-1,0-1 0,0 1 0,0 0 1,0 0-1,-1 0 0,1 1 1,0-1-1,0 0 0,0 1 0,-1-1 1,1 1-1,0 0 0,0-1 1,-1 1-1,1 0 0,-1 0 1,3 2-1,1 1 3,0 1 0,-1 0 0,1 0 0,-1 0 0,0 1 0,0-1 0,-1 1 0,0 0-1,4 8 1,0 6 12,7 34-1,-9-33 12,11 30 0,-13-45-14,0 1-1,0-1 1,0 0 0,1 0-1,0 0 1,0 0-1,1-1 1,8 8-1,-11-11-2,0-1 1,1 1-1,-1-1 0,1 0 1,-1 0-1,1 0 0,-1 0 0,1-1 1,0 1-1,-1 0 0,1-1 1,0 0-1,0 0 0,0 0 0,-1 0 1,1 0-1,0-1 0,0 1 0,-1-1 1,1 1-1,0-1 0,-1 0 1,1 0-1,-1 0 0,5-3 0,4-2-8,0-1 0,0 0 0,-1 0-1,10-10 1,-13 11-42,-1 0-1,0-1 1,0 0-1,6-10 0,2-8-3376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1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5720,'0'0'4200,"11"3"-3786,-3 0-275,-4-2-82,0 1 0,-1-1 0,1 0 0,0 0 0,0 0 0,0-1 0,0 0 0,0 1 0,-1-1 0,1 0 0,0-1 0,0 1 0,0-1 0,0 0 0,6-2 0,3-2 253,0-1 1,0-1-1,-1 0 1,0 0-1,0-2 0,-1 1 1,0-2-1,0 1 1,13-17-1,-9 7 166,-1 1-1,-2-2 1,0 0 0,0 0 0,9-26-1,37-88 1541,-57 131-1928,0 1 0,0 0-1,0-1 1,0 1-1,0-1 1,1 1-1,-1 0 1,1 0-1,0 0 1,-1 0 0,1 0-1,3-2 1,-4 4-57,0-1 1,0 1 0,0 0 0,0 0 0,0 0-1,0-1 1,0 1 0,0 0 0,0 0-1,0 0 1,0 1 0,0-1 0,0 0 0,0 0-1,0 1 1,0-1 0,0 0 0,0 1-1,0-1 1,0 1 0,-1-1 0,1 1-1,0-1 1,0 1 0,0 0 0,-1-1 0,1 1-1,0 0 1,-1 0 0,1 0 0,0-1-1,-1 1 1,1 2 0,3 4 16,0 1-1,-1 0 1,0 0 0,0 0 0,-1 0-1,0 0 1,-1 1 0,1-1 0,-1 16-1,2 5 33,-2-24-63,3 23 103,-1 0 0,-1 1-1,-3 41 1,0-62-79,0 1-1,0-1 0,-1 0 1,-1 0-1,0 0 1,-6 15-1,6-19-16,0 1 0,0-1 0,0 0 0,0 0 1,0 0-1,-1 0 0,0 0 0,0-1 0,0 0 0,0 0 0,-1 0 0,-5 3 0,6-5-5,1 0 1,-1 0-1,0 0 0,1-1 0,-1 1 1,0-1-1,0 0 0,1 0 0,-1 0 0,0-1 1,0 1-1,1-1 0,-1 0 0,0 0 0,1 0 1,-1-1-1,1 1 0,-1-1 0,1 0 0,-5-3 1,-4-3 47,0 0-1,0-1 1,-18-19 0,20 14 18,10 14-81,0-1-1,0 1 0,0 0 1,0 0-1,0-1 1,0 1-1,0 0 0,0 0 1,0-1-1,0 1 0,0 0 1,0 0-1,0-1 1,1 1-1,-1 0 0,0 0 1,0 0-1,0-1 1,0 1-1,0 0 0,1 0 1,-1 0-1,0 0 1,0-1-1,0 1 0,1 0 1,-1 0-1,0 0 1,0 0-1,0 0 0,1 0 1,-1 0-1,0-1 1,0 1-1,1 0 0,2 0 8,0 0-1,1 0 0,-1 0 1,0 0-1,0 1 0,0-1 0,1 1 1,3 1-1,37 11 11,0 1-10,2-2 1,-1-2-1,80 8 1,-116-18-10,0-1 1,0 0-1,-1 0 1,1-1-1,0 0 1,-1-1-1,0 1 0,14-8 1,-1-1 34,37-25 1,-51 31-14,0-1-1,0 1 1,-1-1 0,0 0-1,0-1 1,0 1 0,-1-1 0,5-9-1,-10 16-20,0 0 0,0 0 1,0 0-1,0 0 0,0-1 0,0 1 0,0 0 0,0 0 0,0 0 0,1 0 0,-1-1 0,0 1 1,0 0-1,0 0 0,0 0 0,0 0 0,0 0 0,1 0 0,-1-1 0,0 1 0,0 0 0,0 0 1,0 0-1,0 0 0,1 0 0,-1 0 0,0 0 0,0 0 0,0 0 0,1 0 0,-1 0 0,0 0 1,0 0-1,0 0 0,0 0 0,1 0 0,-1 0 0,0 0 0,0 0 0,1 0 0,2 9 67,-1 14-8,-45 495 155,42-507-205,1-10-10,1 0 0,-1 0 0,0 0 1,-1 0-1,1 0 0,0 0 1,0 0-1,0 0 0,0-1 0,-1 1 1,1 0-1,0 0 0,-1 0 0,1 0 1,-1 0-1,1-1 0,-1 1 1,0 1-1,0-1 62,6-9 20,-1-4-66,0-1-1,-1 1 1,0-1 0,-1 0-1,1-21 1,0 4 13,8-80 64,9-60 98,-14 131-118,2 0 1,17-47-1,-1 21 139,62-116 1,-82 175-193,-1-1 1,1 1-1,1 0 1,-1 0-1,1 0 0,0 1 1,0 0-1,1 0 1,-1 0-1,10-6 1,-13 11-20,0 0 1,0-1 0,0 1 0,-1 0-1,1 0 1,0 0 0,0 0 0,0 1-1,0-1 1,-1 0 0,1 1 0,0-1 0,0 1-1,-1 0 1,1-1 0,0 1 0,-1 0-1,1 0 1,-1 0 0,1 0 0,-1 0-1,1 1 1,-1-1 0,2 3 0,5 3 3,-1 1-1,12 17 1,-11-12-6,-1 0 1,-1 0-1,0 1 0,-1 0 0,0 0 1,-1 1-1,-1-1 0,0 1 0,-1-1 0,0 1 1,-1 0-1,-3 29 0,1-37-1,-1-1 0,1 0 0,-1 0 0,-1 1 0,1-1-1,-1-1 1,0 1 0,-1 0 0,-7 9 0,9-11 0,-1-1 1,0 0-1,0 0 1,0 0-1,0 0 0,0 0 1,-1-1-1,1 1 1,-1-1-1,0 0 0,0 0 1,0 0-1,0 0 1,0-1-1,-7 2 1,0-3 10,-1 0 0,1-1 0,0-1 0,0 0 0,0 0 0,0-1 0,0 0 0,-12-6 0,-3 0 31,25 8-38,0 1 0,0-1-1,0 0 1,1 0 0,-1 1 0,0-1 0,0 0 0,0 0 0,0 0 0,1 0-1,-1 0 1,0 0 0,1 0 0,-1 0 0,1 0 0,-1-2 0,1 3-2,-1 0 0,1-1-1,0 1 1,0-1 0,-1 1 0,1-1 0,0 1 0,0 0 0,0-1 0,0 1 0,0-1 0,0 1 0,0-1 0,0 1 0,0-1 0,0 1 0,0-1 0,0 1 0,0-1 0,0 1-1,0-1 1,0 1 0,0-1 0,1 1 0,-1 0 0,0-1 0,0 1 0,0-1 0,1 1 0,-1 0 0,1-1 0,6 0 4,1 1 1,0-1-1,-1 2 1,1-1-1,-1 1 1,1 0 0,9 3-1,11 2-7,27 3-4,-16-2-3,46 2 0,-71-9 7,-1 0 0,0-1 0,0 0 0,0-1 0,0 0-1,0-1 1,20-8 0,-13 4 1,0-2 0,0 0 0,-1-1 0,0-1 0,-1-1 0,0 0 0,-1-1 0,20-21 0,-34 31 2,0-1 1,0 0-1,-1 0 0,1 0 1,-1 0-1,0-1 0,-1 1 1,1 0-1,-1-1 0,0 0 0,0 1 1,0-1-1,0 1 0,-1-1 1,0 0-1,0 0 0,-1-5 1,1 6-1,-1 0 0,0 1 0,0-1 0,0 1 0,0 0 0,0-1 1,-1 1-1,1 0 0,-1 0 0,0 0 0,0 0 0,0 0 0,0 0 1,-1 0-1,1 1 0,-1-1 0,1 1 0,-1-1 0,0 1 0,0 0 1,0 0-1,-6-2 0,7 3-1,-1 0 1,1 0-1,-1 0 0,0 1 1,1-1-1,-1 1 1,0-1-1,0 1 0,1 0 1,-1 0-1,0 0 1,0 0-1,0 1 0,1-1 1,-1 1-1,0 0 1,1 0-1,-5 2 1,2-1-1,1 1 1,0 1 0,0-1 0,0 0 0,1 1 0,-1 0 0,1 0-1,0 0 1,-5 8 0,1-1-3,1 0-1,0 1 0,1-1 1,0 1-1,-5 21 1,9-27 0,-1 0 1,1-1-1,1 1 1,-1 0-1,1 0 1,0 0-1,0-1 1,1 1-1,0 0 1,0 0-1,0 0 1,1-1-1,-1 1 1,1-1-1,4 8 1,-1-5-3,-1 0 1,1-1-1,1 1 1,-1-1-1,1 0 1,8 6-1,-12-11 4,1 0-1,0 0 1,0 0-1,0-1 1,0 1-1,0-1 0,1 0 1,-1 0-1,0 0 1,0 0-1,1-1 1,-1 1-1,1-1 1,-1 0-1,0 0 1,1 0-1,-1 0 0,1 0 1,-1-1-1,4-1 1,23-7 13,-1-1 0,0-2 0,46-26 0,13-5 34,-56 28-22,42-29-1,-42 24 21,38-18 0,-50 29-46,-12 4 15,1 1-1,0 0 1,0 1 0,17-5-1,-23 8-11,-1 0-1,1-1 1,-1 1-1,1 0 1,-1 1-1,1-1 1,-1 0-1,1 1 1,-1-1-1,1 1 1,-1 0-1,1-1 0,-1 1 1,0 1-1,1-1 1,-1 0-1,0 0 1,0 1-1,0-1 1,0 1-1,0 0 1,3 3-1,-3-2-6,1 1-1,-1-1 0,0 0 1,0 1-1,0 0 0,1 5 1,-2-9 5,-1 1 0,0-1 0,0 1 0,0-1 0,1 1 0,-1-1 0,0 1 0,0-1 0,0 1 0,0-1 0,0 1 0,0-1 0,0 1 0,0-1 0,0 1 0,0-1 0,0 1 0,0-1 0,0 1 0,-1-1 0,1 1 0,0-1 0,0 1 0,-1-1 0,1 1 0,0-1 0,0 1 0,-1-1 0,1 0 0,-1 1 0,1-1 0,0 0 0,-1 1 0,1-1 0,-1 0 0,1 1 0,0-1 0,-1 0 0,1 0 0,-1 0 0,1 1 0,-1-1 0,1 0 0,-1 0 0,0 0 0,1 0 0,-1 0 0,1 0 0,-1 0 0,1 0 0,-1 0 0,1 0 0,-1 0 0,1 0 0,-1 0 0,1-1 0,-1 1 0,1 0 0,-1-1 0,-51-14 104,16 3-47,-2-1-12,27 8-17,-1 1 1,0 0-1,0 0 0,-18-2 0,27 6-26,1 0 0,-1 0 0,1 0 0,-1 0 0,1 0 0,0 0 0,-1 1 0,1-1 0,-1 1 0,1 0-1,0-1 1,-1 1 0,1 0 0,0 1 0,0-1 0,0 0 0,0 0 0,0 1 0,0 0 0,0-1 0,0 1 0,0 0 0,1 0 0,-1 0 0,1 0 0,0 0 0,-3 4-1,3-3-5,-1 1 0,1 1-1,0-1 1,0 0-1,0 0 1,1 0 0,-1 1-1,1-1 1,0 0-1,0 0 1,1 1 0,-1-1-1,1 0 1,2 8-1,3 5 1,1 0 0,10 20 0,-5-13 27,-8-14-14,1-1 0,0 0 0,0 0-1,13 15 1,-15-21-8,0 0 1,0 0-1,0 0 1,0 0-1,1 0 1,-1-1-1,1 0 1,0 0-1,-1 0 1,1 0-1,0 0 0,0-1 1,0 0-1,7 1 1,3 0 9,1 0 0,-1-2 0,1 0 1,-1 0-1,1-1 0,-1-1 0,1-1 0,-1 0 1,0-1-1,0 0 0,0-1 0,-1-1 0,25-14 0,-18 10 1,24-14 55,64-47 0,-95 61-37,-1 0 0,0-1 0,0-1 0,-1 0 0,-1-1 0,0 0 0,0 0 0,13-28 0,8-14 184,-31 54-191,-1 3-23,0 1 1,0-1-1,-1 0 0,2 0 0,-1 1 0,0-1 0,0 0 1,1 1-1,-1-1 0,1 1 0,0-1 0,0 5 1,-1-4-2,-2 16 0,1 1 0,1 0 0,1-1 0,0 1 0,1 0 0,1-1 0,5 22 0,-4-33 0,6 25-29,15 38 0,-20-61 23,1 0-1,0 0 1,1 0 0,0 0 0,1-1 0,0 0-1,14 14 1,-17-19 10,-1-1 0,1-1-1,0 1 1,0 0 0,0-1-1,1 0 1,-1 0 0,0 0 0,1-1-1,0 1 1,-1-1 0,1 0-1,8 1 1,-5-2 3,-1 0-1,1-1 1,-1 0-1,1 0 1,-1 0 0,0-1-1,0 0 1,10-4 0,-6 1 3,0-1 0,0 0 1,0 0-1,-1-1 1,0-1-1,0 0 1,-1 0-1,0 0 1,0-1-1,10-15 1,-11 12 15,0-1 0,-1 0 0,0-1 0,-1 0-1,-1 0 1,6-22 0,-9 30-16,-1 0-1,-1 0 0,1 1 1,-1-1-1,0 0 0,0 0 1,-1 0-1,-1-10 0,1 12-3,-1 1 0,1 0-1,0-1 1,-1 1 0,0 0 0,0 0-1,0 0 1,0 0 0,0 0 0,0 0-1,-1 1 1,1-1 0,-1 1 0,0 0-1,-5-4 1,7 6-3,-1 0-1,1-1 0,-1 1 1,1 0-1,-1 0 1,0 0-1,1 0 0,-1 0 1,1 0-1,-1 0 1,1 1-1,-1-1 0,0 0 1,1 1-1,-1-1 1,1 1-1,0 0 1,-1 0-1,1-1 0,-1 1 1,1 0-1,0 0 1,0 0-1,0 0 0,-1 0 1,0 3-1,-4 2 4,0 0-1,0 1 0,-8 12 1,7-8 1,1 0 0,0 0-1,1 1 1,0 0 0,1 0 0,0 0 0,-2 15 0,5-20-9,0 0 0,0 1 0,1-1 0,1 0-1,-1 0 1,1 1 0,0-1 0,0 0 0,1 0 0,0 0 0,1 0 0,-1 0 0,1-1 0,5 9 0,0-2 0,-5-7 2,0 0 0,1-1-1,-1 0 1,8 8 0,-10-12 0,1 1 0,0 0 0,0-1 0,1 1 0,-1-1 0,0 0 0,0 0 0,1 0 0,-1 0 0,1 0 0,-1 0 0,1-1 0,-1 1 0,1-1 0,2 0 0,4 0 7,0 0 0,0 0 0,0-2 0,0 1 0,0-1 0,-1 0 0,1-1 0,-1 0 0,1 0 0,-1-1 0,13-7 0,4-5 7,0-2 0,24-22 0,-32 25-13,0 0 0,-1-1 0,-1 0 1,0-1-1,19-29 0,37-81 33,-71 126-26,1 0 0,-1 0 0,0 0 0,1 0 0,-1 1 0,1-1 0,-1 0 0,1 0 0,0 0 0,-1 0 1,1 1-1,0-1 0,0 0 0,0 1 0,-1-1 0,1 0 0,0 1 0,2-1 0,-3 1-5,1 0-1,-1 0 1,1 0 0,-1 0-1,1 1 1,-1-1 0,1 0-1,-1 0 1,1 1 0,-1-1-1,1 0 1,-1 1 0,1-1-1,-1 0 1,0 1-1,1-1 1,-1 1 0,0-1-1,1 1 1,-1-1 0,0 1-1,0-1 1,1 1 0,-1-1-1,0 1 1,3 8-3,0 1 1,-1-1-1,2 11 1,-3-11-8,19 130-42,-18-122 42,-2 1 1,0-1-1,-1 1 1,0-1-1,-2 0 1,-4 20-1,6-36 11,1 0 0,0 0-1,0-1 1,-1 1-1,1 0 1,-1 0-1,1 0 1,-1 0-1,1-1 1,-1 1-1,1 0 1,-1 0-1,0-1 1,1 1 0,-1 0-1,0-1 1,0 1-1,1-1 1,-1 1-1,0-1 1,0 1-1,0-1 1,0 0-1,0 1 1,0-1-1,1 0 1,-2 0 0,-1 0 2,1 0 1,-1 0 0,1 0-1,-1-1 1,1 1 0,-1-1-1,1 1 1,0-1 0,-1 0 0,-2-2-1,-4-2 9,1 0 0,0 0 0,0-1-1,-11-11 1,18 16-14,-4-3 14,1 0-1,-1-1 0,1 0 1,0 0-1,1 0 1,-1 0-1,1 0 1,0-1-1,-4-7 0,8 12-10,-1 1-1,0-1 0,0 1 0,0 0 0,1-1 1,-1 1-1,0-1 0,0 1 0,1-1 0,-1 1 1,0 0-1,1-1 0,-1 1 0,1 0 0,-1-1 1,0 1-1,1 0 0,-1 0 0,1 0 0,-1-1 1,1 1-1,-1 0 0,1 0 0,-1 0 0,0 0 1,1 0-1,-1 0 0,1-1 0,-1 1 0,1 0 1,-1 1-1,1-1 0,-1 0 0,1 0 0,-1 0 1,1 0-1,-1 0 0,1 0 0,0 1 0,25 4-10,-25-5 6,83 24-41,73 15 27,-138-36 28,0-1 1,0-1-1,1 0 1,-1-1 0,0-1-1,27-5 1,-29 1 29,1-1 0,-1 0 1,25-14-1,-2 2 25,-13 8-24,-18 8-4,0-1-1,0-1 0,-1 0 1,13-7-1,-21 10-38,0 1-1,0-1 0,1 0 0,-1 1 0,0-1 0,0 0 1,1 1-1,-1-1 0,0 0 0,0 1 0,0-1 0,0 0 1,0 1-1,0-1 0,0 0 0,0 1 0,-1-1 1,1 0-1,0 1 0,0-1 0,-1 0 0,1 1 0,0-1 1,0 0-1,-1 1 0,1-1 0,-1 1 0,1-1 0,-1 1 1,0-1-1,-14-18-50,-15-2-375,14 13-3365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59 15176,'0'0'776,"-99"-40"-464,63 28 7,17 6 129,13 6 256,8 2-448,9 4-88,13 4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1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6928,'0'0'4889,"13"-9"-4449,5-1-285,-5 3-11,-1-1-1,1-1 0,-2 0 1,14-12-1,23-18 683,-32 27-488,0-1 0,15-16 0,3-10 587,-1-2 0,38-62-1,-51 59-130,2-1 836,-20 42-1061,-4 4-120,-3 8-129,-49 168 560,50-162-791,0 1 0,-3 30 0,7-40-62,-1-1 0,1 0 0,0 1 1,1-1-1,-1 1 0,1-1 0,0 0 0,1 1 0,-1-1 0,1 0 0,0 0 0,4 8 1,-1-7 2,-1 0 1,1 0 0,0 0-1,0-1 1,1 0-1,0 0 1,0 0 0,10 6-1,-13-10-14,0 1 0,-1-1-1,2 1 1,-1-1 0,0 0-1,0 0 1,0-1 0,0 1-1,1 0 1,-1-1 0,0 0-1,1 0 1,-1 0 0,0 0-1,1-1 1,-1 1 0,0-1-1,0 0 1,0 0 0,1 0-1,-1 0 1,4-2 0,17-14 111,0 0 1,-1-2 0,-1 0 0,32-37-1,-32 30 155,33-51-1,-44 59-175,-10 14-64,1 0 0,0 0 0,1 0 0,-1 0 0,1 0 0,0 1 0,-1-1 0,2 1 0,-1-1-1,0 1 1,1 0 0,-1 1 0,7-5 0,-9 7-32,-1 0-1,0 0 1,1 0 0,-1 0-1,1 0 1,-1 0 0,0 0-1,1 0 1,-1 0 0,1 0-1,-1 0 1,0 1 0,1-1-1,-1 0 1,1 0-1,-1 0 1,0 0 0,1 1-1,-1-1 1,0 0 0,1 0-1,-1 1 1,0-1 0,0 0-1,1 1 1,-1-1-1,0 0 1,0 1 0,1-1-1,-1 0 1,0 1 0,0-1-1,0 1 1,0-1 0,1 0-1,-1 1 1,0-1-1,0 1 1,3 19 28,-2-15-4,11 181 424,-12-186-454,0 0 0,0 1 0,0-1 0,0 0 0,0 0 0,0 1 0,0-1 1,0 0-1,0 0 0,0 1 0,1-1 0,-1 0 0,0 0 0,0 0 1,0 1-1,0-1 0,0 0 0,0 0 0,1 0 0,-1 0 0,0 1 1,0-1-1,0 0 0,1 0 0,-1 0 0,0 0 0,0 0 0,0 0 0,1 1 1,-1-1-1,0 0 0,0 0 0,1 0 0,-1 0 0,0 0 0,0 0 1,1 0-1,-1 0 0,0 0 0,0 0 0,1 0 0,-1 0 0,0 0 1,0 0-1,0-1 0,1 1 0,-1 0 0,0 0 0,0 0 0,0 0 0,1 0 1,-1 0-1,0-1 0,1 1 0,15-10 48,-13 8-42,41-31 74,-2-2 1,42-44-1,-68 63-52,-7 9-7,0-1 0,1 1 0,0 1 0,0-1 0,1 2 0,14-7 0,10-4 72,-34 15-89,0 0 0,0 0-1,0 1 1,0-1 0,1 0-1,-1 1 1,0-1 0,1 1 0,-1 0-1,1-1 1,-1 1 0,0 0-1,1 0 1,-1 0 0,1 0-1,-1 0 1,0 0 0,1 0 0,-1 0-1,1 1 1,-1-1 0,0 1-1,1-1 1,-1 1 0,0-1 0,1 1-1,-1 0 1,0-1 0,2 3-1,-1-1 8,0 1 0,0 0 1,-1 0-1,1 0 0,-1 0 0,1 1 0,-1-1 0,0 0 0,-1 0 0,1 1 0,0 6 0,4 43 58,-5-36-40,1-1 0,1 0-1,1 1 1,0-1 0,8 24-1,-9-37-6,-1 0 0,1 0 0,-1 0-1,1 0 1,0 0 0,0 0-1,0 0 1,1-1 0,-1 1 0,0-1-1,1 1 1,0-1 0,0 0-1,-1 0 1,1 0 0,1-1 0,-1 1-1,0-1 1,0 0 0,0 1-1,1-1 1,-1-1 0,0 1-1,1 0 1,-1-1 0,7 0 0,3-1 45,-1 0 1,1-1-1,-1-1 1,1 0-1,-1-1 1,12-5-1,-15 5-64,0 0 0,0-1 0,-1-1 0,1 1 0,-1-1 0,0-1 0,-1 0 0,10-10 0,7-13-3784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7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1068 6632,'0'0'3464,"16"-5"-3080,-3 2-290,4-2 34,0 1-1,-1-2 1,0 0 0,0-1-1,22-14 1,-13 2 164,-1 0 0,0-2 0,-2 0 1,-1-2-1,23-29 0,-9 5 571,52-97-1,-41 48-30,-4-1-1,46-160 1,-79 228-501,6-41 0,-13 62-221,-1-1 0,0 1 1,-1 0-1,0-1 0,-1 1 1,1-1-1,-2 1 0,1 0 1,-5-16-1,5 23-93,1 0 0,0 1-1,-1-1 1,1 0 0,0 0 0,-1 0-1,1 0 1,-1 1 0,1-1 0,-1 0-1,1 1 1,-1-1 0,0 0 0,1 1-1,-1-1 1,0 0 0,1 1 0,-1-1-1,0 1 1,0 0 0,0-1 0,0 1-1,1 0 1,-1-1 0,0 1 0,0 0-1,0 0 1,0 0 0,0 0 0,0 0-1,0 0 1,1 0 0,-1 0 0,0 0-1,0 0 1,0 0 0,0 0 0,0 1-1,0-1 1,1 0 0,-1 1 0,0-1-1,0 1 1,0-1 0,1 1 0,-1-1-1,0 1 1,-1 1 0,-5 4 61,0 0 0,0 1 1,-11 14-1,13-15-43,-18 24 72,1 0 0,2 1 0,2 1 0,0 1 0,-22 62 0,12-14 112,-23 117 0,44-167-158,2 0 0,1 0 0,1 0 1,2 53-1,2-73-34,0 1 0,1-1 0,0 0 1,1 1-1,0-1 0,1 0 0,0-1 1,1 1-1,0-1 0,0 0 0,1 0 1,1 0-1,-1-1 0,2 0 0,12 13 1,-17-19-14,1-1 1,-1 0 0,0 0 0,1 0-1,0 0 1,-1 0 0,1-1 0,0 1-1,0-1 1,0 0 0,0-1 0,0 1-1,0-1 1,0 1 0,0-1 0,0 0-1,0-1 1,0 1 0,0-1 0,0 1-1,0-1 1,7-3 0,5-2 53,0-1 0,-1 0-1,29-19 1,14-14 205,98-91-1,-135 112-182,14-8 37,-3 1 495,-48 57-503,2 1 0,-14 46 0,21-57-76,5-15-32,0 1-1,1 0 1,0 0-1,0 0 1,0 0-1,1 0 1,0 0-1,0 0 1,1 0-1,0 0 0,0 0 1,1 0-1,2 9 1,-2-10-7,0-1 0,1 0 0,-1-1 0,1 1 1,0 0-1,0-1 0,1 1 0,-1-1 0,1 0 0,0 0 1,0-1-1,0 1 0,0-1 0,1 0 0,0 0 0,-1 0 0,9 3 1,-10-5-3,0 0 0,-1 0 1,1-1-1,0 1 1,-1-1-1,1 0 0,0 0 1,0 0-1,-1 0 1,1 0-1,0-1 0,-1 1 1,1-1-1,0 1 1,-1-1-1,1 0 0,-1 0 1,1 0-1,-1-1 1,1 1-1,-1-1 0,0 1 1,0-1-1,0 0 0,0 0 1,0 1-1,0-2 1,0 1-1,0 0 0,1-3 1,1-1 7,0 0 1,0-1-1,-1 0 1,0 0-1,0 0 0,0 0 1,-1-1-1,0 1 1,1-14-1,-2 12 10,-1-1 0,0 0 1,-1 0-1,0 0 0,0 0 0,-1 1 0,0-1 0,-1 0 0,0 1 0,-1 0 0,0 0 0,0 0 0,-6-9 1,2 1 53,8 14-60,-1 1 0,0 0 0,0-1 0,0 1 0,0 0-1,0 0 1,0 0 0,0 0 0,-1 0 0,1 0-1,-1 0 1,1 0 0,-1 1 0,0-1 0,-3-2 0,3 1 99,7 0-67,13-1-12,-8 4-26,167-7 39,-58 2-39,8-1 53,-89-4-32,-10 2-110,-86-20-4200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1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12960,'0'0'4071,"-58"18"-3439,55-16 8,3 2-128,0-2 8,0 2-120,3-2 16,7 6-152,4-2 16,4-6-144,6 0 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1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87 261 5016,'0'0'6646,"11"-10"-6148,-3 1-356,10-7 409,-2 0 0,0-2 0,24-33 0,-40 51-518,0 0 1,0-1-1,0 1 0,0 0 0,0 0 0,0-1 0,0 1 1,0 0-1,1 0 0,-1 0 0,0-1 0,0 1 0,0 0 1,0 0-1,0 0 0,0-1 0,1 1 0,-1 0 0,0 0 1,0 0-1,0 0 0,0-1 0,1 1 0,-1 0 1,0 0-1,0 0 0,0 0 0,1 0 0,-1 0 0,0 0 1,0 0-1,1 0 0,-1-1 0,0 1 0,0 0 0,0 0 1,1 0-1,-1 0 0,0 0 0,0 1 0,1-1 0,-1 0 1,0 0-1,0 0 0,1 0 0,-1 0 0,1 13 649,-59 284 824,51-268-1373,-1 10-1,-4 16 254,-29 83 0,-35 34 1167,74-167-835,8-26-101,-3-10-388,14-57 1,-2 17-58,-4 0 10,-3 11-24,3 1 0,2 0 0,23-60 0,-20 75-46,-10 24-60,1 0 1,2 1-1,0 0 0,0 0 0,2 1 0,13-18 1,0 2 24,9-11 29,-30 42-96,-1 1 1,1-1-1,0 1 0,0-1 0,0 1 0,0 0 0,0 0 0,0 0 0,1 1 0,-1-1 0,0 1 0,5-1 0,-1 0 6,0 2-1,0-1 1,0 1 0,0 0-1,0 0 1,0 0-1,0 1 1,0 1 0,0-1-1,0 1 1,0 0-1,0 0 1,-1 1 0,11 6-1,-6-3-3,-2 1 0,1-1 0,-1 2-1,0 0 1,0 0 0,-1 0 0,0 1-1,7 10 1,-11-12-7,0 0 0,0 1-1,-1-1 1,0 1 0,0 0-1,-1 0 1,0 0 0,0 0 0,0 0-1,-1 9 1,0-5 7,-1 0 0,0 0 0,-1-1-1,0 1 1,-1 0 0,-4 15 0,4-21 1,-1-1 0,0 1 0,0 0 0,0-1 0,-1 1 0,0-1 0,0 0 0,0 0 0,0-1 0,-11 9 0,3-4 16,0 0 1,-1 0 0,-18 7-1,18-10 27,0-1 0,-1 0 1,0-1-1,0-1 0,0 0 0,0-1 0,0-1 0,-1 0 0,1 0 0,0-2 0,-25-3 1,38 4-55,-16-3 108,13 0-115,9 0-134,6 0-3184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0 962 8640,'0'0'2998,"11"-7"-2587,206-140 1900,-168 107-1638,-2-2 0,81-93 0,-120 127-622,33-38 243,-2-1-1,-2-2 1,-2-1-1,-2-2 1,46-101-1,-75 143-208,-1 0-1,0-1 1,0 1-1,-1-1 1,0 0 0,-1 1-1,0-1 1,-1 0-1,0 0 1,-1 0-1,0 0 1,-5-19-1,6 29-54,0-1 0,-1 1 0,1-1 0,-1 1 0,1 0 1,-1-1-1,0 1 0,0-1 0,1 1 0,-1 0 0,0 0 0,0 0 0,0-1 0,0 1 0,0 0 0,-1 0 0,1 0 1,0 1-1,0-1 0,-1 0 0,1 0 0,-3 0 0,3 1-5,-1-1-1,0 1 1,0 0 0,0 1-1,0-1 1,0 0 0,0 0 0,0 1-1,1-1 1,-1 1 0,0 0-1,0-1 1,0 1 0,1 0-1,-3 1 1,-5 5 29,-1 0 0,1 1 0,1 0 0,-11 12 0,-15 19 50,2 0 0,-32 53 0,51-70-56,1 0 1,0 1-1,2 0 0,1 1 0,1 0 0,-8 38 1,-12 54 243,8-35-24,15-57-52,1 0 0,-1 45 0,5-64-154,0 0 1,0 0-1,1 0 1,0 0-1,0 0 1,0 0-1,1 0 1,-1 0 0,1-1-1,5 9 1,-6-11-32,1 0 0,-1 0 1,1 0-1,0 0 0,-1 0 0,1-1 1,0 1-1,0-1 0,0 1 1,0-1-1,0 0 0,0 0 1,1 0-1,-1 0 0,0 0 1,1 0-1,-1-1 0,0 1 0,1-1 1,-1 0-1,1 1 0,-1-1 1,1 0-1,3-1 0,13-3 46,0 0 1,-1-2-1,0 0 0,0-1 0,0-1 0,18-11 1,44-18 140,-58 27-123,-1 0 0,-1-2 0,31-21 0,22-13 160,-29 25 51,-44 21-302,1 0 0,0 0 1,-1 0-1,1 0 0,-1 1 0,1-1 0,0 0 0,-1 0 0,1 0 0,-1 1 1,1-1-1,0 0 0,-1 0 0,1 1 0,-1-1 0,1 0 0,-1 1 0,1-1 0,-1 1 1,0-1-1,1 1 0,-1-1 0,1 1 0,-1-1 0,0 1 0,1 0 0,8 18 32,-8-17-24,10 16 35,-9-16-43,0-1 1,-1 1-1,1 0 1,-1 0-1,0 1 0,0-1 1,0 0-1,0 0 1,0 0-1,0 1 1,-1-1-1,1 0 0,-1 1 1,1-1-1,-1 1 1,0-1-1,0 0 1,0 1-1,0-1 0,-1 3 1,1-5-3,0 1 0,0-1 0,0 0-1,-1 0 1,1 1 0,0-1 0,0 0 0,0 0 0,0 1 0,-1-1 0,1 0-1,0 0 1,0 0 0,-1 1 0,1-1 0,0 0 0,0 0 0,-1 0 0,1 0 0,0 0-1,0 0 1,-1 0 0,1 1 0,0-1 0,-1 0 0,1 0 0,0 0 0,0 0-1,-1 0 1,1 0 0,0 0 0,-1 0 0,1-1 0,0 1 0,0 0 0,-1 0 0,1 0-1,-17-9 39,-19-23 12,30 26-31,-3-2 1,1 1 1,-2 0-1,1 0 1,-1 0-1,0 1 1,-13-5-1,21 10-15,-1 0-1,1 0 0,-1 0 1,1 0-1,-1 0 0,0 1 1,1 0-1,-1-1 0,0 1 1,1 0-1,-1 0 0,0 1 1,1-1-1,-1 0 0,0 1 1,1 0-1,-1 0 0,1-1 1,-1 1-1,1 1 0,-1-1 1,1 0-1,0 1 0,0-1 1,-1 1-1,1-1 0,0 1 1,0 0-1,1 0 1,-1 0-1,0 0 0,-1 4 1,-2 2-5,1 0 1,0 0 0,0 1-1,1-1 1,0 1 0,1 0-1,0 0 1,0 0 0,1 0-1,0 0 1,1 0 0,0 0-1,2 16 1,-1-18-3,0 0 0,0 0 1,1 0-1,0 0 0,0-1 1,0 1-1,1-1 0,0 0 0,0 1 1,1-1-1,0-1 0,0 1 1,0 0-1,1-1 0,-1 0 0,1 0 1,1-1-1,8 7 0,-11-9 2,-1-1 0,0 0 0,1 0 0,-1 0-1,0 0 1,1 0 0,-1 0 0,1-1 0,0 0 0,-1 1 0,1-1-1,-1 0 1,1 0 0,0 0 0,-1 0 0,1-1 0,3 0 0,-2-1 5,0 1 0,0-1 1,-1 0-1,1 0 1,0 0-1,-1 0 0,1-1 1,-1 0-1,6-5 0,-3 1 8,1-1 0,-2 0 0,1 0 0,-1-1 0,0 1 0,0-1 0,-1 0 0,3-12 0,-2 4 40,0 0 0,-2 0 0,0 0 0,0-19 1,-2 48-52,0 0 0,1 0 0,0 0 0,1 0 0,0-1 1,1 1-1,10 21 0,-11-26-2,1 0-1,0 0 1,0-1 0,0 0-1,1 1 1,0-2 0,0 1-1,0 0 1,1-1 0,0 0-1,0-1 1,0 1 0,0-1-1,10 4 1,-13-7 2,1 0 0,-1 0 0,1-1 0,0 1 0,0-1 0,-1 0 0,1 0-1,0 0 1,-1-1 0,1 1 0,0-1 0,-1 0 0,1 0 0,-1 0 0,1-1 0,-1 1 0,0-1 0,0 0 0,1 0-1,-1 0 1,0 0 0,3-4 0,2 0 12,-1-1 0,1 0-1,-1-1 1,-1 0 0,0 0-1,10-17 1,1-6 47,-1-2 1,-2 0-1,-1-1 0,14-55 0,-26 80-32,1 0 0,1 0 0,-1 1-1,2-1 1,-1 1 0,1 0 0,5-8 0,-9 16-26,0-1 0,1 1-1,-1 0 1,0 0 0,1-1 0,-1 1 0,0 0 0,1 0 0,-1 0 0,0 0-1,1 0 1,-1-1 0,1 1 0,-1 0 0,0 0 0,1 0 0,-1 0-1,1 0 1,-1 0 0,0 0 0,1 1 0,-1-1 0,1 0 0,-1 0 0,0 0-1,1 0 1,-1 0 0,1 0 0,-1 1 0,0-1 0,1 0 0,-1 0 0,0 1-1,0-1 1,1 0 0,-1 1 0,0-1 0,1 0 0,-1 0 0,0 1 0,0-1-1,0 1 1,1-1 0,12 20 32,-10-16-26,6 11-11,-1 1 0,0 0 0,-1 0 0,-1 1 0,8 29 0,-7-12-27,-2 0 0,2 35 0,-6-63 27,-1 0-1,0 0 1,0-1 0,-1 1-1,1 0 1,-1 0-1,0-1 1,-1 1 0,1 0-1,-1-1 1,-1 1-1,1-1 1,-1 0 0,1 0-1,-1 0 1,-6 7-1,7-10 8,0-1 0,1 0-1,-1 0 1,0 0 0,0-1-1,0 1 1,0 0 0,1-1-1,-1 1 1,0-1 0,0 0-1,0 0 1,0 1 0,0-1-1,0-1 1,0 1 0,0 0-1,0 0 1,0-1 0,0 1-1,0-1 1,0 1-1,0-1 1,-2-1 0,-4-2 29,-1 0 1,1 0-1,-12-9 0,7 3 36,2 0-1,-1-1 1,-18-23-1,29 33-69,-13-11 51,12 11-44,0-1 0,0 1 0,0-1-1,1 1 1,-1-1 0,0 0 0,1 0 0,-1 1 0,1-1-1,-1 0 1,-1-4 0,33 21 14,-8-3-30,0-1 0,0 0 1,1-2-1,1 0 0,0-2 1,40 8-1,-54-15 8,1 0-1,-1-1 1,0 0 0,0 0-1,-1-1 1,1 0 0,0-1-1,-1 0 1,1-1 0,-1 0-1,9-5 1,0-1 16,-1-1 1,0-1-1,-1 0 0,0-1 0,-1-1 0,0 0 1,-1-1-1,-1 0 0,-1-2 0,0 1 1,12-23-1,-17 27 25,0 2 0,1-1 0,0 1 0,0 0 0,20-17 0,-27 26-35,-1 1-1,1-1 1,0 1 0,-1-1 0,1 1 0,0-1 0,0 1-1,-1 0 1,1-1 0,0 1 0,0 0 0,0 0-1,0-1 1,0 1 0,-1 0 0,1 0 0,0 0 0,0 0-1,0 0 1,0 0 0,0 0 0,0 1 0,-1-1-1,1 0 1,0 0 0,0 1 0,0-1 0,0 1 0,1 0-2,0 1 0,-1-1 0,1 1 1,-1-1-1,0 1 0,0 0 0,1 0 1,-1-1-1,0 1 0,0 0 0,1 3 1,1 6-2,0 0 1,0 0-1,1 17 0,-2-9-25,-2 0 0,-3 37 0,-1 10 146,7-66-17,5-8-38,6-10 13,18-27 18,-22 28-50,2 1-1,0 0 1,1 0-1,0 1 1,29-23-1,-41 37-43,0 0-1,0 0 1,0 1-1,0-1 1,0 0-1,0 1 1,0-1 0,1 1-1,-1-1 1,0 1-1,0 0 1,1-1-1,-1 1 1,0 0 0,0 0-1,1 0 1,-1 0-1,0 0 1,0 0-1,1 1 1,-1-1-1,2 1 1,-1 0-2,0 0 1,-1 0-1,1 0 0,-1 0 0,1 1 1,-1-1-1,1 0 0,-1 1 1,0-1-1,1 1 0,-1 0 0,0-1 1,1 3-1,1 4 3,1 1 1,-1-1-1,0 1 0,2 18 1,-2-8 6,-1 35 0,-2-53-14,0-1-1,0 0 0,0 0 1,0 0-1,0 0 0,0 1 1,0-1-1,0 0 0,0 0 0,0 0 1,0 0-1,0 1 0,0-1 1,0 0-1,0 0 0,0 0 1,0 0-1,0 1 0,0-1 0,0 0 1,0 0-1,0 0 0,0 0 1,0 0-1,1 1 0,-1-1 1,0 0-1,0 0 0,0 0 0,0 0 1,0 0-1,0 0 0,1 0 1,-1 0-1,0 1 0,0-1 1,0 0-1,0 0 0,1 0 0,6-5 29,9-11 11,-15 14-42,7-9 10,0-2 0,0 1 0,6-16 1,-6 12 2,17-26 1,-17 32-5,-6 6 4,1 0 0,-1 0 0,1 0 0,1 0 1,-1 1-1,0-1 0,1 1 0,0 0 0,-1 0 1,1 0-1,1 1 0,5-4 0,-4 4 31,2 0 74,-3 13-59,0 16-44,3 47 1,-3-20-39,-4-31 17,4 21-20,-5-41 34,1-1-1,-1 1 1,1 0 0,0 0 0,0-1 0,0 1 0,0 0-1,1-1 1,-1 1 0,1-1 0,1 3 0,-1-4 0,0 1 1,0-1 0,0 0-1,0 0 1,0 0-1,0 0 1,1 0 0,-1 0-1,0-1 1,0 1 0,1-1-1,-1 1 1,0-1-1,0 0 1,1 0 0,-1 0-1,0 0 1,4-1 0,46-12 42,-39 9-19,13-5 15,0 0 0,0-2 0,-1-1 0,27-18-1,90-68 151,-92 62-127,-46 33-60,8-5 19,-1-1-1,1 0 1,-1 0 0,-1-1-1,12-14 1,-22 23-22,1 1 1,0-1 0,-1 0 0,1 0-1,-1 1 1,1-1 0,-1 0 0,0 0-1,1 0 1,-1 0 0,0 1 0,0-1-1,0 0 1,1 0 0,-1 0 0,0 0-1,0 0 1,0 0 0,-1-1 0,1 2-3,0-1 1,-1 1 0,1 0 0,-1-1 0,1 1 0,0 0 0,-1 0 0,1 0 0,-1 0 0,1-1 0,-1 1 0,1 0 0,-1 0-1,1 0 1,-1 0 0,1 0 0,-1 0 0,1 0 0,-1 0 0,1 0 0,-1 0 0,1 0 0,-1 1 0,0-1 0,-35 15 55,17-2-64,0 0 1,0 2 0,1 0 0,1 1-1,1 0 1,-19 26 0,3-6-5,26-30 7,0 0 0,1 1 1,0 0-1,0 0 0,0 1 0,1-1 0,0 1 0,1 0 1,0 0-1,0 0 0,0 0 0,1 1 0,1-1 0,-1 1 1,0 14-1,3-22 4,-1-1 0,0 1 0,0 0 0,0-1 0,1 1-1,-1-1 1,0 1 0,1-1 0,-1 1 0,0 0 0,1-1 0,-1 1 0,1-1 0,-1 0 0,1 1 0,-1-1 0,1 1 0,-1-1 0,1 0 0,-1 1 0,1-1 0,0 0 0,-1 0 0,1 1 0,-1-1 0,1 0 0,0 0 0,-1 0 0,1 0 0,0 0 0,-1 0 0,1 0 0,1 0 0,23-2 16,-24 2-17,6-1 6,1-1-1,-1-1 1,1 1 0,-1-1-1,0 0 1,0-1-1,-1 0 1,1 0-1,-1 0 1,12-11-1,4-5 28,28-36 0,-34 39-14,4-8 14,-2-1 0,0-1-1,14-29 1,-29 51-14,0 0 0,-1 0 0,0-1 0,0 1 0,0-1 0,0 0 0,-1 1 0,1-12 0,-5 13-13,-3 8-3,-4 8-3,6-4-1,-1 0 0,1 0 0,1 0 0,-1 1 0,2 0 0,-1-1 0,1 1 0,0 0 0,1 0 0,0 0 0,0 1 0,1-1 0,1 0 0,-1 0 0,1 0 0,1 0 0,0 0 0,0 0 0,0 0 0,1-1 0,1 1 0,-1-1 0,6 8 0,-5-9 0,0-2 0,0 1 0,1 0 0,0-1 0,0 0 0,0 0 0,0 0 0,1-1 0,9 6 0,-10-7 0,0-1 0,0 0 0,0-1 0,0 1 0,0-1 0,0 0 0,1 0 0,-1-1 0,0 1 0,1-1 0,-1 0 0,1-1 0,7-1 0,6-1 0,-1-1 0,0-1 0,-1 0 0,25-12 0,-34 13 0,0 0 0,0-1 0,-1 1 0,1-2 0,-1 1 0,0-1 0,0 0 0,-1-1 0,0 1 0,0-1 0,5-9 0,11-30-4056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3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14568,'10'-1'808,"260"0"3307,-240 1-3698,38-5-1,16 0 190,-12 10-145,-56-1-351,-2-1 3,-14-3-111,0 0 1,0 0-1,0 0 1,0 0 0,0 1-1,0-1 1,0 0-1,0 0 1,0 0-1,0 0 1,0 0-1,1 0 1,-1 0 0,0 0-1,0 0 1,0 0-1,0 0 1,0 0-1,0 0 1,0 0-1,0 0 1,0 0 0,1 0-1,-1 0 1,0 0-1,0 0 1,0 0-1,0 0 1,0 0-1,0 0 1,0 0 0,0 0-1,0 0 1,1 0-1,-1 0 1,0 0-1,0 0 1,0 0-1,0 0 1,0 0 0,0-1-1,0 1 1,0 0-1,0 0 1,0 0-1,0 0 1,0 0-1,0 0 1,1 0 0,-1 0-1,0 0 1,0 0-1,0 0 1,0-1-1,0 1 1,0 0-1,0 0 1,0 0 0,0 0-1,0 0 1,0 0-1,0 0 1,0 0-1,0-1 1,0 1-1,0 0 1,0 0 0,0 0-1,-1 0 1,-3-4 30,0 0 1,-1 0-1,0 1 1,1 0-1,-7-3 1,-4-3 5,-8-6 45,-1 2 0,-32-12 0,28 12-28,-88-35 172,100 42-181,0 2 1,0 0-1,-1 0 1,1 1-1,-26 0 1,37 3-9,-1-1 1,0 1-1,1-1 1,-1 0-1,1 0 0,-1-1 1,1 0-1,-9-4 1,5 3 336,24 4-182,38-2-103,69 3 9,42 27-21,2 1 54,-65-20-54,123 15 173,-201-19-189,6 0 98,-27-6-130,20 7 86,-17-4-29,-17-1 38,1-1-104,-1 0-1,1 1 1,0 0-1,0 1 1,0 0-1,-13 6 1,-63 31 108,84-38-119,-117 65 368,4 2-12,97-51-235,17-16-115,1 0 0,-1 0 1,0 0-1,0 0 0,0 0 0,0 0 0,0-1 1,0 1-1,0-1 0,0 0 0,-1 1 1,1-1-1,-1 0 0,-2 1 0,14 7 73,-2-8-3402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3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85 478 4312,'0'0'12967,"-8"10"-12527,-48 62 728,53-65-1036,0 0 0,0 0 0,0 0 0,1 0 0,0 0-1,1 0 1,0 1 0,0-1 0,0 1 0,1-1 0,0 0-1,0 1 1,1-1 0,0 1 0,3 9 0,2 9 106,9 33 191,-13-55-377,0 1 1,0-1 0,1 1-1,-1-1 1,1 0-1,0 0 1,0 0-1,0-1 1,0 1-1,6 4 1,-7-7-34,0 0 0,-1-1 0,1 1-1,0 0 1,0-1 0,0 1 0,-1-1 0,1 1 0,0-1 0,0 0 0,0 0-1,0 0 1,0 0 0,0 0 0,0 0 0,0-1 0,0 1 0,-1-1 0,1 1-1,0-1 1,0 0 0,0 0 0,-1 1 0,1-1 0,0 0 0,1-2 0,7-4 63,0 0 0,16-17 0,-22 20-57,8-9 39,0-1 0,0 0 1,-2-1-1,0 0 0,0-1 0,-2 0 0,0-1 0,-1 1 0,0-1 0,-1-1 0,-1 1 1,4-30-1,-9 46-57,0 0 1,0 0 0,0 0 0,0-1 0,0 1 0,0 0 0,0 0 0,0 0 0,0 0-1,0 0 1,-1-1 0,1 1 0,-1 0 0,1 0 0,-1 0 0,1 0 0,-1 0 0,1 0-1,-2-1 1,-5 1 73,2 13-63,1 9-3,0 0 1,2 0-1,0 37 1,2-46-6,1 0 0,1-1 0,0 1 0,0-1 0,1 0 1,1 0-1,0 0 0,8 17 0,-11-26-6,0-1-1,0 1 1,0-1 0,0 1 0,0-1-1,0 0 1,1 1 0,-1-1 0,0 0-1,1 0 1,-1 0 0,0 0 0,1 0-1,-1 0 1,1-1 0,0 1 0,-1 0-1,1-1 1,2 1 0,-1-1 3,0 1-1,0-1 1,0 0 0,0 0 0,0-1 0,0 1-1,0-1 1,0 1 0,0-1 0,3-1 0,7-4 29,0 0 0,-1-1 0,21-15 0,-24 16-11,16-13 53,-2 0 0,0-2 1,-1-1-1,-1 0 1,33-46-1,-36 48 69,-17 20-142,-1 0-1,0 0 1,1-1 0,-1 1-1,1 0 1,-1 0-1,1 0 1,-1 0-1,1 0 1,-1 0-1,0 0 1,1 0 0,-1 0-1,1 0 1,-1 0-1,1 0 1,-1 0-1,1 0 1,-1 0-1,0 1 1,1-1-1,-1 0 1,1 0 0,-1 0-1,0 1 1,1-1-1,-1 0 1,0 0-1,1 1 1,-1-1-1,0 0 1,1 1 0,-1-1-1,0 0 1,0 1-1,1-1 1,-1 1-1,0-1 1,0 0-1,0 1 1,0-1-1,1 1 1,-1-1 0,0 1-1,0-1 1,0 1-1,0-1 1,0 0-1,0 1 1,12 52 85,-10-39-65,1 1 0,1-1 0,0 0 0,7 13 0,-11-26-20,0-1-1,1 0 1,-1 0 0,0 1 0,1-1 0,-1 0 0,0 0 0,1 0 0,-1 1 0,0-1 0,1 0 0,-1 0 0,1 0 0,-1 0 0,0 0 0,1 0 0,-1 0 0,1 0 0,-1 0 0,0 0 0,1 0 0,-1 0 0,1 0 0,-1 0 0,0-1 0,1 1 0,-1 0 0,0 0 0,1-1 0,16-6 49,-12 4-39,123-65 250,-79 40-82,-48 27-180,0 0 0,0 0 0,0 1-1,0-1 1,0 1 0,0-1 0,0 1 0,0-1-1,0 1 1,1 0 0,-1-1 0,0 1-1,0 0 1,0 0 0,0 0 0,0 0 0,1 0-1,-1 0 1,0 0 0,0 0 0,0 0 0,0 1-1,1-1 1,-1 0 0,0 1 0,0-1 0,0 1-1,0-1 1,0 1 0,0 0 0,0-1-1,0 1 1,0 0 0,-1 0 0,1-1 0,0 1-1,1 1 1,0 4-2,1 0 0,-1-1 0,0 1 0,0 0 0,0 0 0,0 7 0,6 19 29,-5-25-18,-2-5-3,-1 0 1,1 0-1,0-1 0,0 1 1,0 0-1,0-1 1,0 1-1,0-1 0,0 1 1,2 1-1,-2-2-1,0-1-1,0 0 1,0 1-1,0-1 1,0 0-1,0 0 1,0 0 0,0 0-1,1 0 1,-1 0-1,0 0 1,0 0-1,0-1 1,0 1 0,0 0-1,0 0 1,0-1-1,0 1 1,0-1-1,0 1 1,0-1 0,0 0-1,18-9 73,0-1 0,-1 0 0,-1-1 0,22-20 0,-32 26-51,-1-1-4,1 2 0,0-1-1,10-6 1,-16 12-24,-1 0 1,0 0-1,0 0 0,1 0 1,-1 0-1,0 0 0,1 0 1,-1 0-1,0 0 0,1 0 0,-1 0 1,0 0-1,0 0 0,1 0 1,-1 0-1,0 1 0,0-1 0,1 0 1,-1 0-1,0 0 0,0 0 1,1 1-1,-1-1 0,0 0 1,0 0-1,0 1 0,1-1 0,-1 0 1,0 0-1,0 1 0,0-1 1,0 0-1,0 0 0,0 1 1,1-1-1,-1 0 0,0 0 0,0 1 1,0-1-1,0 0 0,0 1 1,0-1-1,3 19-22,-2-11 25,2 7-8,5 20-10,-7-33 18,-1 0-1,1 0 1,0 0 0,0 0 0,0 0-1,0 0 1,0 0 0,0-1 0,0 1-1,1 0 1,-1-1 0,2 2 0,-1-2 0,-1-1 1,0 1-1,0-1 1,1 1-1,-1-1 1,1 0 0,-1 0-1,0 0 1,1 0-1,-1 0 1,0 0 0,1 0-1,-1 0 1,1-1-1,-1 1 1,0 0 0,1-1-1,-1 1 1,0-1-1,0 0 1,2 0-1,28-19 78,-22 14-58,3-3-4,-1 0 0,0-1 0,0 0 0,-1 0 0,-1-1 0,11-15 0,-4 1 49,28-53 1,-20 24 35,28-97 1,1-62 187,-50 202-248,-1-1 0,0 0 1,0-13-1,-11 59-20,-1 30-71,-19 181-144,28-216 174,1 0 1,1 0 0,1 0-1,2 0 1,1 0 0,12 38-1,-16-64 22,0 1-1,0-1 1,1 1-1,0-1 0,-1 0 1,1 0-1,0 0 0,1 0 1,-1 0-1,0 0 0,1 0 1,0-1-1,-1 1 1,7 3-1,-6-5 4,-1 1-1,1-1 1,0 0 0,0-1 0,0 1-1,-1 0 1,1-1 0,0 0-1,0 0 1,0 0 0,0 0-1,0 0 1,0 0 0,0-1 0,-1 1-1,1-1 1,0 0 0,0 0-1,3-2 1,15-7 74,-1-1 1,-1-1-1,0-1 0,31-27 0,4-7 225,-43 41-268,-7 9-30,-6 18-8,1-18 1,-4 15-6,-1-1 0,-1 0 1,-1 0-1,-1 0 0,0-1 1,-20 27-1,24-36 16,0-1 0,0 1 0,-1-1-1,0-1 1,0 1 0,0-1 0,-1 0 0,0-1-1,-13 8 1,20-12-10,0 0 1,0 0-1,-1 0 1,1 1-1,0-1 0,0 0 1,-1 0-1,1 0 1,0 0-1,-1 0 0,1 0 1,0 0-1,0 0 0,-1 0 1,1 0-1,0 0 1,-1 0-1,1 0 0,0 0 1,0 0-1,-1 0 0,1 0 1,0 0-1,0 0 1,-1 0-1,1-1 0,0 1 1,0 0-1,-1 0 0,1 0 1,0 0-1,0-1 1,0 1-1,-1 0 0,1 0 1,0 0-1,0-1 0,0 1 1,0 0-1,-1-1 1,1 1 0,0-1 0,0 1 0,0 0-1,0-1 1,0 1 0,0-1 0,1 1 0,-1 0 0,0-1 0,0 1 0,0-1 0,0 1 0,1 0 0,-1-1 0,0 1 0,0 0 0,0-1 0,1 1 0,-1 0 0,0 0 0,1-1 0,-1 1 0,0 0 0,1 0 0,-1-1 0,0 1 0,2 0-1,36-19 88,0 2 0,2 2-1,0 1 1,71-14 0,-50 12-474,-61 16 360,0 0-1,0 0 0,0 0 1,1 0-1,-1 0 1,0 0-1,0-1 1,0 1-1,0 0 1,1 0-1,-1 0 1,0 0-1,0 0 1,0-1-1,0 1 1,0 0-1,0 0 0,1 0 1,-1-1-1,0 1 1,0 0-1,0 0 1,0 0-1,0-1 1,0 1-1,0 0 1,0 0-1,0 0 1,0-1-1,0 1 0,0 0 1,0 0-1,0 0 1,0-1-1,0 1 1,0 0-1,0 0 1,0 0-1,-1-1 1,1 1-1,0 0 1,0 0-1,0-1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3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14968,'0'0'2819,"14"3"-2679,210 53 140,-216-54-243,-1 0 0,0 1-1,1 0 1,-1 0-1,0 1 1,-1 0-1,10 7 1,-14-10-129,0 1 0,-1-1 1,1 1-1,0 0 1,-1-1-1,1 1 0,-1 0 1,0 0-1,0 0 0,0 0 1,0 0-1,0 0 1,0 0-1,0 0 0,-1 1 1,1-1-1,-1 0 0,1 0 1,-1 1-1,0-1 1,0 0-1,0 0 0,0 1 1,-1-1-1,1 0 0,0 0 1,-2 3-1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35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10544,'0'0'600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4:4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5120,'0'0'9361,"1"11"-9145,3 34-23,-3-41-121,0 0 0,0 0 0,1 0 0,-1-1 0,1 1 0,0 0-1,0-1 1,0 1 0,1-1 0,-1 0 0,1 1 0,4 3 0,2 3 177,-5-6-171,0 0-1,1-1 1,-1 0 0,0 0-1,1 0 1,0 0 0,0-1-1,0 1 1,0-1 0,0-1-1,9 3 1,-6-2 13,-1 1 1,0-1-1,1 1 1,11 8-1,-8-4-5,-5-3-2,0 0-1,0 1 1,0-1 0,7 9 0,-11-11-59,-1 0-1,1 0 0,-1 0 1,1 1-1,-1-1 0,0 0 1,0 1-1,0-1 0,0 1 1,-1 0-1,1-1 0,-1 1 1,1-1-1,-1 1 0,0 0 1,0 3-1,-2 6 22,0 0 1,0-1-1,-1 1 0,-1-1 1,0 0-1,0 0 0,-1 0 1,-1 0-1,1-1 0,-2 0 1,0 0-1,0-1 0,0 0 1,-1 0-1,-1 0 0,1-1 0,-1-1 1,-12 9-1,-9 7 298,24-20-44,14-6-67,14-8-53,121-72 213,-63 35-267,-50 29-79,35-27-1,-52 35-23,0 1 0,-1-2 0,-1 0 0,20-25 0,-29 31-19,1 1 0,0 0 0,-1-1 0,0 0 0,0 0 0,-1 0 0,0 1 0,0-1 0,0 0 0,-1-1 0,0 1 0,0 0 0,0 0 0,-2-10 0,0 5-3,-1-1 0,0 1 0,-1 0-1,0 0 1,0 0 0,-10-17-1,9 22 15,1-1 0,-1 1-1,-1 0 1,-10-9 0,2 12-978,12 3-828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4:45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4416,'0'0'11138,"11"-7"-10939,0-1-138,1-1 69,0 0-1,1 2 1,-1-1 0,21-7-1,-14 10-18,0 0-1,1 2 1,-1 0 0,0 1-1,1 1 1,-1 1 0,21 2-1,5 4 178,-10-1 236,51 1-1,-86-6-514,0 0 1,0 0-1,0 0 0,0 0 1,0 0-1,0 0 1,0 0-1,0 0 0,0 1 1,0-1-1,0 0 0,0 0 1,0 0-1,0 0 0,0 0 1,0 0-1,-1 0 0,1 0 1,0 0-1,0 0 0,0 0 1,0 0-1,0 0 0,0 1 1,0-1-1,0 0 0,0 0 1,0 0-1,0 0 0,0 0 1,0 0-1,1 0 1,-1 0-1,0 0 0,0 0 1,0 0-1,0 0 0,0 0 1,0 0-1,0 1 0,0-1 1,0 0-1,0 0 0,0 0 1,0 0-1,0 0 0,0 0 1,0 0-1,0 0 0,0 0 1,0 0-1,0 0 0,1 0 1,-1 0-1,0 0 0,0 0 1,0 0-1,0 0 0,0 0 1,0 0-1,0 0 1,0 0-1,0 0 0,0 0 1,0 0-1,0 0 0,0 0 1,1 0-1,-7 5-933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4:4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6128,'0'0'4722,"11"0"-4378,15 1 122,40-6 0,36-13 628,-66 10-818,0 1 0,0 2 1,1 2-1,42 1 0,-61 4-189,2-2 129,0 2 0,0 0 0,0 2 1,0 0-1,34 12 0,-49-14-355,0 0 0,0-1 0,0 1 0,1-1 0,-1-1 0,1 1 1,-1-1-1,0 0 0,1 0 0,5-1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48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13464,'0'0'592,"60"26"-512,13-8 8,32 2 192,22-6 0,8-14-112,0-4 16,0 0-144,-8 2 16,-14-8-24,-39-2 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4:4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36 4912,'0'0'11065,"-7"12"-10820,-21 38-5,26-46-180,0 1 0,1-1 1,-1 1-1,1 0 0,0 0 0,1 0 0,-1 0 0,1-1 1,0 1-1,0 0 0,1 0 0,-1 0 0,1 0 0,2 8 1,1 5 151,16 156 1310,-19-161-1422,-1-8-21,0 1 0,1-1 1,-1 0-1,4 10 0,-5-11 268,3-11-148,10-21-19,14-43 0,-20 48-55,2 0-1,1 1 1,23-41-1,-15 35-34,-3 3 95,21-24 0,-30 43-153,0 0-1,0 0 0,0 1 1,1 0-1,0 0 0,0 0 1,0 1-1,1 0 0,8-4 1,8-8 8,-22 15-43,0 0-1,0 0 0,0 0 0,0 0 0,1 0 0,-1 0 0,0 0 1,1 0-1,-1 0 0,1 1 0,-1-1 0,1 0 0,-1 1 0,1-1 1,-1 1-1,1 0 0,0 0 0,-1-1 0,1 1 0,-1 0 1,1 0-1,0 0 0,-1 1 0,1-1 0,-1 0 0,1 1 0,-1-1 1,1 1-1,-1-1 0,3 2 0,2 2-14,-2-1-1,1 1 1,0 0 0,-1 0-1,1 0 1,-1 1 0,0-1-1,-1 1 1,1 0-1,-1 0 1,0 0 0,0 1-1,3 9 1,-1-3 13,-1 1 0,0-1 0,-1 1 0,0 0 0,0 17 0,-1-13 5,-1-12 0,-1 1 0,1 0 0,-1-1 0,-1 11 0,0-7 19,1 1 0,0 0-1,0-1 1,3 14 0,0 18 119,1 72 197,-4-97-82,0-10-620,0-9-2156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4:4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5320,'0'0'7257,"-1"11"-6889,-8 77 671,7-69-701,1 0 1,2 19 0,-1-23-59,1 0-1,-2 0 1,0 0 0,-5 20-1,5-27 27,0 0 0,0 0 0,1 14-1,0-16-128,1 0 83,1-8 137,4-8 228,-5 7-624,6-13 170,-1 0 0,7-29-1,-8 26-19,11-28 0,-13 40-115,0 1-1,1 0 1,0-1 0,0 1-1,0 1 1,0-1-1,1 1 1,6-6-1,29-13 193,-39 24-224,1 0 0,-1 0-1,0 0 1,1-1 0,-1 1-1,0 1 1,1-1 0,-1 0-1,1 0 1,-1 0 0,0 1-1,1-1 1,-1 1 0,0-1-1,1 1 1,-1-1 0,2 3-1,21 13 14,-21-14-13,-1 0-1,0 1 1,0-1-1,0 1 1,0 0 0,0-1-1,-1 1 1,1 0 0,-1 0-1,0 0 1,1 0-1,0 6 1,6 43 77,-3-17 10,7 48 347,-6-53-108,-6-30-185,4-4-145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4:5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1 4008,'0'0'9385,"-10"9"-9112,-205 165 950,191-157-1083,-115 77 608,24-14 173,98-68-636,6-4-109,8-7-94,1 1-1,-1 0 0,0 0 0,1 0 0,0 1 0,-1-1 1,-2 4-1,-3 5 143,7-10-186,0-1 0,1 1 0,-1-1 0,0 1 0,1 0 0,-1-1 1,0 1-1,1 0 0,-1-1 0,1 1 0,0 0 0,-1 0 0,1 0 0,-1-1 1,1 1-1,0 0 0,0 0 0,0 0 0,-1 0 0,1 0 0,0 0 0,0-1 0,0 1 1,0 0-1,0 0 0,1 0 0,-1 0 0,0 0 0,0 0 0,0-1 0,1 1 1,-1 0-1,1 0 0,-1 0 0,0-1 0,1 1 0,0 0 0,-1 0 0,1-1 1,-1 1-1,1 0 0,0-1 0,0 1 0,14 18 210,-13-15-232,1-1 1,0 1-1,-1-1 0,1 0 0,0 0 0,4 3 0,24 20 49,-17-15-34,0 0-1,18 11 0,35 16 66,92 70-1,-133-88-39,29 25 78,-51-42-108,-1 1 0,1-1 0,-1 1 0,0 0 1,0 0-1,-1 0 0,1 1 0,-1-1 0,0 1 1,0-1-1,1 6 0,1-1 150,-4-9-166,0 0 1,1 1 0,-1-1-1,0 1 1,0-1 0,1 0-1,-1 1 1,0-1 0,0 1 0,0-1-1,1 0 1,-1 1 0,0-1-1,0 1 1,0-1 0,0 1-1,0-1 1,0 1 0,0-1-1,0 1 1,0-1 0,0 0-1,0 1 1,0-1 0,-1 1-1,1-1 1,0 1 0,0-1-1,0 1 1,0-1 0,-1 0-1,1 1 1,0-1 0,-1 0-1,1 1 1,0-1 0,-1 1-1,-1 3 428,7-8-3301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0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 5320,'0'0'11583,"3"11"-11321,2 9 15,-1 0 0,-1 1 0,0 24 0,-3-16 175,-2 0 1,-10 53-1,9-73-364,0 0 0,-1-1 0,0 0 0,-10 16 0,-6 13 163,19-34-220,0 0 0,-1-1 0,1 1 0,-1 0 0,0-1 0,0 1 0,0-1 0,0 0 0,0 1 0,0-1 0,-1 0 0,1 0 0,-1 0 0,1-1 0,-1 1 0,0-1 0,0 1 0,1-1 0,-1 0 0,0 0 0,0 0 0,0 0 0,-1-1 0,1 1 0,0-1 0,0 0 0,0 0 0,0 0 0,0 0 0,0-1 0,0 1 0,0-1 0,-1 0 0,-3-1 0,-5-2 30,0-1 0,1 0 0,-1 0-1,1-2 1,0 1 0,1-1 0,-12-10 0,-2-2 30,14 12 0,0-1 0,0 0 1,1-1-1,-16-19 1,22 23-70,0 0 0,0-1 0,1 1 0,0 0 0,0-1 0,0 1 0,1-1 0,0 0 0,0 0 0,1 1 0,-1-1 1,1 0-1,0 0 0,1 1 0,-1-1 0,1 0 0,1 0 0,-1 1 0,1-1 0,0 1 0,0-1 0,0 1 0,1 0 0,0 0 0,0 0 1,7-9-1,-5 8-13,0 0 1,0 1-1,0 0 1,1 0 0,0 0-1,0 1 1,0 0-1,1 0 1,-1 0-1,1 1 1,0 0 0,0 0-1,0 1 1,0 0-1,14-2 1,3-3-4,0 1-1,0 1 1,1 2 0,-1 0 0,1 2-1,42 2 1,14 11 15,114 12 210,-182-24-191,-1 0 1,1-1-1,-1-1 1,1 0-1,-1-1 1,0 0-1,0 0 0,13-7 1,-24 10-36,0-1-1,0 0 1,0 0-1,0 0 1,0 1 0,0-1-1,0 0 1,0 0 0,0-1-1,-1 1 1,2-2 0,0-2-3172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0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4720,'0'0'12693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08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4416,'0'0'10598,"13"-5"-10342,-12 5-249,20-8 235,1 0-1,42-7 1,-58 14-133,0 0 0,0 0 0,1 1 0,-1 0 0,0 0 0,0 0 0,0 1 0,0 0 0,1 0 0,6 2 0,-11-2-75,0 0 0,-1-1 0,1 1 0,0 0 1,0 0-1,-1 0 0,1 0 0,-1 0 0,1 0 0,-1 1 1,1-1-1,-1 0 0,0 1 0,0-1 0,1 1 0,-1-1 0,0 1 1,-1 0-1,1 0 0,1 2 0,-1-1 8,0 1 1,-1 0-1,1-1 0,-1 1 0,0 0 1,0-1-1,0 1 0,-1 0 0,1 0 0,-2 3 1,-3 10 104,-1 0 0,-1 0 0,-13 24 1,14-29-38,-1 3 75,1-1 1,-9 30-1,14-36-130,1 0 0,-1 0-1,2 0 1,-1 0 0,1 0 0,0 0-1,1-1 1,0 1 0,0 0 0,0-1-1,1 1 1,1-1 0,4 9 0,-4-10-21,0 0-1,1 0 1,0-1 0,0 1 0,0-1 0,1 0 0,0-1 0,0 1 0,0-1-1,0 0 1,1 0 0,0-1 0,-1 0 0,1 0 0,0-1 0,1 0 0,-1 0-1,0-1 1,1 1 0,-1-2 0,0 1 0,1-1 0,-1 0 0,1-1 0,-1 1-1,11-4 1,-14 3-17,0 0-1,0 0 0,0-1 0,-1 0 0,1 0 0,-1 0 1,1 0-1,-1 0 0,0-1 0,1 1 0,-1-1 0,-1 0 1,1 0-1,0 0 0,-1-1 0,0 1 0,1 0 0,-1-1 0,0 0 1,-1 1-1,1-1 0,-1 0 0,0 0 0,0 0 0,1-7 1,1-8 49,-2 0 1,0 1-1,-2-1 1,-2-24 0,1 24-6,-4-32 134,3 38-141,1 0 0,1 0-1,0 0 1,1 1-1,0-1 1,1 0-1,3-14 1,-4 25-52,0 0 1,1 1-1,-1-1 1,1 0-1,0 1 1,0-1-1,-1 1 1,1-1-1,0 1 1,0-1-1,0 1 1,1-1-1,-1 1 1,0 0-1,0 0 1,1 0-1,-1 0 1,1 0-1,-1 0 1,1 0-1,-1 0 1,1 0-1,0 1 0,-1-1 1,1 1-1,0-1 1,-1 1-1,1-1 1,2 1-1,5 0-10,-1 0-1,1 1 0,0 0 0,-1 1 0,10 2 0,24 3-57,-30-6 64,4 0-4,-8-3-2852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0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6016,'0'0'10352,"11"13"-10007,0-1-251,-3-1 2,2-1 1,-1 0-1,2 0 0,-1-1 1,24 15-1,27 13 476,-2 2 1,97 84-1,-72-53-178,13 11 100,-74-60-388,-17-16-42,0 1 0,0-1 0,0 1 0,-1 0 0,0 1 0,0-1-1,5 11 1,-9-15-45,0 0 0,0 0 0,-1 0 0,1 0 0,-1 0 0,1 0-1,-1 0 1,0 0 0,0 0 0,0 0 0,0 0 0,0 0 0,-1 0 0,1 0-1,0 0 1,-1 0 0,0-1 0,1 1 0,-1 0 0,0 0 0,0 0 0,0 0-1,0-1 1,0 1 0,0-1 0,-3 4 0,-4 2 11,0 1 1,0-1-1,-18 11 0,9-6 26,-90 64 136,-49 38 155,129-92-247,0 2 0,2 1 0,-30 37 0,45-48-4,0-1 1,1 1-1,-12 28 1,18-36-352,1 1 0,-1-1 1,1 1-1,1 0 0,-1-1 0,1 1 1,0 0-1,1 0 0,0 0 1,0 0-1,1 8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3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12 5920,'0'0'14679,"-9"-2"-14297,-31-6-10,38 8-312,1-1 0,-1 1-1,0 0 1,0 0 0,0 0 0,1 0 0,-1 0 0,0 1 0,0-1 0,0 0 0,1 1 0,-1 0 0,0-1 0,1 1-1,-1 0 1,0 0 0,1 0 0,-1 0 0,1 0 0,-1 0 0,1 0 0,0 0 0,-1 1 0,1-1 0,0 0 0,0 1-1,0-1 1,-1 3 0,-1 2 61,0 1-1,1-1 0,0 1 1,0-1-1,-1 12 1,2-11-76,-3 25 161,0 0 1,3 0-1,2 44 1,17 101 303,-10-112-321,4 26 311,24 92-1,-34-175-361,0 1 0,-1-1 0,1 13 0,-3-20-109,1-1 1,-1 0 0,0 1-1,1-1 1,-1 0 0,1 0-1,-1 0 1,0 1-1,1-1 1,-1 0 0,0 0-1,1 0 1,-1 0-1,0 0 1,1 0 0,-1 0-1,0-1 1,1 1 0,-1 0-1,1 0 1,-1 0-1,0-1 1,0 1 0,0-1-61,-189-37 756,87 19-297,28 9 196,75 10-615,-1 0 0,1 0 0,-1 0 0,1 0 0,-1 0 0,1 0 0,0 0 0,-1 0 0,1 0 0,-1 0 0,1 0 0,0-1 0,-1 1 0,1 0 0,-1 0 0,1 0 0,0-1 0,-1 1 0,1 0 0,0 0 0,-1-1 0,1 1 0,0 0 0,-1-1 0,1 1 0,0 0 0,0-1 0,-1 1 0,1 0 0,0-1 0,0 1 0,0-1 0,13-6-27,1 2-85,109-54-1064,-79 36-2839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3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6520,'0'0'8726,"13"-2"-8196,-2 0-417,5-1 104,0 1 1,0 1-1,31 1 0,238 2 1785,-141-4-1355,115-10 859,-226 12-716,-34 3-3419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39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4616,'0'0'7144,"13"-8"-6662,-1 0-357,-5 2-38,1 1-1,0 0 0,0 0 0,0 1 1,1 1-1,0-1 0,-1 1 1,1 0-1,14-2 0,354-39 2220,435 44 269,-501 2-1359,-295-3-906,-1 0 0,0-1 0,25-7 0,-40 9-294,0 0 0,0-1-1,-1 1 1,1 0-1,0 0 1,0 0 0,0 0-1,0 0 1,-1 0 0,1-1-1,0 1 1,0 0-1,0 0 1,0 0 0,0 0-1,0-1 1,0 1-1,0 0 1,0 0 0,-1 0-1,1 0 1,0-1 0,0 1-1,0 0 1,0 0-1,0 0 1,0-1 0,0 1-1,0 0 1,0 0-1,0 0 1,1-1 0,-1 1-1,0 0 1,0 0 0,0 0-1,0 0 1,0-1-1,0 1 1,0 0 0,0 0-1,0 0 1,1 0-1,-1-1 1,0 1 0,0 0-1,0 0 1,0 0-1,0 0 1,1 0 0,-1 0-1,0 0 1,0-1 0,0 1-1,1 0 1,-1 0-1,0 0 1,0 0 0,-14-5-2744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53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134 873 4616,'0'0'7897,"-9"12"-7300,2-3-472,-4 5 86,1 1 0,1-1 0,0 2 0,-10 24 0,5-3 349,2 0 0,2 1 0,1 0 0,-4 48 0,12-74-330,0-1 0,1 1 0,1-1 0,0 1-1,1-1 1,0 1 0,0-1 0,2 0 0,7 20 0,-11-31-204,0 1 0,1-1 0,-1 1 0,1-1 0,-1 1 0,0-1 0,1 1 0,-1-1 0,1 0 0,-1 1 0,1-1 0,-1 0 0,1 1 0,0-1 0,-1 0 0,1 0 0,-1 0 0,1 1 0,-1-1 0,1 0 0,0 0 0,-1 0 0,1 0 0,-1 0 0,1 0 0,0 0 0,-1 0 0,1 0 0,-1-1 0,1 1 0,0 0 0,-1 0 0,1 0 0,-1-1 0,2 0 0,19-13 313,-19 13-318,29-27 212,-1 0 0,-1-2 0,32-45 0,-31 36 26,-1 0 0,-2-2 1,40-83-1,-64 118-192,-1 3-1,0-1 0,-1 0 0,0 0 0,1 1 0,-1-1 1,-1 0-1,2-5 0,-2 9 181,-3 7-1,-32 119 19,32-110-254,0 0-1,1 0 1,1-1-1,1 1 1,0 0-1,3 19 1,-2-27-8,1 1 1,1 0 0,-1-1-1,1 0 1,1 1-1,0-1 1,0-1-1,0 1 1,1 0-1,11 13 1,-13-19-4,-1 1 0,1 0 1,0-1-1,0 0 1,0 1-1,0-1 0,0 0 1,0-1-1,1 1 0,-1 0 1,1-1-1,-1 0 0,1 0 1,-1 0-1,1 0 1,0-1-1,-1 1 0,1-1 1,0 0-1,-1 0 0,1 0 1,0-1-1,0 1 0,-1-1 1,1 0-1,-1 0 1,1 0-1,4-3 0,1 0 9,-1-1 0,1-1 0,-1 1 0,0-1 0,-1-1 0,14-14 0,36-49 62,-21 18 46,38-74 1,-20 29 229,-54 97-344,0 0 0,0 0 1,1-1-1,-1 1 0,0 0 0,0 0 0,0-1 0,0 1 0,0 0 0,1 0 0,-1 0 0,0 0 0,0-1 1,0 1-1,1 0 0,-1 0 0,0 0 0,0 0 0,0 0 0,1-1 0,-1 1 0,0 0 0,0 0 1,1 0-1,-1 0 0,0 0 0,0 0 0,1 0 0,-1 0 0,0 0 0,0 0 0,1 0 0,-1 0 0,0 0 1,0 0-1,1 0 0,-1 0 0,0 1 0,0-1 0,1 0 0,-1 0 0,0 0 0,0 0 0,1 0 1,-1 0-1,0 1 0,0-1 0,0 0 0,0 0 0,1 0 0,-1 1 0,0-1 0,0 0 0,0 0 1,0 0-1,0 1 0,8 15 43,-3 5-21,0 0-1,-2 1 1,0-1-1,-1 39 1,-1-34-7,0 0 0,9 41 0,-10-66-16,0 0-1,0 0 1,0 0-1,0 0 0,1 0 1,-1-1-1,0 1 1,1 0-1,-1 0 1,0-1-1,1 1 0,-1 0 1,1 0-1,0-1 1,-1 1-1,1-1 1,-1 1-1,1 0 0,0-1 1,-1 1-1,1-1 1,0 0-1,0 1 1,0-1-1,-1 1 0,3-1 1,-2 0 0,1 0 1,0 0-1,0 0 1,-1 0-1,1 0 1,0-1-1,-1 1 1,1-1-1,0 1 0,-1-1 1,1 0-1,2-1 1,7-5 6,-1-1 0,0 0 0,10-10 1,-13 12-8,156-162 87,-50 47 66,-111 120-153,21-19 81,-22 19-81,-1 1 1,0 0-1,0 0 1,1 0-1,-1 0 1,0-1-1,1 1 1,-1 0-1,1 0 1,-1 0-1,0 0 1,1 0-1,-1 0 1,0 0 0,1 0-1,-1 0 1,0 0-1,1 0 1,-1 0-1,0 0 1,1 0-1,-1 1 1,0-1-1,1 0 1,-1 0-1,1 0 1,-1 1 2,1 0 0,-1 0-1,0-1 1,1 1 0,-1 0 0,0 0 0,1 0 0,-1-1 0,0 1-1,0 0 1,0 0 0,0 0 0,0 0 0,0 0 0,0-1 0,0 3 0,-4 22 25,0 1 0,-15 45 0,7-29-10,12-41-19,-9 31 7,1 1 1,2 0-1,-3 49 1,9-80-9,0 0 1,0 0 0,0 0-1,0 0 1,0 0-1,1 0 1,-1 0-1,1 0 1,-1 0-1,1 0 1,0-1-1,0 1 1,0 0 0,1 2-1,-1-3 1,0 0 1,0 0-1,0-1 0,0 1 0,-1-1 1,1 1-1,0-1 0,0 1 1,0-1-1,0 1 0,0-1 0,0 0 1,0 0-1,0 1 0,0-1 1,0 0-1,0 0 0,1 0 0,-1 0 1,1-1-1,5 0 6,0-1-1,0 0 1,-1-1 0,1 0 0,-1 0-1,9-5 1,-9 4-6,29-18 13,-1-1 1,-1-2-1,38-38 1,-47 42 0,26-26 20,35-28 6,-72 65-33,168-143 72,-178 148-38,-6 6-18,-8 7 1,-30 32 12,1 2 1,2 1 0,-54 82-1,87-116-28,1 0 0,0 0 1,0 1-1,-4 15 0,7-21-5,1-1 0,-1 0 0,0 1 0,1-1 0,-1 1 0,1-1 0,0 1 0,1-1 0,-1 1 0,0-1 1,1 1-1,0-1 0,0 0 0,0 1 0,0-1 0,3 6 0,-3-8-3,0 0 0,0 0 1,1 0-1,-1 0 0,0 0 1,1 0-1,-1 0 0,0 0 1,1-1-1,-1 1 0,1 0 0,-1-1 1,1 1-1,-1-1 0,1 0 1,0 1-1,-1-1 0,1 0 1,0 0-1,-1 0 0,1 0 1,-1 0-1,1-1 0,0 1 0,-1 0 1,1-1-1,1 0 0,6-2 0,0 0 0,0-1 0,12-7 0,-11 5 3,5-2-3,0 0 0,-1-2-1,0 0 1,-1 0 0,0-2 0,-1 1 0,0-2 0,0 1 0,-2-1 0,17-27-1,-16 22 1,-2-2 0,0 1-1,-1-1 1,-1 0-1,-1-1 1,-1 0-1,0 0 1,1-27 0,-3 5 15,-2 0 1,-2 0 0,-9-60 0,-35-125 130,39 197-107,4 24-28,0 1 1,0 0-1,0 0 0,-1 0 1,0 1-1,-5-8 0,8 12-10,-1 0-1,1 0 0,-1 0 0,1 1 1,-1-1-1,1 0 0,-1 0 1,1 1-1,-1-1 0,0 1 1,1-1-1,-1 1 0,0-1 0,0 1 1,1-1-1,-1 1 0,0-1 1,0 1-1,0 0 0,1-1 0,-1 1 1,0 0-1,0 0 0,0 0 1,0 0-1,0 0 0,0 0 1,1 0-1,-1 0 0,0 0 0,0 0 1,0 0-1,0 0 0,0 1 1,0-1-1,1 0 0,-1 1 1,0-1-1,0 1 0,1-1 0,-1 1 1,0-1-1,0 1 0,1-1 1,-1 1-1,1 0 0,-1-1 1,0 1-1,1 0 0,-1 0 0,1-1 1,0 1-1,-1 0 0,1 0 1,-1 1-1,-1 2-5,0 0 1,0 1-1,1-1 1,-1 1-1,1-1 1,0 1-1,0-1 0,1 1 1,-1 6-1,0 3-1,-5 72-49,4 0 0,4 0 0,3 0 0,4 0 0,21 87 0,-24-143-5,2-1 1,17 48 0,-21-67 36,1 1 0,1-1 1,0 0-1,0-1 1,1 0-1,0 0 1,0 0-1,1-1 1,0 0-1,10 8 1,-14-14 16,-1 0 0,2 1 0,-1-2 0,0 1 0,0 0 0,1-1 0,-1 1 0,0-1 0,1-1 0,0 1 1,-1-1-1,1 1 0,-1-1 0,1 0 0,-1-1 0,1 1 0,0-1 0,-1 0 0,1 0 0,-1-1 1,0 1-1,0-1 0,1 0 0,3-2 0,4-3 8,1 0 0,-1-1-1,0 0 1,-1-1 0,0 0 0,14-17 0,-10 9 12,-1 0 0,-1-1 0,-1 0 1,0-1-1,-2-1 0,11-24 0,-16 32 2,-1 0 0,-1 0 0,1 0 0,-2 0 0,0-1 0,0 1 0,-1 0 0,-1-1 0,0 0 0,0 1 0,-2-1 0,-3-15 0,5 26-13,0 1 1,0-1 0,0 1-1,-1 0 1,1-1 0,-1 1-1,1 0 1,-1-1 0,1 1 0,-1 0-1,0 0 1,0-1 0,0 1-1,1 0 1,-1 0 0,0 0-1,0 0 1,0 0 0,-1 0 0,1 1-1,0-1 1,0 0 0,0 0-1,-1 1 1,1-1 0,0 1 0,-1-1-1,1 1 1,0 0 0,-1-1-1,1 1 1,-1 0 0,1 0-1,0 0 1,-1 0 0,1 0 0,-1 0-1,1 1 1,-1-1 0,1 0-1,-3 2 1,0-1 1,0 1 0,0 1 0,-1-1 0,1 0-1,0 1 1,1 0 0,-1 0 0,1 0 0,-1 1 0,1-1 0,-4 6 0,0 1-10,1 1 1,0-1 0,1 1 0,0 1 0,0-1 0,2 1-1,-1-1 1,1 1 0,1 0 0,0 0 0,1 0 0,0 1-1,1-1 1,2 21 0,-1-23-5,1 0 0,0 0 0,1 0-1,0-1 1,1 1 0,-1-1 0,2 0 0,0 0 0,0 0-1,0 0 1,1-1 0,0 0 0,1 0 0,0-1 0,0 0-1,0 0 1,1-1 0,13 9 0,-17-12 5,1 0 0,-1 0 0,1 0 1,0-1-1,-1 0 0,1 0 0,0 0 1,0-1-1,0 0 0,0 0 0,1 0 0,-1 0 1,0-1-1,0 0 0,0 0 0,1 0 0,-1-1 1,0 0-1,0 0 0,0 0 0,9-4 1,10-6-9,0-2 1,-1-1-1,-1-1 1,25-21-1,76-80 29,3-33 86,-113 133-95,-1 5 121,-11 13-121,-1 0 0,0 0-1,0 0 1,1 0 0,-1 0 0,0 0-1,-1 0 1,1 0 0,0 0-1,0 0 1,-1 1 0,-6 43 14,1-11 8,2 0-1,1 1 1,1 0-1,7 66 1,-4-95-27,1-1 1,0 1-1,0-1 0,0 0 1,1 1-1,0-1 1,0 0-1,0-1 0,1 1 1,0-1-1,9 10 1,-11-12-1,1-1 1,-1 0-1,1 1 1,0-1 0,0 0-1,0 0 1,0-1-1,0 1 1,1-1-1,-1 1 1,0-1 0,1 0-1,-1 0 1,1-1-1,-1 1 1,1-1-1,-1 1 1,1-1 0,0 0-1,-1-1 1,1 1-1,-1 0 1,5-2 0,2-2 7,-1 0 1,1 0 0,-1-1 0,0 0 0,0 0 0,-1-1 0,0 0 0,0-1 0,13-13 0,-7 4 18,0-1 0,-1 0 0,18-32 0,-22 32-6,0-1 1,-2 1 0,0-2-1,4-19 1,12-78 184,-17 78-99,-1 21 22,-4 17-129,-1-1-1,0 1 1,0 0-1,0 0 1,0 0-1,0 0 1,0 0-1,1 0 1,-1 0-1,0 0 1,0 0-1,0 0 1,0 0-1,0 0 1,0 0-1,1 0 0,-1 0 1,0 0-1,0 0 1,0 0-1,0 0 1,0 0-1,0 0 1,1 1-1,-1-1 1,0 0-1,0 0 1,0 0-1,0 0 1,0 0-1,0 0 1,0 0-1,0 0 1,1 0-1,-1 0 1,0 1-1,0-1 1,0 0-1,0 0 0,0 0 1,0 0-1,0 0 1,0 0-1,0 1 1,0-1-1,0 0 1,0 0-1,0 0 1,0 0-1,0 0 1,0 1-1,0-1 1,0 0-1,0 0 1,6 38 107,2 59-79,-2-28-52,-2 0 1,-8 112-1,4-178 13,0 1 8,-1 0 0,1 0 0,-1 1 0,0-1 0,0 0 0,-1 0-1,-1 4 1,2-7 3,1 0-1,-1 0 0,0 0 1,0-1-1,1 1 0,-1 0 0,0-1 1,0 1-1,0-1 0,0 1 1,0-1-1,0 1 0,0-1 1,1 1-1,-1-1 0,-1 0 0,1 0 1,0 1-1,0-1 0,0 0 1,0 0-1,0 0 0,0 0 1,0 0-1,0-1 0,0 1 0,0 0 1,0 0-1,0-1 0,0 1 1,0 0-1,0-1 0,0 1 1,0-1-1,-1 0 0,-6-3 10,0-1 0,0 0 0,1 0 0,-1 0 1,1-1-1,0 0 0,-9-12 0,-41-56 108,33 40-48,22 32-62,0-1 1,0 0-1,1 0 0,-1 0 1,1 0-1,0 0 0,0-1 1,0 1-1,0 0 1,0 0-1,1-1 0,-1-4 1,2 7-13,0 1 1,-1 0-1,1 0 1,0 0-1,-1-1 1,1 1-1,0 0 1,0 0-1,-1 0 1,1 0-1,0 0 1,0 0-1,-1 0 1,1 1-1,0-1 1,-1 0-1,1 0 1,0 1-1,0-1 1,-1 0-1,2 1 1,4 1-4,162 38-110,-140-36 92,0-1 0,1-1-1,-1-1 1,32-3 0,-44 0 10,1-1-1,-1 0 1,0-2 0,0 0 0,-1 0 0,1-2-1,-1 0 1,19-12 0,-15 7 2,-1-1 0,-1-1 0,0 0-1,-1-1 1,24-30 0,-19 16 13,-1 0 0,-2-1-1,-1-1 1,-1 0 0,-1-1-1,-2-1 1,15-58-1,-16 34 28,-2 0 0,-2-1 0,-3-1 0,-3 1 0,-2-1-1,-3 1 1,-13-76 0,16 128-25,-1 1 1,-1-1-1,1 1 0,-1-1 1,0 1-1,-4-8 0,5 11-3,1 1-1,-1 0 0,0 0 1,0 0-1,0 0 0,0 0 1,0 0-1,0 0 1,0 0-1,0 1 0,0-1 1,-1 0-1,1 1 1,0-1-1,0 0 0,-1 1 1,1 0-1,0-1 0,-1 1 1,1 0-1,0 0 1,-1-1-1,1 1 0,-1 0 1,1 0-1,0 1 1,-1-1-1,1 0 0,0 0 1,-1 1-1,-1 0 0,1 0-3,-1 0 0,1 0 0,0 1-1,-1-1 1,1 1 0,0 0 0,0-1-1,0 1 1,0 0 0,1 0 0,-1 0-1,1 0 1,-3 4 0,-17 36-15,13-26 11,-9 21-25,1 2 0,3 0 0,0 0 0,3 2 0,1-1 0,3 1 0,0 0 0,2 43 0,4-28-26,2 1 0,3-1 0,3 0 0,2-1 1,24 77-1,-29-114 25,2 0 0,0-1 1,1 0-1,13 22 0,-19-37 28,-1 0 0,1 0 1,0 0-1,-1 0 0,1-1 0,0 1 0,0 0 0,0-1 0,1 1 0,-1-1 1,0 0-1,0 0 0,1 0 0,-1 0 0,1 0 0,-1-1 0,1 1 1,-1-1-1,1 1 0,-1-1 0,1 0 0,-1 0 0,1 0 0,4-1 0,-1 0 1,0 0 0,0-1 0,0 1 0,0-1 0,-1-1 0,1 1 0,-1-1 0,1 0 0,5-4 0,1-3 2,0 1 0,-1-2-1,-1 1 1,0-2-1,17-22 1,31-67 1,-42 71 27,0 1 1,37-48-1,-52 76-24,0 0 1,1 0-1,-1 0 1,0 1-1,1-1 0,-1 0 1,1 0-1,-1 1 1,1-1-1,-1 1 1,1-1-1,0 1 0,-1 0 1,1 0-1,-1 0 1,1-1-1,0 2 1,-1-1-1,1 0 0,-1 0 1,1 0-1,0 1 1,-1-1-1,1 1 1,-1-1-1,1 1 0,-1 0 1,1-1-1,-1 1 1,0 0-1,3 2 0,2 1-8,-1 0 0,1 0 0,-1 0 0,0 1 0,0-1-1,4 7 1,-8-10 9,-1-1 0,1 1 0,-1 0 0,1 0 0,-1-1 0,1 1 0,-1 0-1,0 0 1,1 0 0,-1-1 0,0 1 0,0 0 0,0 0 0,0 0 0,0 0 0,0 0 0,0 0 0,0-1-1,0 1 1,0 0 0,0 0 0,0 0 0,-1 0 0,1 1 0,-2 0 2,1 0 0,0-1-1,0 1 1,-1-1 0,1 1 0,-1-1 0,1 1 0,-1-1-1,1 0 1,-4 2 0,-4 2 6,-1 0 1,-1 0-1,-11 3 1,16-6-13,-10 4 16,-1 0 0,1 2 0,-23 13 0,30-15-14,1 0-1,0 1 1,0 0 0,0 0 0,1 1 0,0-1 0,-7 13 0,4-6-4,3-5 0,0 1 0,1 0-1,0 0 1,1 0 0,-7 19 0,11-26 2,1 0 0,0 0 0,0 0 0,0 0 0,1 0 0,-1 0 0,1 0 0,-1-1 0,1 1 0,0 0 0,0 0 0,0 0 0,0-1 0,1 1 0,-1-1 0,1 1 0,0-1 0,-1 0 0,1 1 0,0-1 0,0 0 0,1 0 0,3 3-1,-3-3 2,-1 0-1,1 0 0,0 0 0,0-1 0,0 1 0,0-1 1,0 1-1,0-1 0,1 0 0,-1 0 0,0-1 0,1 1 1,-1-1-1,0 1 0,1-1 0,-1 0 0,0 0 0,1-1 0,-1 1 1,5-2-1,-2 0 6,1-1 0,-2 0 0,1-1 0,0 1 0,-1-1 0,1-1 0,-1 1 0,0-1 0,0 1 0,-1-1 0,0-1 0,0 1 0,5-8 0,1-6 34,-1 1 1,14-39-1,-13 32 64,-10 24-80,6 15 25,-1-3-40,24 57-6,-27-63-9,1-1 1,0 1-1,0-1 0,0 0 1,0 1-1,0-1 1,1-1-1,0 1 0,0-1 1,0 1-1,7 3 0,-8-6 2,0 0 0,1 0 0,-1 0 0,1-1 0,-1 0-1,1 1 1,0-1 0,-1-1 0,1 1 0,-1 0 0,1-1-1,-1 0 1,1 1 0,-1-2 0,1 1 0,-1 0 0,0-1-1,6-2 1,3-3 5,-1 0-1,0 0 1,17-15-1,-8 2 26,28-33-1,-31 31 8,36-31-1,-45 45-21,10-7 47,-17 14-56,0 1 1,0 0 0,-1-1-1,1 1 1,0 0 0,0 0 0,0 0-1,0-1 1,-1 1 0,1 0-1,0 0 1,0 0 0,0 0-1,0 0 1,-1 1 0,1-1 0,0 0-1,0 0 1,0 0 0,0 1-1,-1-1 1,1 0 0,0 1-1,1 0 1,-1 1 3,-1 0 0,1 0 0,0 0 0,-1 0 0,1 0 0,-1 0 0,1 0 1,-1 0-1,0 0 0,0 0 0,0 0 0,0 0 0,0 0 0,-1 4 0,0 5 7,-3 78 31,0 32 49,4-119-84,0 0 0,1 0 0,-1 0 0,0 0 0,1 0 0,-1 0 0,1 0 0,-1 0 0,1-1 0,1 3 0,-2-3-2,1-1 0,-1 1 0,1-1 1,-1 1-1,1-1 0,-1 0 0,0 1 0,1-1 1,-1 1-1,1-1 0,-1 0 0,1 0 0,0 1 1,-1-1-1,1 0 0,-1 0 0,1 0 0,0 1 0,-1-1 1,1 0-1,-1 0 0,2 0 0,1-1 12,1 0-1,-1 0 1,0 0-1,0-1 1,0 1 0,0-1-1,0 1 1,0-1-1,0 0 1,3-4-1,24-20 124,29-34 0,3-2 65,-61 61-196,1 0-1,-1-1 1,1 1 0,-1 0-1,1 0 1,-1 0-1,1 0 1,0 0 0,0 0-1,-1 1 1,4-2 0,-4 2-7,-1 0 0,1 0 0,0 0 0,0 0 0,-1 0 0,1 0 0,0 0 0,0 1 0,-1-1 0,1 0 0,0 0 0,-1 1 0,1-1 0,0 0 0,-1 1 0,1-1 0,0 0 0,-1 1 0,1-1 0,0 2 0,2 2 6,-1 0-1,1 0 0,-1 0 0,0 0 1,-1 0-1,1 1 0,1 6 0,3 8-4,-5-16-2,0 0 0,1 0 1,-1 0-1,0 0 0,1-1 1,0 1-1,0 0 0,0-1 1,0 1-1,0-1 0,0 1 1,1-1-1,-1 0 0,1 0 1,-1 0-1,1 0 0,0-1 1,0 1-1,0-1 0,0 0 1,0 1-1,0-1 0,0-1 1,0 1-1,0 0 0,1-1 1,-1 0-1,0 1 0,0-1 1,1-1-1,-1 1 0,0 0 1,7-2-1,7-2 12,0 0 1,1-1-1,-2-1 0,1-1 0,29-15 1,72-56 72,-22 14-53,-91 61-23,-1 0 0,1 0 0,0 0 0,-1-1 0,0 1 0,6-8 0,-9 10-3,-14 15 6,-37 36-20,31-33 8,1 1 0,0 1 0,-22 33 1,36-46-10,0 2 0,0-1 0,0 0 0,1 1 0,0 0 0,1-1 0,-1 1 0,2 0 0,-1 1 0,1-1 0,0 0 0,1 0 0,0 0 0,0 1 0,2 11 0,-1-18 6,-1 1 0,1-1 1,0 0-1,-1 1 0,1-1 1,0 1-1,0-1 0,0 0 0,1 0 1,-1 0-1,0 0 0,1 0 1,0 0-1,-1 0 0,1 0 1,0 0-1,0-1 0,0 1 1,0-1-1,0 1 0,0-1 0,1 0 1,-1 0-1,0 0 0,1 0 1,-1 0-1,0-1 0,1 1 1,-1-1-1,4 1 0,-1-1 4,-1 0-1,1 0 0,0-1 1,0 1-1,0-1 0,0 0 1,-1 0-1,1-1 0,0 1 0,-1-1 1,1 0-1,-1-1 0,0 1 1,0-1-1,5-3 0,1-3-4,-1-1-1,0 0 1,0 0-1,-1 0 0,-1-1 1,0 0-1,-1-1 0,0 0 1,0 0-1,6-20 1,0-10-19,13-82 0,1-111 30,3-21-33,-27 246 20,8-43-28,5-108 1,-25 177-38,-11 30 32,2 1 0,3 1 0,1 1 0,-10 61 0,17-62-5,3 0 0,1 0 0,4 65 1,2-85 7,1 0 0,1 0 1,1-1-1,2 0 1,0 0-1,2 0 0,14 28 1,-20-48 19,1-1 0,-1 1 0,2-1 0,-1 1 0,1-1 0,0 0 0,0-1 0,1 1 0,-1-1 0,8 5-1,-9-8-9,-1 0-1,1 0 1,0 0-1,-1-1 0,1 0 1,0 0-1,0 0 0,0 0 1,0 0-1,0-1 0,0 1 1,0-1-1,0 0 0,0-1 1,0 1-1,0-1 0,0 1 1,0-1-1,0 0 0,6-3 1,-7 2-58,0 1 1,0-1-1,0 0 1,0 0-1,-1 0 0,1 0 1,0 0-1,-1 0 1,4-5-1,2-4-3244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4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73 6424,'0'0'1961,"4"-11"-1312,13-33-81,-17 43-466,1-1 0,-1 1 0,1 0-1,0-1 1,-1 1 0,1 0 0,0 0-1,0-1 1,0 1 0,0 0-1,0 0 1,1-1 0,-2 2-76,0 0-1,1 0 1,-1 0 0,0 0 0,0 0-1,1 1 1,-1-1 0,0 0 0,0 0-1,1 0 1,-1 0 0,0 0 0,0 1-1,0-1 1,1 0 0,-1 0 0,0 0-1,0 1 1,0-1 0,0 0 0,0 0-1,1 1 1,-1-1 0,0 0-1,0 0 1,0 1 0,0-1 0,0 0-1,0 0 1,0 1 0,0-1 0,0 0-1,0 0 1,0 1 0,0-1 0,1 33 703,-1-31-736,-30 437 4218,18-363-2021,12-75-1695,6-12 137,23-72-177,4 2 0,4 2 0,51-83 0,-82 153-360,1 0 0,0 0 1,8-7-1,6-7 184,-12 16-80,-8 12-91,-8 21-34,4-16-42,-17 60 15,11-39-38,1 1 0,-8 55 0,16-80-2,1 0 1,-1-1 0,1 1 0,1 0 0,-1 0 0,1-1-1,1 1 1,-1-1 0,1 0 0,0 1 0,0-1 0,1-1-1,0 1 1,0 0 0,0-1 0,0 0 0,1 0 0,0 0-1,0-1 1,1 1 0,-1-1 0,1 0 0,11 5 0,2 3 63,-17-10-55,0 0 0,0 0-1,0-1 1,1 1 0,-1-1 0,0 0 0,1 0 0,-1 0 0,1 0-1,-1 0 1,1 0 0,4 0 0,2 2 166,-7-5 131,0-7-157,0 3-177,0 1 1,0-1 0,0 1 0,1 0 0,0-1 0,0 1 0,0 0 0,0 0 0,1 1 0,0-1 0,0 1 0,0 0 0,1 0-1,0 0 1,6-4 0,83-49-941,37-26-3072,-127 81 3692,11-8-586,-12 6 324,-6 3-122,0 2 673,1 1 0,-1-1 0,1 1 0,-1 0-1,1 0 1,0 0 0,-1 1 0,1-1 0,-2 4 0,2-4 26,0 1 26,-12 12 43,1 1 1,1 0-1,0 1 0,-10 22 1,20-34 11,-1-1-1,2 1 1,-1 0-1,1 1 1,-1-1 0,1 0-1,1 0 1,-1 0-1,1 9 1,0-10 8,1-1 0,-1 0 0,1 0 0,0 0 0,0 1 0,0-1 0,1 0 0,-1 0 0,1 0 0,0-1 0,-1 1 0,1 0 0,0-1 0,1 1 0,-1-1-1,5 5 1,-5-5 17,0 0-1,1-1 1,-1 1-1,1 0 1,-1-1-1,1 1 1,-1-1-1,1 0 1,0 0-1,-1 0 1,4 1-1,-3-2-32,-1 0 0,0-1-1,1 1 1,-1 0 0,0-1 0,0 1 0,1-1 0,-1 0-1,0 0 1,0 1 0,0-2 0,0 1 0,0 0 0,3-3-1,5-4 113,-1-1 0,0 0-1,0-1 1,-1 0-1,0 0 1,-1-1 0,0 0-1,8-18 1,10-15 471,-14 31-69,-11 13-549,0 0 0,1 0 0,-1 0 0,0-1 0,0 1 0,0 0 0,0 0 0,0 0 0,0 0 0,0 0 0,1 0 0,-1 0 0,0 0 0,0 0 0,0 0 0,0 0 0,0 0 0,0 0 0,1 0 1,-1 0-1,0 0 0,0 0 0,0 0 0,0 0 0,0 0 0,0 0 0,1 0 0,-1 0 0,0 0 0,0 0 0,0 0 0,0 0 0,0 1 0,0-1 0,0 0 0,0 0 0,1 0 0,-1 0 0,0 0 1,0 0-1,0 0 0,0 0 0,0 1 0,0-1 0,0 0 0,0 0 0,0 0 0,0 0 0,0 0 0,0 0 0,0 0 0,0 1 0,0 32 542,0-29-594,-7 114 330,-17 165 167,15-225-344,4-18-12,-1 0 0,-3-1 0,-1 0 0,-16 39 0,23-70-55,-1 0 1,0 0-1,0 0 0,-1-1 0,0 0 1,0 0-1,-9 9 0,12-14-26,0-1 0,0 1 1,0 0-1,-1-1 0,1 0 0,-1 1 0,1-1 0,-1 0 1,1 0-1,-1-1 0,0 1 0,1 0 0,-1-1 0,0 0 1,1 1-1,-1-1 0,0 0 0,0-1 0,1 1 0,-1 0 1,0-1-1,1 1 0,-1-1 0,0 0 0,1 0 1,-1 0-1,-2-2 0,-5-2 25,1-1 0,0 0 0,0 0 0,1-1 1,0 0-1,0 0 0,1-1 0,-1 0 0,2-1 0,-11-16 0,7 9 26,1-1 0,1 0 0,0-1 0,2 0 1,-6-22-1,12 35-51,-1 0 1,1 1 0,0-1-1,1 0 1,-1 0 0,1 0-1,0 0 1,1 1 0,-1-1-1,1 0 1,-1 1 0,2-1 0,-1 1-1,0 0 1,1 0 0,0-1-1,-1 2 1,2-1 0,2-3-1,8-9 45,1 1 0,0 1 0,20-14 0,-4 7 49,1 2 0,1 0 1,0 2-1,1 2 0,61-18 0,8-10 765,-84 35-595,-5-3 212,-11 8-2791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3:4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4416,'0'0'9334,"11"-1"-8899,36-2-3,-42 3-302,0 0 0,1 1-1,-1 0 1,0 0 0,0 0 0,1 1 0,-1 0-1,0 0 1,0 0 0,6 4 0,15 6 802,-22-11-1016,-1 1 0,1-1 1,-1 0-1,0 1 0,0 0 1,0 0-1,4 3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1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1 3000,'0'0'8398,"-10"7"-8123,-81 51 1101,51-32-790,20-14-255,-27 22 0,30-18-179,1 0 1,0 1-1,2 1 0,0 0 1,1 1-1,1 0 1,-12 24-1,7-5 18,1 0 0,2 1 1,-9 44-1,12-33-19,3 0 0,2 0 1,2 1-1,3 0 0,8 85 1,-4-107-38,1 0-1,2 0 1,10 29 0,-13-47-39,1-1 0,0 1 0,1-1 0,1 0 0,-1 0 0,1 0 0,1-1 0,0 0 0,0-1 0,16 15 0,-21-21-33,1 0 0,0-1-1,0 1 1,0-1 0,-1 1 0,1-1 0,1 0 0,-1 0 0,0 0 0,0-1 0,0 1-1,5 0 1,40-4 676,-36 1-527,-9 2-145,-1-1 1,0 1-1,0-1 1,0 0-1,0 0 1,0 1-1,0-2 0,0 1 1,3-2-1,1-4-2622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1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6632,'0'0'4841,"6"10"-4541,-3-5-253,2 2 12,-1 0 0,0 1 0,-1-1 0,0 1 0,0 0 1,0 0-1,-1 0 0,2 11 0,-1 29 733,-4 68 1,-7-63 438,7-45-631,0-10 74,4-17-187,11-15-277,2 1 0,20-32 0,-28 51-161,2 0-1,-1 1 0,2 0 0,-1 1 0,2 0 0,0 1 0,0 0 1,23-15-1,-32 24-38,0 1 1,0-1 0,0 0-1,0 1 1,1 0 0,-1 0-1,0 0 1,1 0 0,-1 0-1,1 1 1,-1-1 0,1 1-1,0 0 1,-1 0 0,1 1-1,-1-1 1,1 1 0,-1-1-1,1 1 1,-1 0 0,0 0-1,1 1 1,-1-1 0,0 1-1,0-1 1,0 1 0,0 0-1,0 0 1,0 1 0,-1-1-1,1 1 1,-1-1 0,1 1-1,-1 0 1,0-1 0,0 1-1,0 1 1,2 4 0,0 3 42,0 0 1,-1 0-1,-1 0 1,1 0-1,-2 0 0,0 1 1,0-1-1,-1 1 1,0-1-1,-1 0 1,0 1-1,-6 21 0,7-33-48,0 0 0,0 0 0,1 0 0,-1 0 0,0 0 0,0 0 0,0 0 0,0 0 0,0 0 0,0 0 1,1 0-1,-1 0 0,0 0 0,0 0 0,0 0 0,0 0 0,0 0 0,0 0 0,1 0 0,-1 0 0,0 0 0,0 0 0,0 1 0,0-1 0,0 0 0,0 0 0,0 0 0,1 0 0,-1 0 0,0 0 0,0 0 0,0 0 0,0 0 0,0 1 0,0-1 0,0 0 0,0 0 0,0 0 0,0 0 0,0 0 0,0 0 0,0 1 0,0-1 0,0 0 0,0 0 0,0 0 0,0 0 0,0 1 0,11-11 101,8-10 23,26-20 0,-24 23 2,25-28 0,-43 41-104,1 1 0,-1-1 0,1 1 0,0-1 0,0 1-1,0 0 1,0 1 0,0-1 0,1 1 0,-1-1-1,1 1 1,-1 1 0,1-1 0,0 1 0,0 0 0,7-1-1,-11 2-23,1 0 0,-1 0 0,0 1 0,1-1 0,-1 1 0,0-1 0,0 1 0,1-1 0,-1 1 0,0 0 0,0-1 0,0 1 0,0 0 0,0 0 0,0 0-1,0 0 1,0 0 0,0 0 0,-1 0 0,1 0 0,0 0 0,-1 0 0,2 3 0,12 34 13,-9-20-13,1 0 8,-2 1 1,0 0 0,-1 0 0,-1 0-1,-1 0 1,0 0 0,-2 0-1,-4 32 1,5-47 21,0 1 0,-1-1 1,0 0-1,0 1 0,0-1 0,-1 0 1,1 1-1,-1-1 0,0 0 0,0 0 1,0-1-1,-4 5 0,11-17-2989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1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6328,'0'0'9802,"10"1"-9558,20 3-107,204 23 1017,-149-19 84,-76-10-571,4 0-2914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2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8240,'0'0'5361,"12"-4"-4993,-3 1-303,8-2 162,1 0 1,0 1 0,31-3 0,-35 6-38,0 2 0,0-1 1,15 4-1,-24-3-108,0 0 0,-1 0 0,1 0 0,-1 1 0,0-1 1,1 1-1,-1 0 0,0 0 0,0 1 0,0-1 0,-1 1 0,1 0 0,4 5 0,-7-7-53,0 1 0,-1-1-1,0 0 1,1 1-1,-1-1 1,0 1 0,1-1-1,-1 1 1,0 0-1,0-1 1,0 1-1,-1-1 1,1 1 0,0-1-1,0 1 1,-1-1-1,1 1 1,-1-1-1,1 0 1,-1 1 0,0-1-1,0 0 1,0 1-1,-1 1 1,-1 2 28,-1 0 0,1-1 0,-1 1 0,-8 8 0,9-11-35,-2 1 74,1 1 0,0-1 0,0 1 0,0 0 0,0 0 0,-5 8 0,8-10-77,1-1 0,-1 0 0,1 0 0,0 1 0,-1-1 0,1 0-1,0 0 1,0 1 0,0-1 0,-1 0 0,2 1 0,-1-1 0,0 0 0,0 1 0,0-1-1,1 0 1,-1 1 0,0-1 0,1 0 0,-1 0 0,1 1 0,0-1 0,-1 0 0,1 0-1,0 0 1,0 0 0,0 0 0,-1 0 0,1 0 0,0 0 0,0 0 0,1-1 0,1 3-1,7 4 52,1 0-1,21 10 1,-23-14-48,-1 1-1,-1 0 1,1 1-1,0-1 1,-1 2-1,0-1 1,0 1 0,7 8-1,-13-13-14,0 0 0,0 0-1,0 0 1,-1 1 0,1-1 0,0 0-1,-1 1 1,1-1 0,-1 0 0,1 1-1,-1-1 1,1 0 0,-1 1 0,0-1-1,0 1 1,0-1 0,0 1 0,0-1-1,0 1 1,0-1 0,-1 2 0,0 0 5,0 0 0,0-1 1,-1 0-1,0 1 1,1-1-1,-1 0 1,0 1-1,0-1 1,0 0-1,-4 2 0,-8 8 43,0-2 0,-2 0 0,1 0 0,-25 10 0,-72 23 466,92-36-381,16-6-312,-17 8 772,20-8-730,0-1 0,0 1 1,1-1-1,-1 1 1,0-1-1,0 1 0,1 0 1,-1-1-1,1 1 1,-1 0-1,1-1 0,-1 1 1,1 0-1,-1 0 1,1 0-1,-1-1 0,1 1 1,0 0-1,0 0 1,-1 0-1,1 2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22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 5416,'0'0'11033,"-2"12"-10761,-3 13 5,2 0 0,1 0 0,2 0 0,3 50 0,-2-53 4,-1-20-233,-1 1 0,1-1-1,0 0 1,0 0 0,0 1 0,1-1-1,-1 0 1,0 0 0,1 1 0,0-1-1,-1 0 1,1 0 0,1 3-1,2 12 451,-3-11-163,1-8 232,19-39-279,-13 19-215,4-13 15,2 1 0,2 1-1,20-34 1,-33 63-78,-1 0 0,1 1 0,0-1 0,0 1 0,0 0 0,0 0 0,0 0-1,1 0 1,-1 1 0,1-1 0,0 1 0,0 0 0,0 0 0,0 1 0,0-1-1,0 1 1,1 0 0,-1 0 0,0 0 0,1 0 0,7 1 0,-11 0-10,0 0 1,1 1-1,-1-1 1,0 1-1,0 0 1,1-1 0,-1 1-1,0 0 1,0 0-1,0-1 1,0 1-1,0 0 1,0 0-1,0 0 1,0 0 0,-1 0-1,1 1 1,1 0-1,13 28 5,-6-9-6,-6-17 2,1 2 1,-1 0 1,1 0 0,-1 0 0,0 0 0,-1 1-1,1-1 1,-1 1 0,1 9 0,-1 8 24,5 28 79,-7-42-67,-1 7 59,4-15 10,5-9 62,30-30 74,-12 14-159,-15 11-31,1 0-1,0 1 1,1 1-1,0 0 1,1 1-1,0 0 1,0 1 0,1 0-1,0 1 1,29-8-1,-36 12-20,0 2 0,0-1 0,0 1 0,0 0-1,1 0 1,14 2 0,-20-1-30,-1 1 0,0-1 0,0 1 1,0-1-1,0 1 0,0 0 0,0 0 0,0 0 0,0 0 0,-1 0 0,1 0 0,0 0 0,-1 1 0,1-1 1,0 1-1,-1-1 0,0 1 0,1-1 0,-1 1 0,0 0 0,0 0 0,0 0 0,0 0 0,0 0 1,0 0-1,-1 0 0,1 0 0,-1 0 0,1 0 0,-1 0 0,0 0 0,0 4 0,0 15-15,-1 1 0,-2-1 0,0 0 0,-1 0 0,-1 0 0,-1 0 0,-10 23 0,-23 43 36,34-78-182,-13 21 678,0-15-3727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2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7232,'0'0'6996,"11"-8"-6600,37-28 1,-43 32-293,1 1 0,-1 0 0,1 0 1,-1 1-1,1-1 0,0 1 0,10-2 0,5-1 218,-7-1 16,1 2 0,28-5 0,-37 8-213,0 0 0,0 1 1,0 0-1,0 0 0,0 0 0,0 1 1,0 0-1,0 0 0,0 0 0,7 3 0,-11-3-89,0 0 0,0 0 0,0 0 0,0 1 0,0-1-1,0 0 1,0 1 0,-1-1 0,1 1 0,0 0 0,-1-1-1,0 1 1,1 0 0,-1 0 0,0 0 0,0 0 0,0 0-1,0 0 1,1 4 0,-1-2 0,-1 0 1,1 0-1,-1 0 1,0 0-1,-1 1 0,1-1 1,0-1-1,-1 1 0,0 0 1,-2 6-1,-2 2 10,0-1 0,-1 1 0,0-1 0,0 0 0,-1-1 0,-10 11 0,12-15-16,0-1 0,-1 0 1,0 0-1,0-1 0,0 0 0,-1 0 0,-9 5 0,-9 4 106,-13 16 284,35-25-358,-4-2 266,-6 20-131,10-21-194,1 0 0,0 1-1,0-1 1,0 1 0,0-1 0,0 1-1,0 0 1,0 0 0,1 0 0,-1 0 0,-2 4-1,25-6-16,141 3 95,-132-4 22,1 1 1,0 2-1,52 9 0,-83-11-99,0 0-1,0 0 0,1 0 0,-1 0 1,0 0-1,0 0 0,1 0 1,-1 0-1,0 0 0,1 0 1,-1 0-1,0 0 0,0 0 0,1 0 1,-1 0-1,0 0 0,0 0 1,1 0-1,-1 0 0,0 1 0,0-1 1,0 0-1,1 0 0,-1 0 1,0 0-1,0 1 0,0-1 0,0 0 1,1 0-1,-1 1 0,0-1 1,0 0-1,0 0 0,0 0 1,0 1-1,0-1 0,0 0 0,0 0 1,1 1-1,-1-1 0,0 0 1,0 1-1,0-1 0,0 0 0,0 0 1,-1 1-1,1-1 0,0 0 1,0 0-1,0 1 0,0-1 0,0 0 1,0 0-1,0 1 0,0-1 1,0 0-1,-1 0 0,1 0 0,0 1 1,0-1-1,-1 0 0,-17 12-4,-5-3-2776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2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6016,'0'0'5586,"10"5"-5320,32 18 19,-40-21-246,0 1 1,1-1-1,-1 1 1,0-1-1,-1 1 1,1 0-1,0 0 0,-1 0 1,0 0-1,1 0 1,-1 0-1,0 0 1,-1 0-1,1 0 0,0 0 1,-1 1-1,0-1 1,0 0-1,0 4 1,1 4 99,0 13 180,-1 0 1,0 0 0,-2 0-1,-1 0 1,-6 24-1,7-39-153,-2 0-1,1 0 1,-1 0 0,-5 9-1,-9 23 447,16-29-399,2-11-194,0-1 0,0 1 1,0 0-1,0 0 0,0 0 0,0-1 0,0 1 0,-1 0 1,1 0-1,0-1 0,-1 1 0,1 0 0,0 0 1,-1-1-1,1 1 0,-1 0 0,1-1 0,-1 2 0,1-2-6,0 0 0,0 0 0,0 0 0,0 0 0,0 0 0,1 0 0,-1 0 0,0 0-1,0 0 1,0 0 0,0 0 0,0 0 0,0 0 0,0 0 0,0 0 0,0 0-1,1 0 1,-1 0 0,0 0 0,0 0 0,0 0 0,0 0 0,0 0 0,0 0 0,0 1-1,0-1 1,0 0 0,0 0 0,0 0 0,0 0 0,0 0 0,0 0 0,0 0-1,1 0 1,-1 0 0,0 1 0,0-1 0,0 0 0,0 0 0,0 0 0,0 0 0,0 0-1,0 0 1,-1 0 0,1 0 0,0 1 0,12-8 200,35-79 104,-10 17-190,-31 59-103,17-29 119,1 2-1,37-43 1,-60 79-135,-1 0 1,1 0-1,0 0 0,0 0 1,0 0-1,0 0 0,0 0 0,0 0 1,0 1-1,0-1 0,0 0 1,0 1-1,0-1 0,0 1 1,0-1-1,0 1 0,1-1 0,-1 1 1,2 0-1,-3 0-4,1 0 0,0 1-1,-1-1 1,1 1 0,-1-1 0,0 0 0,1 1-1,-1 0 1,1-1 0,-1 1 0,0-1 0,1 1-1,-1-1 1,0 1 0,0 0 0,1-1-1,-1 1 1,0 0 0,0-1 0,0 1 0,0-1-1,0 1 1,0 0 0,0 1 0,0 7 15,-1-1-1,0 1 1,-3 16 0,-6 14 100,-2-1 0,-17 38 0,28-76-107,1 1 1,0-1-1,-1 0 0,1 0 0,0 1 0,0-1 0,-1 0 0,1 1 0,0-1 0,0 0 0,0 1 0,0-1 0,0 1 0,-1-1 0,1 0 0,0 1 0,0-1 0,0 1 0,0-1 0,0 0 1,0 1-1,0-1 0,0 1 0,0-1 0,0 0 0,1 1 0,-1-1 0,0 1 0,0-1 0,0 0 0,0 1 0,1-1 0,-1 0 0,0 1 0,0-1 0,0 0 0,1 1 0,-1-1 0,17-5 212,18-20-47,-22 11-76,20-24 0,-23 25-45,1 1-1,0 0 1,12-10-1,-12 13 14,0 0 1,0 1-1,1 1 0,0 0 1,13-6-1,-22 12-56,-1 0 0,0 0 0,0 0 0,1 1 0,-1-1-1,1 0 1,-1 1 0,1 0 0,-1 0 0,0-1 0,1 1 0,-1 1 0,1-1 0,-1 0 0,1 1-1,-1-1 1,1 1 0,-1 0 0,0-1 0,1 1 0,-1 1 0,0-1 0,0 0 0,0 0 0,0 1-1,0-1 1,0 1 0,0 0 0,0-1 0,-1 1 0,1 0 0,-1 0 0,1 0 0,-1 0 0,0 0-1,2 4 1,3 7-6,-1 1 1,0 0-1,-1 1 0,-1-1 0,0 1 0,0 0 0,-2-1 0,0 1 1,-1 0-1,0 0 0,-1 0 0,-1 0 0,-6 28 0,5-34 42,3-7-32,0 0 0,-1 0-1,1 0 1,-1-1-1,0 1 1,1 0-1,-1 0 1,0 0-1,0-1 1,0 1-1,0 0 1,0-1-1,-1 1 1,1-1-1,-2 3 1,3-4-15,-1 0-3,1 0 1,0 0-1,0 0 0,0 1 1,-1-1-1,1 0 0,0 0 1,0 0-1,0 1 0,0-1 1,0 0-1,0 0 0,-1 1 1,1-1-1,0 0 0,0 1 1,0-1-1,0 0 0,0 0 1,0 1-1,0-1 0,0 0 1,0 0-1,0 1 0,0-1 1,0 0-1,0 1 1,1-1-1,-1 0 0,0 0 1,0 1-1,0-1 0,0 0 1,0 0-1,0 1 0,1-1 1,-1 0-1,0 0 0,0 0 1,0 1-1,1-1 0,3 0-2857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2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862 1 6424,'0'0'5452,"-7"14"-5080,5-8-332,-5 8 77,0 1 1,-1-1 0,-1-1 0,0 0-1,-21 23 1,-117 108 1199,-34 34-198,-23 33 10,109-119-358,46-46-255,11-18-43,31-24-337,1 0 0,0 0 0,1 0 0,-1 1 0,1 0 0,0 0 0,-5 7 0,-7 5 844,16-16-756,12-11-281,2-1-2590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53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 7136,'0'0'5305,"18"-2"-4660,300-16 1165,58 10-20,-102 4 365,-247 5-1492,30 3 0,11 1-1661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2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0 6728,'0'0'5154,"-15"2"-4750,-39 7 117,1 1 0,1 3-1,-58 23 1,85-29-81,21-6-289,0 0 1,0 0 0,-1 1 0,2-1 0,-1 1 0,-4 2 0,8-4-132,-1 0 0,1 0 1,0 0-1,0 1 1,-1-1-1,1 0 1,0 0-1,0 1 0,-1-1 1,1 0-1,0 0 1,0 1-1,0-1 0,0 0 1,-1 1-1,1-1 1,0 0-1,0 1 1,0-1-1,0 0 0,0 1 1,0-1-1,0 0 1,0 1-1,0-1 1,0 0-1,0 1 0,0-1 1,0 0-1,0 1 1,0-1-1,0 0 1,0 1-1,0-1 0,1 0 1,-1 0-1,0 1 1,0-1-1,0 0 1,0 1-1,1-1 0,-1 0 1,0 0-1,0 1 1,1-1-1,-1 0 1,0 0-1,0 0 0,1 1 1,-1-1-1,0 0 1,1 0-1,-1 0 1,0 0-1,1 0 0,-1 0 1,0 0-1,1 0 1,-1 1-1,22 5 330,279 61 1094,-295-65-1371,1 0-1,0 1 1,-1 0-1,0-1 1,7 5-1,-12-6-59,0-1 1,0 1-1,-1 0 0,1-1 0,0 1 1,0 0-1,0-1 0,-1 1 1,1 0-1,0 0 0,-1 0 1,1-1-1,-1 1 0,1 0 1,-1 0-1,1 0 0,-1 0 0,0 0 1,1 0-1,-1 0 0,0 0 1,0 0-1,0 0 0,0 0 1,0 0-1,0 1 0,0-1 0,0 0 1,0 0-1,0 0 0,0 0 1,-1 0-1,1 0 0,-1 0 1,1 0-1,0 0 0,-1-1 1,0 1-1,1 0 0,-1 0 0,1 0 1,-1 0-1,-1 0 0,-3 5 35,-1-1-1,0 1 0,0-1 0,-1-1 0,0 1 0,-14 6 0,-45 16 129,15-8 33,0-4 1,-1-1 0,-103 13-1,134-25-103,0 1 0,-20 7 0,-15 2 279,47-12-79,9 0-354,0 0-1,-1 0 1,1 0 0,0 0-1,0 0 1,0 0-1,0 0 1,0 0 0,0 0-1,0 0 1,-1 0-1,1 0 1,0-1 0,0 1-1,0 0 1,0 0-1,0 0 1,0 0 0,0 0-1,0 0 1,-1 0 0,1 0-1,0 0 1,0 0-1,0 0 1,0 0 0,0-1-1,0 1 1,0 0-1,0 0 1,0 0 0,0 0-1,0 0 1,0 0-1,0 0 1,0 0 0,0-1-1,0 1 1,0 0-1,0 0 1,0 0 0,0 0-1,0 0 1,0 0-1,0 0 1,0-1 0,0 1-1,0 0 1,0 0 0,0 0-1,0 0 1,0 0-1,0 0 1,0 0 0,0-1-1,0 1 1,0 0-1,0 0 1,0 0 0,0 0-1,1 0 1,-1 0-1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2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8240,'0'0'7338,"3"12"-7084,-2-9-234,3 10 46,1-1 1,-1 0 0,2 0-1,0 0 1,0 0 0,9 10-1,18 16 208,48 43 1,-46-48-86,51 64 1,-51-49 20,52 94 1,-72-112-97,-1 0 1,-1 1-1,-2 1 1,13 58-1,-22-78-67,-1 1 0,0-1 0,-1 1-1,0-1 1,-1 1 0,0-1-1,-1 1 1,0-1 0,-1 0-1,-1 0 1,-6 16 0,2-11 29,-1 0 0,0-1 0,-1 0 0,-1 0 0,0-1-1,-27 25 1,26-28-5,-1-2 0,0 1-1,-1-2 1,0 0-1,-21 10 1,-82 30 353,64-28-325,31-15-178,14-5-2434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3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1 272 4416,'0'0'10334,"16"7"-9979,-10-4-314,6 3 28,0 0 0,0-2 0,1 0 0,0 0 0,-1-1 0,1 0 0,0-1 0,19 0 1,8-2 128,99 1 471,174-22-1,-169-1-358,316-32 655,-289 49-638,51-2 82,278 12 339,-73 4-273,-116-15-216,69-3-125,-249-1-90,75-1 28,-120 11-47,150-19 1,1-5-1,-69 8 55,-12 8 16,-31 4-45,-100 2-46,107-12 50,-87 9-21,61 1 1,-16 1-6,193-5 294,-256 9-273,116 1 221,-116-4-233,0 0 1,0-2-1,36-10 1,-29 6-240,-21 6 309,-1-1 1,20-8 0,-29 10-314,0 0 0,0-1 0,0 1 0,-1-1 0,1 0 0,-1 0 0,1 0 0,-1 0 0,0 0 0,1-1 0,-1 1 0,0-1 0,-1 1 0,1-1 0,1-3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4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5224,'0'0'7473,"14"7"-7190,-1 1-195,-8-4-52,1 0 1,-1-1-1,1 0 1,-1 0-1,1-1 1,0 1-1,0-1 1,0-1-1,1 1 0,-1-1 1,0 0-1,0 0 1,13-1-1,273-28 2406,-285 26-2322,-1 2 0,1-1 1,-1 1-1,1 0 1,-1 0-1,1 0 0,0 1 1,-1 0-1,0 1 1,1-1-1,-1 1 0,8 4 1,-13-6-98,0 1 0,-1-1 0,1 1 1,-1-1-1,1 0 0,-1 1 0,1-1 1,-1 1-1,1-1 0,-1 1 0,1 0 0,-1-1 1,0 1-1,1-1 0,-1 1 0,0 0 1,1-1-1,-1 1 0,0 0 0,0-1 1,0 1-1,0 0 0,0-1 0,0 2 0,0 0-15,-1 0-1,1-1 1,-1 1-1,1 0 1,-1 0-1,0-1 1,0 1-1,0-1 1,0 1-1,-2 1 0,-3 4-2306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4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8744,'0'0'2537,"11"2"-2169,189 25 1816,-171-26-1672,0-1 1,1-1 0,-1-1-1,0-2 1,0-1-1,40-13 1,-51 15-159,-16 4-491,0-1-1,0-1 1,0 1 0,0 0-1,0 0 1,0-1 0,0 1 0,0-1-1,-1 1 1,1-1 0,0 0-1,3-2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4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6128,'0'0'5162,"-2"11"-4678,-4 13-272,-36 187 2098,33-145-1406,2 107 0,0-18 345,-6-90-224,12-60-861,-1 1-12,1 0 0,0-1-1,0 1 1,1 0 0,0 7 0,2-9-13,-3-5 372,0-4-488,0-1 0,0 1 0,1-1 0,-1 1-1,1-1 1,0 1 0,1 0 0,1-11 0,0 4 6,1-14 2,1 0 0,1 0 0,1 0 0,1 1-1,2-1 1,12-25 0,-15 39-24,0 1 1,0 0-1,1 1 0,1 0 0,-1 0 0,2 0 1,-1 1-1,1 0 0,1 1 0,0 0 0,0 0 0,0 1 1,1 1-1,22-11 0,-22 12-5,0 1 0,0 0 0,0 1 0,1 0 0,-1 1 0,18-1 0,-26 3-2,0 0 0,-1 0 0,1 0 0,0 1 0,0-1 0,0 1 0,0 0 0,-1 0 0,1 0 0,0 0 0,-1 0 0,1 0 0,-1 1 0,1-1 0,-1 1 0,0 0 0,0 0 0,1 0 0,-1 0 0,-1 0 0,1 0 0,0 1 0,0-1 0,-1 0 0,1 1 0,-1-1 0,0 1 0,0 0-1,0-1 1,0 1 0,0 0 0,0 4 0,0-1-3,0 1 0,0-1-1,-1 1 1,0-1 0,0 1-1,0-1 1,-1 1 0,0-1-1,-1 1 1,1-1 0,-1 0-1,0 0 1,0 0 0,-1 0-1,0 0 1,0 0 0,-1-1-1,1 1 1,-1-1 0,0 0-1,-1 0 1,1 0 0,-1-1 0,-5 5-1,5-5 24,-1 0 0,1-1 0,-1 1 0,0-1 0,0 0 0,0-1 0,0 1-1,0-1 1,-1 0 0,1-1 0,-1 0 0,1 0 0,-1 0 0,0-1 0,1 1 0,-1-2 0,1 1 0,-1-1-1,0 0 1,1 0 0,-1-1 0,1 0 0,-10-4 0,-30-20 340,40 24-190,7 6-6,9 11-24,-8-12-182,91 136 22,-91-136 28,1 0 0,-1 0 0,1-1-1,0 1 1,0-1 0,0 1 0,0-1 0,0 0 0,1-1 0,-1 1-1,4 1 1,42 11 259,-32-10-140,-12-2-96,-5-2-28,0 1 1,0-1-1,0 0 1,0 0-1,1 0 0,-1 0 1,0 0-1,0 1 0,1-1 1,-1 0-1,0 0 1,0 0-1,1 0 0,-1 0 1,0 0-1,0 0 1,1 0-1,-1 0 0,0 0 1,0 0-1,1 0 0,-1 0 1,0 0-1,0 0 1,1 0-1,-1 0 0,0 0 1,0 0-1,1 0 1,-1 0-1,0-1 0,1 1 1,5 0 289,-4 1-241,0-1 0,1 1 1,-1-1-1,0 0 0,1 0 0,-1 0 0,0 0 1,1-1-1,-1 1 0,0-1 0,1 1 0,-1-1 0,4-1 1,1-2-22,-7 4-33,0-1 1,1 1 0,-1 0-1,0 0 1,1 0-1,-1 0 1,0 0 0,0-1-1,1 1 1,-1 0-1,0 0 1,0-1 0,1 1-1,-1 0 1,0 0 0,0-1-1,1 1 1,-1 0-1,0 0 1,0-1 0,0 1-1,0 0 1,0-1-1,0 1 1,1 0 0,-1-1-1,0 1 1,0 0-1,0-1 1,0 0 0,1-3-25,1-1 0,0 1 0,0-1 0,0 1 0,0 0 0,1 0 0,5-7 0,7-12-3449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4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 6928,'0'0'3506,"-11"5"-3027,0-1-383,-21 9 356,1 2 0,0 1 0,-34 24 0,55-33-249,0 1-1,0 1 1,1 0-1,0 0 1,1 1-1,-12 16 1,17-22-127,1 0 0,0 1 0,0-1 0,0 1 0,1-1 0,-1 1 0,1 0 0,0 0 0,1 0 0,-1 0 0,1-1 0,0 1 0,0 0 0,0 0 0,1 0 0,0 0 0,0 0 0,0-1 0,0 1 0,3 5 1,-2-5 4,1-1 0,-1 0 0,1 0 1,0 0-1,0 0 0,0 0 0,1 0 1,-1-1-1,1 0 0,0 0 0,0 0 1,0 0-1,0 0 0,0-1 0,8 3 1,-8-3-25,0 0 1,0-1-1,0 0 1,0 0-1,0 0 1,0 0-1,0-1 1,0 1 0,0-1-1,0 0 1,0 0-1,0-1 1,0 1-1,1-1 1,-1 0-1,0 0 1,0 0-1,5-3 1,-4 1 16,1 0-1,-1-1 1,0 1 0,0-1 0,-1 0 0,1 0 0,-1-1-1,0 1 1,0-1 0,0 0 0,-1 0 0,1-1 0,-1 1-1,0 0 1,3-10 0,9-37 694,-11 46-548,-4 6-214,0 0-1,0 0 0,0 0 1,0 0-1,0 0 0,0-1 1,1 1-1,-1 0 0,0 0 1,0 0-1,0 0 0,0 0 1,0-1-1,0 1 1,0 0-1,0 0 0,0 0 1,0 0-1,0 0 0,0-1 1,0 1-1,0 0 0,0 0 1,0 0-1,0 0 0,0-1 1,0 1-1,0 0 1,0 0-1,0 0 0,0 0 1,0 0-1,0-1 0,0 1 1,-1 0-1,1 0 0,0 0 1,0 0-1,0 0 0,0-1 1,0 1-1,0 0 1,0 0-1,-1 0 0,1 0 1,0 0-1,0 0 0,0 3 49,0 0 0,1 0 0,-1 0 0,0 0 0,-1 0 0,1 0 0,-2 5 0,1 2-14,-4 39 66,-16 117 193,15-136-219,-1 0 0,-1 0 0,-17 41-1,9-33 11,11-24-39,0 0 0,-1 0 0,0-1 0,-1 0 0,-1-1 0,-13 18 0,19-28-35,0 0 0,0 0 0,0 0 0,0 0 0,0 0 0,-1 0 0,1-1 0,-1 1 0,1-1 0,-1 0 1,0 0-1,1 0 0,-1 0 0,0 0 0,0-1 0,0 1 0,0-1 0,1 0 0,-1 0 0,0 0 0,0 0 0,0 0 0,0-1 0,0 1 0,0-1 0,1 1 0,-1-1 0,0 0 0,1-1 0,-1 1 0,0 0 1,1-1-1,-1 1 0,1-1 0,0 0 0,-3-2 0,-2-2 26,0-1 0,0 0 0,0 0 0,1-1 0,0 1-1,1-1 1,0-1 0,0 1 0,-6-15 0,9 16-4,-1 0-1,1 0 0,0 0 1,1-1-1,0 1 0,0-1 1,1 1-1,0-15 0,1 18-12,-1-1 0,1 1-1,0 0 1,0-1 0,1 1 0,0 0-1,-1 0 1,1 0 0,0 0-1,1 0 1,-1 1 0,1-1-1,0 1 1,0-1 0,0 1 0,6-5-1,6-3 25,1 1-1,-1 0 0,2 1 0,-1 1 1,1 0-1,0 2 0,1 0 0,-1 0 0,31-4 1,-23 7-1,0 1-1,-1 1 1,1 2 0,0 0 0,0 1 0,41 10 0,-57-10-40,1 0 72,0 0-1,0 0 1,12 0-1,-21-2-97,-3-5-3433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4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4816,'0'0'11062,"8"12"-10683,-3-4-310,1 0-1,-1 1 1,0 0 0,0 0-1,-1 1 1,0-1 0,-1 1-1,0 0 1,2 10-1,-2 12 374,0 0 0,-3 1-1,0-1 1,-6 34-1,7-47 261,1-17-104,2-12-215,4-13-225,1 1 0,0 0 0,16-25 0,7-14 81,-19 32-121,-4 6 69,20-32 1,-28 54-171,-1-1-1,1 1 1,0 0 0,0 0-1,0 0 1,0-1 0,0 1-1,0 0 1,0 0 0,0 1-1,0-1 1,0 0 0,1 0 0,-1 0-1,0 1 1,0-1 0,1 1-1,2-1 1,-3 1-8,0 0 1,0 0-1,0 0 0,0 0 1,0 0-1,0 1 1,0-1-1,0 0 0,0 1 1,0-1-1,-1 1 1,1-1-1,0 1 0,0 0 1,0-1-1,0 1 0,-1 0 1,1-1-1,1 2 1,2 4 3,-1 0 1,1 0-1,-1 0 0,0 0 1,4 13-1,1 2-29,-2 1 0,-1-1 0,0 1 0,-2 1-1,0-1 1,-1 30 0,-4-37-3,1-3 93,2-12-68,0-1-1,0 1 1,0 0 0,0-1 0,0 1 0,0-1 0,0 1-1,0-1 1,-1 1 0,1-1 0,0 1 0,0-1-1,-1 0 1,1 0 0,1-1 0,15-16 55,0 0-1,20-32 1,-27 36-28,0 0 0,1 0-1,1 1 1,-1 0 0,2 1 0,0 1 0,18-13 0,-26 21-21,12-8 76,28-12 1,-40 21-73,0-1-1,1 2 1,-1-1 0,1 1 0,-1 0-1,1 0 1,-1 0 0,1 1-1,0 0 1,6 0 0,-11 1-12,0 0 0,1 0 0,-1 1 0,0-1 0,0 0 0,0 0 1,0 1-1,0-1 0,0 1 0,0-1 0,0 1 0,-1-1 0,1 1 1,0 0-1,-1-1 0,0 1 0,1 0 0,-1 3 0,0-5-1,2 13 17,0-1 0,-1 21 0,1 9 0,-1-28-8,-1 0-1,-4 26 1,1 6 0,6-28 12,-3-16-18,1 0 0,-1 0 0,0 0 0,0 0 1,1 0-1,-1 0 0,0 0 0,-1 0 1,1 0-1,0 0 0,-1 3 0,-1 5 56,2-5-122,2-7-210,0-4-2859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5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7432,'0'0'7880,"10"-4"-7463,-1 0-314,-3 0-2,1 1 0,0 0-1,0 0 1,0 1 0,0 0-1,0 1 1,0-1 0,1 1 0,9 0-1,-11 2 46,1-1 0,0 1 0,-1 1 0,1-1 0,-1 1 0,11 5 0,-15-6-110,0 0 1,0 0-1,0 1 0,-1-1 0,1 1 1,0-1-1,-1 1 0,1 0 0,-1-1 1,0 1-1,0 0 0,1 0 0,-1 0 1,0 0-1,-1 0 0,1 0 0,0 0 1,0 0-1,-1 1 0,0-1 0,1 0 1,-1 0-1,0 0 0,0 4 0,-1 4 17,0 1-1,0-1 1,-1 0-1,-1 0 0,0 0 1,0 0-1,-1 0 1,0-1-1,0 0 0,-1 0 1,-1 0-1,1 0 1,-2-1-1,1 0 0,-1 0 1,0 0-1,0-1 1,-1 0-1,-9 6 0,17-13-36,-1 0-1,1 0 1,-1 1 0,1-1-1,-1 0 1,1 1-1,-1-1 1,1 1-1,-1-1 1,1 0-1,0 1 1,-1-1-1,1 1 1,0-1-1,-1 1 1,1-1-1,0 1 1,0 0-1,-1-1 1,1 1 0,0 0-1,9 3 156,20-5-40,160-13 768,-180 17-857,4 2 494,-13-5-599,0 0 0,0 0 0,0 0 1,0 0-1,1 0 0,-1 0 0,0 0 1,0 1-1,0-1 0,1 0 0,-1 0 0,0 0 1,0 0-1,0 0 0,0 0 0,1 0 1,-1 0-1,0 0 0,0-1 0,0 1 1,1 0-1,-1 0 0,0 0 0,0 0 1,0 0-1,0 0 0,1 0 0,-1 0 1,0 0-1,0 0 0,0-1 0,0 1 1,0 0-1,0 0 0,1 0 0,-1 0 0,0-1 1,0 1-1,0 0 0,0 0 0,0 0 1,0 0-1,0-1 0,0 1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5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853 1 8744,'0'0'3642,"-5"14"-3310,4-11-304,-3 10 52,-1-1 0,0 1 0,-1-2 1,0 1-1,-1 0 0,0-1 0,-9 11 1,-31 28 560,-87 73 1,-64 31 375,57-47-233,-111 80 1445,247-184-1895,4-2-272,0-1 0,0 0 0,1 1 0,-1-1-1,0 1 1,0-1 0,1 1 0,-1-1 0,0 1 0,1-1 0,-1 1 0,1 0 0,-1-1 0,1 1 0,-1 0-1,1-1 1,-1 1 0,1 0 0,0 0 0,-1-1 0,1 1 0,0 0 0,-1 1 0,17-13 395,26-15-3037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59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360 962 4616,'0'0'8120,"-15"-9"-7668,-2-2-234,-33-16 1,45 25-175,1 1 1,-1 0-1,1 0 0,-1 0 0,1 1 1,-1 0-1,0 0 0,1 0 1,-1 0-1,1 1 0,-1-1 0,0 1 1,1 0-1,0 1 0,-1-1 1,1 1-1,-8 4 0,2-2 54,-2 1 27,-1 1 0,2 0 1,-1 1-1,1 0 0,0 0 1,0 2-1,1-1 0,0 1 1,1 0-1,0 1 0,0 0 1,1 1-1,1 0 0,0 0 0,0 1 1,1-1-1,-7 19 0,12-27-86,0 1 0,1-1-1,-1 1 1,1-1-1,0 1 1,0-1-1,0 1 1,1-1-1,-1 0 1,1 1-1,0-1 1,0 1-1,0-1 1,0 0-1,0 0 1,1 0 0,-1 1-1,1-1 1,0-1-1,0 1 1,4 4-1,-3-3 5,1 0-1,0 0 1,0 0 0,0-1-1,1 1 1,-1-1-1,1 0 1,0-1-1,0 1 1,0-1 0,0 0-1,9 3 1,-1-3 39,1 0 0,-1-1 1,1 0-1,-1-1 0,1 0 1,-1-1-1,0-1 0,1 0 1,-1-1-1,0 0 0,0-1 1,14-6-1,-11 3 32,-1-2 0,0 1 0,-1-2 1,0 0-1,-1 0 0,0-2 0,0 1 0,19-25 0,-15 13 39,0-2-1,-1 0 1,-1 0-1,-2-2 1,-1 0-1,0 0 1,-3-1-1,0-1 0,-1 1 1,6-57-1,-11 60-43,-2 0-1,0 0 1,-1 0-1,-2 1 1,-1-1-1,-1 0 1,0 1-1,-2-1 1,-1 1-1,-19-43 1,24 63-83,0 1 1,0-1 0,0 1-1,0 0 1,-1 0 0,0 0-1,1 0 1,-1 0 0,0 0-1,0 1 1,-1-1 0,1 1-1,0 0 1,-1 0 0,1 0-1,-1 0 1,-6-1 0,7 2-17,0 1 1,0 0-1,1 0 0,-1 0 1,0 0-1,0 0 1,0 1-1,0-1 0,1 1 1,-1 0-1,0-1 1,1 1-1,-1 1 0,0-1 1,1 0-1,-1 1 1,1-1-1,0 1 0,0 0 1,-1-1-1,1 1 1,0 0-1,0 1 0,1-1 1,-4 4-1,-2 5-10,1 0-1,0 1 0,0-1 0,1 1 1,1 0-1,0 0 0,1 1 1,0-1-1,-1 16 0,1 2-7,1-1 1,4 58-1,4-44 4,1-1 1,2 0-1,2 0 1,24 58-1,-31-87 15,2-1-1,0-1 1,0 1-1,1-1 1,0 0-1,1 0 0,1-1 1,-1 0-1,2-1 1,19 16-1,-23-21-3,0 0-1,0 0 1,1 0-1,0-1 1,0 0-1,0-1 1,0 1-1,0-1 1,1-1 0,-1 1-1,0-1 1,1-1-1,-1 1 1,1-1-1,-1-1 1,1 1-1,-1-1 1,1-1-1,-1 1 1,9-4-1,-1-1 10,1 0 0,-1-2 0,0 0-1,-1 0 1,0-1 0,0-1 0,-1-1-1,12-11 1,5-9 83,49-65 0,-73 88-66,-1 0 0,0 0 0,-1 0 0,0-1 0,0 0 0,3-13 0,-4 13 26,-8 41 163,1-1 1,2 1 0,2 50-1,1-72-200,0 1-1,1-1 1,0 1-1,1-1 1,0 0-1,1 0 1,0 0-1,9 15 1,-11-22-15,0 1-1,0-1 1,1 1-1,-1-1 1,1 0 0,0 0-1,0 0 1,0-1-1,0 1 1,1-1 0,-1 1-1,1-1 1,0 0-1,-1-1 1,1 1 0,0-1-1,0 1 1,0-1-1,0 0 1,0-1 0,0 1-1,0-1 1,0 1-1,1-1 1,3-1 0,3-1 15,-1 0 0,1-1 1,-1 0-1,0 0 0,0-1 1,0-1-1,-1 0 1,1 0-1,-1-1 0,11-8 1,-5 2 5,-1-1 0,0 0 0,-1-1 0,-1 0 0,12-17 0,-3-1 34,-2-1-1,21-50 1,22-74 101,-50 125-135,21-66 113,-4-2 0,21-139 0,-44 202-67,-1 0 0,-2 0 1,-2-39-1,-3 63-6,-2 10 14,3 4-75,-1 0 1,1 0-1,0 1 1,0-1-1,0 0 1,0 1-1,0-1 1,0 1-1,0-1 1,0 1 0,0 1-1,-14 28 30,2 1 0,-9 32 0,-56 247 63,21 5-66,-51 219-108,91-474 29,-2-1 0,-2-1 0,-3-1 1,-43 76-1,66-133 40,-1 1 1,1 0-1,0 0 1,0-1 0,-1 1-1,1 0 1,-1-1-1,1 1 1,-1-1-1,0 0 1,1 0-1,-3 2 1,4-3 3,-1 0 0,1 0 0,0 0 1,0 0-1,0 0 0,-1 0 0,1 0 0,0 0 0,0 0 1,0 0-1,-1 0 0,1 0 0,0 0 0,0 0 0,0 0 1,-1 0-1,1 0 0,0-1 0,0 1 0,0 0 1,-1 0-1,1 0 0,0 0 0,0 0 0,0 0 0,0-1 1,-1 1-1,1 0 0,0 0 0,0 0 0,0 0 0,0-1 1,0 1-1,0 0 0,-1 0 0,1-1 0,0-16 2,4-13 19,2 0 0,0 0 0,2 1 0,2 0 0,0 0 0,23-43 0,6 8 24,60-73 0,30-3-18,-56 64-20,15-21-2,112-161 1,-164 198 19,-4-1-1,38-94 1,-67 146-23,20-46 6,-3-1 1,-3 0-1,-2-2 0,13-98 0,-29 136 57,1 20-61,-1 1 0,0-1-1,0 1 1,0-1 0,1 1 0,-1 0-1,0-1 1,0 1 0,1 0-1,-1-1 1,1 1 0,-1 0 0,1 0-1,-1 0 1,1-1 0,-1 1 0,1 0-1,0 0 1,-1 0 0,1 0-1,0 1 1,-43 89 5,-49 162 0,-7 104-41,-18 56-23,-7-95-77,89-244 88,-4-2 0,-52 73 0,79-125 35,10-16 9,0 0 0,0-1 0,0 1-1,0-1 1,-1 1 0,1-1 0,-1 0 0,0 0-1,0 0 1,0 0 0,0-1 0,0 1-1,-6 2 1,9-5 2,-1 0-1,1 0 0,-1 0 1,1 0-1,0 0 1,-1 0-1,1 0 1,-1-1-1,1 1 0,-1 0 1,1 0-1,0-1 1,-1 1-1,1 0 1,0 0-1,-1-1 0,1 1 1,0 0-1,-1-1 1,1 1-1,0 0 1,0-1-1,-1 1 0,1-1 1,0 1-1,0 0 1,0-1-1,0 1 1,0-1-1,-1 1 0,1-1 1,0 1-1,0 0 1,0-1-1,0 1 1,0-1-1,0 1 0,1-2 1,-1-20 27,6 1-19,1 0-1,1 0 1,1 0-1,0 1 0,2 1 1,24-36-1,7 3 2,1 2 0,81-72 0,-72 72-8,49-38-2,18-19 0,-87 75-3,8-7-13,-2-2 0,41-58 0,0-28 67,-61 107 32,-10 14 18,-7 6-98,-1 0 1,0 0-1,0 0 0,0 0 1,0 0-1,0 0 0,0 0 0,0 0 1,1 0-1,-1 0 0,0 0 1,0 0-1,0 0 0,0 0 0,0 0 1,0 0-1,0 0 0,0 0 1,1 0-1,-1 0 0,0 0 0,0 0 1,0 0-1,0 0 0,0 0 1,0 0-1,0 0 0,0 1 0,0-1 1,0 0-1,1 0 0,-1 0 1,0 0-1,0 0 0,0 0 0,0 0 1,0 0-1,0 0 0,0 1 1,0-1-1,0 0 0,0 0 0,0 0 1,0 0-1,0 0 0,0 0 1,0 0-1,0 1 0,0-1 0,0 0 1,0 0-1,0 0 0,0 0 1,0 0-1,0 0 0,-30 189 104,20-124-79,-5 45 36,14-96-46,1 1 1,0 0 0,1 0 0,1 0 0,3 17 0,-5-31-15,1 1 1,-1-1-1,0 0 1,1 0-1,-1 1 0,1-1 1,0 0-1,-1 0 0,1 0 1,0 0-1,-1 0 0,1 0 1,0 0-1,0 0 0,0 0 1,0 0-1,0 0 0,0-1 1,0 1-1,0 0 0,1-1 1,-1 1-1,2 0 0,0 0 0,-1-1-1,1 0 0,-1 0 0,1 0 0,0 0 0,-1 0 0,1 0 0,-1-1 0,1 1 0,-1-1 0,4-1 0,5-3 1,-1 1 1,0-2-1,0 1 0,14-12 1,-6 3 12,0-2-1,-1 0 1,28-35 0,36-64 70,-55 77-60,1-4 131,22-44 0,-49 86-155,0 0-1,0 0 0,0 0 1,0 0-1,0 0 1,0 0-1,0 1 1,0-1-1,1 0 0,-1 0 1,0 0-1,0 0 1,0 0-1,0 0 1,0 0-1,0 0 1,0 0-1,0 0 0,1 0 1,-1 0-1,0 0 1,0 0-1,0 0 1,0 0-1,0 0 0,0 0 1,0 0-1,1 0 1,-1 0-1,0 0 1,0 0-1,0 0 1,0 0-1,0 0 0,0 0 1,0 0-1,1 0 1,-1 0-1,0 0 1,0 0-1,0 0 0,0 0 1,0 0-1,0 0 1,0 0-1,0 0 1,0 0-1,1-1 1,-1 1-1,0 0 0,0 0 1,0 13 33,-1 34-28,1 0 0,3-1 1,8 47-1,-9-82-13,1 0 0,-1 0 0,2 0 0,0-1 0,0 1 0,0-1 1,12 18-1,-14-25 7,0 0 1,1 0-1,-1-1 1,1 1 0,-1 0-1,1-1 1,0 0-1,0 0 1,0 0 0,0 0-1,1 0 1,-1 0-1,0-1 1,1 0 0,-1 0-1,1 0 1,-1 0-1,1 0 1,0 0 0,-1-1-1,1 0 1,0 0-1,-1 0 1,1 0 0,0-1-1,-1 1 1,5-2-1,3-1 12,0-1-1,0-1 0,0 0 0,-1 0 0,0-1 0,0 0 0,0-1 0,-1 0 1,0 0-1,0-1 0,-1 0 0,11-14 0,-2 0 12,-1-1 0,-1 0 0,-1-1-1,13-30 1,11-41 75,15-31 97,-50 120-139,0 0 0,1 0 0,0 0 0,0 1-1,9-10 1,-13 15-56,1 0 1,-1 0-1,0 0 0,1 0 1,-1 0-1,0 0 0,1 0 0,-1 0 1,0 0-1,1 0 0,-1 0 1,0 0-1,1 0 0,-1 0 1,0 0-1,1 0 0,-1 0 0,0 0 1,0 0-1,1 1 0,-1-1 1,0 0-1,1 0 0,-1 0 1,0 0-1,0 1 0,1-1 0,-1 0 1,0 0-1,0 1 0,0-1 1,1 0-1,-1 0 0,0 1 1,0-1-1,0 0 0,1 1 1,6 13 32,-7-13-34,8 19-3,0 1 1,-2 1-1,-1 0 1,0-1-1,-2 2 0,0-1 1,-2 0-1,0 0 0,-1 1 1,-2-1-1,0 0 0,-1 0 1,-2 0-1,0 0 1,-1-1-1,-1 0 0,-1 0 1,-1 0-1,-1-1 0,0-1 1,-17 23-1,25-39 1,0 0 0,0 0 1,-1-1-1,1 1 0,0-1 0,-1 1 0,0-1 1,0 0-1,1 0 0,-1 0 0,-1 0 0,1-1 1,0 1-1,0-1 0,0 0 0,-1 0 0,1 0 1,-1 0-1,1-1 0,0 1 0,-1-1 0,1 0 1,-1 0-1,1 0 0,-1-1 0,1 1 0,-1-1 1,1 1-1,-7-4 0,-5-2 26,0-1-1,0 0 1,1-1-1,0-1 1,-13-10 0,12 8-8,12 8-10,-22-16 55,25 19-56,-1-1 0,0 1 0,0-1 0,1 1 1,-1-1-1,1 0 0,-1 1 0,0-1 0,1 0 1,-1 0-1,1 1 0,0-1 0,-1 0 0,1 0 1,0 0-1,-1 0 0,1 1 0,0-1 0,0 0 1,0 0-1,0 0 0,0 0 0,0 0 0,0 0 1,0-1-1,0 1-5,1 1 0,0 0 0,-1 0 1,1 0-1,-1-1 0,1 1 0,0 0 0,-1 0 1,1 0-1,-1 0 0,1 0 0,0 0 0,-1 0 0,1 0 1,0 0-1,-1 0 0,1 1 0,-1-1 0,1 0 1,0 0-1,-1 0 0,1 1 0,-1-1 0,1 0 1,-1 1-1,1-1 0,0 1 0,9 3 0,51 14-15,1-3 0,0-2-1,77 4 1,-127-17 16,-1 0 1,1-1-1,-1 0 1,1-1-1,-1 0 0,1-1 1,-1 0-1,0-1 1,-1 0-1,1-1 0,-1 0 1,1-1-1,-2 0 1,14-10-1,3-5 9,-1-1 0,0-2 0,34-43 0,-47 51 12,-1 0 1,-1-1-1,0 0 0,-1-1 0,11-30 1,23-98 173,-36 123-182,1-8 132,-6 25-32,-6 23-65,-8 33-43,3 1 0,3 0 0,1 1 0,3-1 1,7 88-1,-4-128-17,0-1-1,1 1 1,0 0 0,0-1 0,9 21 0,-10-29 7,0 1 1,1 0 0,-1 0-1,1-1 1,0 1 0,0-1-1,0 1 1,0-1 0,0 0-1,0 0 1,0 0 0,1 0-1,-1 0 1,1 0 0,0-1 0,-1 1-1,1-1 1,0 0 0,0 0-1,0 0 1,0 0 0,0 0-1,0-1 1,0 1 0,5-1-1,1 0 7,-1-1 0,1 0-1,0-1 1,-1 0 0,1 0-1,-1-1 1,0 0 0,0 0-1,0-1 1,0 0 0,-1 0-1,1-1 1,-1 0-1,9-8 1,7-9 9,0-1-1,31-43 0,12-12 58,-54 67-43,-9 9-13,0 0 0,0-1 1,0 1-1,-1-1 0,1 0 0,-1 0 0,1 0 0,-1 0 1,0 0-1,0 0 0,0-1 0,-1 1 0,1-1 0,0-3 1,-8 29 158,5-16-173,-3 27 2,-2 66 0,7-88-15,0 0-1,0-1 1,1 1-1,0 0 1,1-1-1,0 1 1,1-1-1,0 0 1,1 0 0,7 12-1,-11-20 10,0 0 1,0 0-1,1 0 0,-1 0 1,1-1-1,-1 1 0,1 0 0,0-1 1,0 1-1,-1-1 0,1 0 1,0 0-1,0 0 0,0 0 1,0 0-1,1 0 0,-1 0 1,0-1-1,0 1 0,0-1 0,1 1 1,-1-1-1,0 0 0,1 0 1,-1 0-1,0 0 0,0 0 1,1-1-1,-1 1 0,0-1 1,0 1-1,1-1 0,-1 0 0,0 0 1,0 0-1,0 0 0,2-2 1,1 0 6,1-1 0,-1 0 0,0 0 1,0-1-1,0 0 0,0 0 0,-1 0 1,0 0-1,0 0 0,0-1 0,4-11 1,-4 8 8,-1-1 0,-1 0 0,0 0 0,0 0 0,-1 0 0,0 0 0,-1-1 0,0 1 0,-1 0 0,0 0 0,0 0 0,-1 0 0,-1 0 0,1 0 0,-7-13 0,4 10 5,0 1-1,-2-1 0,1 1 1,-2 0-1,1 1 1,-2 0-1,1 0 0,-1 1 1,-1 0-1,0 0 1,-12-8-1,18 16-7,1-1-1,-2 1 1,1 0 0,0 0 0,0 1-1,-1-1 1,1 1 0,-1 0 0,1 0-1,-1 0 1,1 0 0,-1 1 0,1 0-1,-1 0 1,0 0 0,1 1-1,-1-1 1,1 1 0,-9 3 0,10-2-36,9-2-2,14-2-14,279-47-286,-294 48 322,-1 1 0,0-1 0,0 1 1,0 0-1,1 0 0,-1 0 0,0 1 0,0-1 1,1 1-1,-1 0 0,0 0 0,0 1 1,0-1-1,0 1 0,-1 0 0,1 0 1,0 0-1,-1 0 0,1 1 0,-1-1 0,0 1 1,0 0-1,0 0 0,4 6 0,-2-2 4,-1 0 0,0 0 0,-1 0 0,0 1-1,0-1 1,-1 1 0,1 0 0,-2 0 0,1 0 0,-1 0-1,0 0 1,-1 10 0,-2 6 14,0 1 1,-2-1-1,-1 0 0,-13 40 0,9-33-16,7-21 12,2-8-2,0-1 0,-1 1-1,1 0 1,0-1-1,0 1 1,-1 0 0,1-1-1,-1 1 1,0-1-1,1 1 1,-1-1 0,0 1-1,-2 1 1,8-6 13,-1 0 0,0 0 0,0-1 0,0 1 0,-1-1-1,1 0 1,-1-1 0,0 1 0,3-5 0,-4 6-12,57-97 48,1-4 19,-51 91-54,1 1 1,0 0-1,0 0 1,1 1-1,18-15 1,-27 26-14,-1-1 1,0 0-1,0 1 0,1-1 0,-1 1 1,1 0-1,-1-1 0,0 1 0,1 0 1,-1 0-1,0 0 0,1 0 0,-1 0 1,1 0-1,-1 0 0,0 1 0,1-1 1,-1 0-1,0 1 0,1-1 0,-1 1 1,0-1-1,0 1 0,1 0 0,-1 0 1,0-1-1,1 2 0,30 28 90,-6 0-21,22 37-1,3 3-26,-44-62-45,1 3-2,0 0 1,1-1-1,0 0 0,1 0 0,0-1 1,17 11-1,8 14-1063,-38-38 781,-12-12-4034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5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0 8744,'0'0'2474,"-12"6"-2243,-18 10-88,-29 15 752,-79 30 0,135-60-827,0 0 76,-1 0-1,1-1 1,0 2 0,0-1 0,0 0 0,0 1 0,0-1 0,0 1-1,0 0 1,0 0 0,1 0 0,-1 0 0,1 0 0,-4 5 0,6-6-110,0 0 0,0-1 0,0 1 0,0 0 0,0-1 0,0 1 1,0 0-1,0 0 0,1-1 0,-1 1 0,0 0 0,0-1 1,1 1-1,-1-1 0,1 1 0,-1 0 0,0-1 0,1 1 1,-1-1-1,1 1 0,-1-1 0,1 1 0,0-1 0,-1 0 1,1 1-1,-1-1 0,1 0 0,0 1 0,-1-1 0,1 0 0,0 1 1,26 9 307,-24-9-267,137 59 633,-116-53-622,36 15 128,-56-21-191,1 1 0,-1 0 0,0 1 0,0-1 0,0 1 0,-1 0 0,1 0-1,-1 0 1,1 0 0,3 5 0,-7-7-14,1 0 0,-1-1 0,1 1 0,-1 0 1,0-1-1,1 1 0,-1 0 0,0 0 0,0-1 0,1 1 0,-1 0 0,0 0 0,0 0 0,0-1 0,0 1 1,0 0-1,0 0 0,0-1 0,-1 1 0,1 0 0,0 0 0,0 0 0,0-1 0,-1 1 0,1 0 0,0-1 1,-1 1-1,1 0 0,-1-1 0,1 1 0,-1 0 0,1-1 0,-1 1 0,1-1 0,-1 1 0,0-1 0,1 1 1,-2 0-1,-32 14 101,27-12-86,-20 5 80,1 0-1,-1-2 0,0-1 0,0-1 0,-1-1 0,0-2 1,-40-2-1,36-1 195,-53-12 1,71 13-224,11 1-60,1 0 1,-1 0-1,1 0 0,-1-1 1,1 1-1,-1 0 0,1-1 1,0 0-1,-1 1 0,1-1 1,0 0-1,0 0 1,-1-1-1,-3-2 0,9 2-328,-1 0 0,1 0 0,0 0 0,0 1 0,0-1 0,0 1 0,0-1 0,4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5:5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8432,'0'0'6953,"16"-1"-6524,2 0-251,0 0 0,1 2 0,-1 0 0,1 1 1,-1 1-1,0 1 0,0 0 0,18 8 0,-31-10-82,-1 0 1,0 0-1,1 0 1,-1 1-1,0 0 1,5 4-1,-8-5-61,0-1 0,0 0 0,0 1 0,0-1 0,0 1 0,0-1 1,-1 1-1,1-1 0,0 1 0,-1 0 0,1-1 0,-1 1 0,0 0 0,1 0 0,-1-1 0,0 1 0,0 0 0,0 0 0,0-1 0,-1 1 0,0 3 0,0 1 17,-2 1-1,1-1 0,-1 0 0,0 0 1,0 0-1,0 0 0,-1 0 0,0 0 1,0-1-1,-1 0 0,-7 7 0,-9 7 169,-35 24 1,24-19 66,31-24-271,0 1 0,1-1 0,0 0 0,-1 1 1,1-1-1,-1 0 0,1 1 0,-1-1 0,1 0 0,0 1 0,-1-1 0,1 1 0,0-1 0,-1 1 1,1-1-1,0 1 0,0-1 0,-1 1 0,1-1 0,0 1 0,0-1 0,0 1 0,0 0 0,0 0 1,0-1-7,0 1 1,1-1-1,-1 1 1,0-1-1,1 0 1,-1 1-1,1-1 1,-1 0-1,1 1 1,-1-1-1,1 0 1,-1 0-1,1 1 1,-1-1-1,1 0 1,-1 0-1,1 0 1,0 0-1,0 0 1,36 1 136,-32-1-124,6 0 4,151 1 220,-115 2-302,-31-2-2455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0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5224,'0'0'12009,"11"-1"-11752,206-25 780,-40 9-365,-118 11-353,-36 4 129,38-7 0,-30 8 1356,-31-3-1650,0 0-3917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0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7528,'0'0'4893,"10"4"-4442,2 1-304,-7-2-76,1-1 0,0 1 0,0-1 0,0 0 0,0-1 0,0 1 0,0-1 0,0 0 0,9-1 0,24-2 603,62-11 0,-62 7-29,65-3-1,-89 8-334,0 0 0,16-3-1,-7 6 430,-23-2-652,1 1-1,0-1 0,0 0 0,0 1 0,0-1 1,0 0-1,0 0 0,0 0 0,0-1 0,0 1 1,0 0-1,0-1 0,-1 1 0,4-2 0,0 0-2400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0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6824,'0'0'7530,"1"12"-7116,1 37 330,-3 1 0,-13 92-1,10-124-206,1 0-1,0 21 1,4-37-295,-1-2-232,1 0 1,-1 0-1,0 0 0,0 0 1,0 1-1,0-1 1,0 0-1,0 0 1,0 0-1,1 0 0,-1 0 1,0 0-1,0 0 1,0 0-1,0 0 1,0 1-1,0-1 1,0 0-1,0 0 0,0 0 1,0 0-1,0 0 1,1 0-1,-1 1 1,0-1-1,0 0 0,0 0 1,0 0-1,0 0 1,0 0-1,0 0 1,0 1-1,0-1 0,0 0 1,0 0-1,0 0 1,-1 0-1,1 0 1,0 1-1,0-1 0,0 0 1,0 0-1,0 0 1,0 0-1,0 0 1,0 0-1,0 0 0,0 1 1,0-1-1,-1 0 1,1 0-1,0 0 1,0 0-1,13-38 1074,1-8-810,2 1-1,3 1 1,33-60 0,-46 96-125,-1-1 1,1 1 0,8-9-1,-14 17-146,1 0-1,-1 0 1,0 0 0,1 0-1,-1 0 1,1 0-1,-1 0 1,0 0 0,1 0-1,-1 0 1,0 0-1,1 1 1,-1-1-1,0 0 1,1 0 0,-1 0-1,0 1 1,1-1-1,-1 0 1,0 0 0,1 1-1,-1-1 1,0 0-1,0 0 1,1 1-1,-1-1 1,0 0 0,0 1-1,0-1 1,0 0-1,1 1 1,-1-1 0,0 1-1,8 14-6,-8-14 8,5 12-5,-1 0 0,0 0 0,-1 0 0,-1 0 0,0 0 0,0 16 0,0-5 0,-1 14 64,2-39-34,0-1 1,0 0-1,0 0 0,0 0 1,0 0-1,-1-1 0,5-3 0,-6 5-19,162-137 614,-162 136-615,1 1 1,-1 0-1,1-1 1,0 1-1,0 0 1,-1 0-1,1 0 1,0 1-1,0-1 1,0 0-1,0 1 0,0-1 1,0 1-1,0 0 1,0-1-1,0 1 1,0 0-1,0 0 1,0 1-1,0-1 1,0 0-1,3 1 1,-2 1-4,-1-1 0,1 1 1,-1-1-1,1 1 0,-1 0 1,1 0-1,-1 0 0,0 0 1,0 1-1,0-1 0,-1 0 1,1 1-1,2 3 0,2 6 15,-1 0 0,0 1 0,-1-1-1,-1 1 1,4 20 0,1 43 226,-8-67-191,0 0 0,-1 0 0,0 0-1,0 0 1,-1 0 0,-3 12 0,2-9 228,9-14-303,13-24-307,-1-3-2885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0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50 8032,'0'0'1442,"-10"1"-892,-30 1 27,34-5 796,10-3-543,11-5-80,-14 10-670,6-3 173,0-1 1,0 1-1,1 1 0,-1 0 0,1 0 1,0 0-1,15-2 0,-21 4-208,0 1-1,-1-1 1,1 1-1,0 0 1,0 0-1,0 0 1,0 0-1,-1 0 1,1 0 0,0 1-1,0-1 1,0 1-1,-1-1 1,1 1-1,0 0 1,-1-1-1,1 1 1,0 0-1,-1 0 1,1 0 0,-1 0-1,0 0 1,1 1-1,-1-1 1,0 0-1,0 1 1,1-1-1,-1 1 1,0-1-1,-1 1 1,1-1-1,0 1 1,0 0 0,-1-1-1,1 1 1,-1 0-1,1 0 1,-1 0-1,0-1 1,0 1-1,1 0 1,-2 2-1,2 8 75,-2 0 0,0 0 0,0 0-1,-1-1 1,0 1 0,-6 17-1,-32 66 493,22-54-243,15-34-287,2-5-27,0 0 1,0-1 0,1 1-1,-1-1 1,0 1 0,1 0 0,0 0-1,-1-1 1,1 1 0,0 0-1,0 0 1,0 2 0,0-3-22,1 1-1,0-1 1,0 1 0,0-1 0,0 0-1,0 1 1,1-1 0,-1 0 0,0 0 0,1 0-1,-1 0 1,0 0 0,1 0 0,-1 0-1,1-1 1,1 2 0,8 3 48,-1-1-1,1 0 1,0 0-1,0-1 1,0-1-1,0 0 1,13 1-1,83-2-247,-55-2-1818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07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 4816,'0'0'7133,"-13"13"-6824,-84 85 331,41-38 149,-50 70 0,89-107-616,2 1 0,0 1 0,2 0 0,1 1 0,1 0 0,-14 49 1,15-23 67,2-1 1,2 1-1,3 0 1,1 0-1,10 84 1,-4-109-115,1-1 0,1 1 0,12 30 1,34 74 464,-47-119-471,1 0-1,0 0 1,0-1 0,1 0-1,1 0 1,0 0 0,10 10 0,-14-18-83,-1 0 1,1 0 0,-1 0 0,1-1 0,0 1 0,0-1 0,0 0 0,0 0-1,1 0 1,-1-1 0,0 0 0,1 0 0,-1 0 0,1 0 0,-1 0 0,1-1 0,-1 0-1,1 0 1,0 0 0,-1-1 0,1 0 0,-1 0 0,8-2 0,19-9-2450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08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4312,'0'0'9673,"9"11"-9253,2 4-268,-5-5-14,0-2 0,1 1-1,0-1 1,1 0 0,-1 0-1,14 9 1,78 51 870,-56-40-441,55 45 0,-95-70-541,56 49 738,94 105 0,-138-138-686,0 0 0,-2 0 1,0 2-1,-1 0 1,-1 0-1,-1 1 1,-2 0-1,0 1 1,-1-1-1,6 33 0,-9-9 30,-1 1 0,-2 0 0,-9 74 0,5-92-37,-2 0-1,-1 0 0,-1 0 1,-1-1-1,-2 0 0,0-1 0,-2 0 1,-1 0-1,-2-1 0,0-1 0,-1-1 1,-2 0-1,-26 28 0,24-29 122,-19 27 0,25-31-62,6-11-2804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1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4816,'0'0'9202,"13"0"-8816,446 6 1985,-379 2-1901,-58-5-154,-1-1 0,44-1 0,-8 1 412,-18 0 449,-38-2-1077,0 0-1,0 0 0,1 1 1,-1-1-1,0 0 1,0 0-1,0 1 1,0-1-1,0 1 1,0-1-1,0 1 0,0-1 1,-1 1-1,3 1 1,-3-2-92,0 0 1,0 0 0,0 0 0,0 0-1,0 0 1,0 0 0,0 0 0,0-1-1,0 1 1,0 0 0,0 0-1,0 0 1,0 0 0,0 0 0,0 0-1,0 0 1,1 0 0,-1 0-1,0 0 1,0 0 0,0 0 0,0 0-1,0 0 1,0 0 0,0 0-1,0 0 1,0 0 0,0 0 0,0 0-1,0 0 1,1-1 0,-1 1-1,0 0 1,0 0 0,0 0 0,0 0-1,0 1 1,0-1 0,0 0-1,0 0 1,0 0 0,0 0 0,0 0-1,1 0 1,-1 0 0,0 0-1,0 0 1,0 0 0,0 0 0,0 0-1,0 0 1,0 0 0,0 0-1,0 0 1,0 0 0,0 0 0,0 1-1,0 3-2873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6:1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69 7024,'0'0'8394,"-8"-10"-8000,-25-31-14,31 39-342,0 0 0,-1 1 0,1-1 0,0 1 0,0-1 0,-1 1 0,1 0 0,-1 0 0,1 0 0,-1 0 0,0 0 0,1 1 1,-1-1-1,0 1 0,1 0 0,-5 0 0,-1 0 111,0 1-1,0 1 1,-14 3 0,15-3-46,-3 0 8,0 0 1,0 1-1,0 1 0,0 0 1,0 0-1,1 1 0,-1 0 1,1 0-1,1 1 1,-1 1-1,1-1 0,0 1 1,0 1-1,-9 11 0,16-18-92,0 1-1,0-1 0,0 1 1,0-1-1,1 1 0,-1 0 1,0-1-1,1 1 0,-1 0 1,1-1-1,0 1 0,-1 0 1,1 0-1,0 0 0,0-1 1,0 1-1,0 0 0,1 0 1,-1 2-1,1-1 7,1 0 0,-1 0-1,0-1 1,1 1 0,0 0-1,-1 0 1,1-1 0,0 1 0,0-1-1,3 3 1,4 3 38,1-1-1,0 0 1,0 0 0,17 8-1,2-2 104,0-2-1,50 13 0,30 11 227,-89-26-292,0 1 0,0 0 0,-1 2 0,0 0 0,24 22 0,-41-34-88,-1 1 1,0 0-1,0 0 0,0 0 0,0 0 0,0 1 0,0-1 0,-1 0 0,1 0 0,0 0 0,-1 1 0,1-1 0,0 0 0,-1 1 1,0-1-1,1 1 0,-1-1 0,0 0 0,0 1 0,1-1 0,-1 1 0,0-1 0,-1 1 0,1-1 0,0 0 0,0 1 1,0-1-1,-1 1 0,1-1 0,-1 0 0,1 1 0,-1-1 0,0 0 0,0 1 0,1-1 0,-1 0 0,0 0 0,0 0 1,-2 2-1,-2 2 31,-1 0 1,1 0-1,-1-1 1,0 0-1,0 0 1,-13 6-1,-19 5 131,-1-1 1,0-2-1,-1-2 0,0-2 0,0-1 0,-1-3 0,0-1 0,0-1 0,-43-6 1,79 4-126,0 0 0,1-1 1,-1 0-1,1 0 1,-7-2-1,10 2-203,-1 1-1,1-1 1,0 1-1,0-1 1,0 0-1,0 1 1,0-1-1,0 0 0,0 0 1,0 0-1,0 0 1,0 0-1,1 0 1,-1 0-1,0 0 1,1 0-1,-1 0 1,0 0-1,1 0 1,-1-1-1,1 1 1,-1-2-1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59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16575,'0'0'2192,"56"-2"-1872,-27 2 16,-3 2-408,-8 2 0,-6-2-192,-12 3 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05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647 504 4912,'0'0'7726,"1"-10"-7334,5-32-6,-5 38-269,-1 1 0,0 0 1,0-1-1,0 1 1,-1-1-1,1 1 1,-1 0-1,1-1 1,-1 1-1,-1 0 1,1 0-1,0-1 0,-1 1 1,1 0-1,-4-4 1,1 2 84,-1 1 0,1-1-1,-1 1 1,0 0 0,-10-6 0,5 3-41,0 0 1,0 1-1,0 0 0,-1 1 1,0 0-1,0 1 0,0 0 1,-1 1-1,1 0 0,-17-1 1,12 2-19,0 1-1,-1 1 1,1 1 0,0 0 0,-1 1 0,1 0-1,0 2 1,-27 9 0,27-7-22,0 1 1,1 1-1,0 1 0,-17 12 1,25-15-58,0 0 0,0 1 0,0-1 1,1 1-1,0 1 0,1-1 1,0 1-1,0 0 0,-6 13 0,2-1 31,4-9-34,0-1-1,0 1 0,1 0 0,1 0 0,0 0 0,0 1 0,-1 14 0,3 3 77,2-1 0,1 1-1,6 34 1,-7-57-97,1 0 1,0 0-1,0 0 1,0 0-1,1 0 1,0 0-1,0-1 1,0 0-1,1 1 1,0-1-1,8 8 1,-10-11-22,0 0 0,0 0 0,0 0-1,1 0 1,-1-1 0,0 1 0,1-1 0,-1 0 0,1 0 0,-1 0 0,1 0-1,0 0 1,-1-1 0,1 1 0,0-1 0,0 1 0,-1-1 0,1 0 0,0 0 0,0 0-1,0-1 1,-1 1 0,1-1 0,0 0 0,-1 1 0,1-1 0,3-2 0,0 0 9,-1 0-1,1-1 1,-1 1 0,0-1 0,0 0 0,4-6 0,-8 10-18,0-1 0,0 0 0,0 0-1,0 0 1,0 0 0,-1 0 0,1 0 0,0 0 0,-1 0 0,1 0 0,-1 0-1,1 0 1,-1 0 0,0-1 0,1 1 0,-1 0 0,0 0 0,0 0 0,0-1 0,0 1-1,0 0 1,0 0 0,0 0 0,0-1 0,0 1 0,-1 0 0,1 0 0,0 0 0,-1 0-1,1-1 1,-1 1 0,1 0 0,-1 0 0,0 0 0,1 0 0,-1 0 0,0 0 0,0 1-1,-1-2 1,1 1 3,-1 0-1,1 0 0,-1 0 1,0 0-1,1 0 0,-1 1 0,0-1 1,0 1-1,0-1 0,1 1 1,-1-1-1,0 1 0,0 0 1,0 0-1,0 0 0,0 0 0,1 1 1,-1-1-1,0 0 0,0 1 1,0-1-1,0 1 0,-2 1 1,-5 2 21,0 0 0,0 1 1,-10 7-1,8-4-9,0 0-2,1 0 1,0 0-1,0 1 1,1 1-1,0-1 1,-13 20 0,6-6 4,1 2 1,-11 26-1,22-41-19,0-1-1,1 1 1,0 0-1,1 0 1,0 0-1,1 0 0,0 1 1,1 13-1,0-18-3,0 0-1,0 0 0,1-1 1,0 1-1,0 0 0,1-1 1,-1 1-1,1 0 0,1-1 1,-1 0-1,1 1 0,0-1 1,0 0-1,0-1 0,7 9 1,-2-6 6,0 0 0,1 0 0,0-1 1,15 10-1,-18-14-3,1 1-1,-1-1 1,0 0 0,0-1-1,1 1 1,-1-1 0,1-1 0,-1 1-1,10-1 1,5-2 12,-1 0-1,1-2 1,-1 0-1,0-1 1,-1-1 0,1-1-1,-1-1 1,29-16-1,14-13 82,64-51-1,-49 33-9,-45 31-17,-1-2 0,30-34 0,-54 54-57,0-2 4,-1 0 0,1-1 0,-2 0 1,1 1-1,-1-2 0,5-10 1,-1 1 45,-9 18-65,0 0 1,1 1 0,-1-1 0,0 0 0,0 0 0,1 1 0,-1-1 0,0 0 0,0 0 0,0 0 0,0 1 0,0-1-1,0 0 1,0 0 0,-1 0 0,1 1 0,0-1 0,0 0 0,-1 0 0,1 1 0,0-1 0,-1 0 0,1 0-1,0 1 1,-1-1 0,0-1 0,0 2 32,-20 29 88,14-12-121,1 1 0,0 0 1,1 1-1,-3 30 1,-1-3-1,8-37-2,0 0 0,0 0 0,1 0 0,0 0 0,1 0 0,0 0 0,0 0 0,1-1 0,0 1 0,6 15 0,-6-20 5,0-1-1,0 0 0,0 0 0,1 0 1,-1-1-1,1 1 0,0 0 1,-1-1-1,1 0 0,0 0 1,1 0-1,-1 0 0,0 0 0,0 0 1,1-1-1,-1 0 0,1 0 1,-1 0-1,1 0 0,0 0 1,-1-1-1,1 1 0,4-1 1,1 0 7,1 1 1,-1-2 0,1 0 0,-1 0 0,0 0-1,0-1 1,0-1 0,11-3 0,-9 0 11,0-1 1,0 0-1,-1 0 1,0-1-1,12-12 1,0 1 9,-9 6 1,0-1 0,-1 0-1,-1-1 1,0-1 0,17-31-1,4-5 85,22-24 46,-54 75-163,1 0 1,0 0-1,0 0 0,0 0 0,0 0 1,0 1-1,0-1 0,0 0 0,0 0 0,0 1 1,0-1-1,0 1 0,0-1 0,0 1 1,1-1-1,-1 1 0,0 0 0,0-1 1,1 1-1,-1 0 0,0 0 0,0 0 0,1 0 1,-1 0-1,0 0 0,0 1 0,1-1 1,-1 0-1,0 0 0,0 1 0,0-1 1,1 1-1,-1-1 0,0 1 0,0 0 0,0-1 1,0 1-1,0 0 0,0 0 0,0 0 1,0 0-1,-1 0 0,1 0 0,0 0 1,0 0-1,-1 0 0,1 0 0,0 2 1,3 6-3,0 0 1,-1-1 0,-1 1-1,1 1 1,-2-1 0,1 0-1,0 15 1,-6 68 9,1-44 36,-5 28 37,10-82-70,-1 1 1,1-1 0,0 1 0,0 0 0,1 0 0,-1 0 0,7-8 0,1-5 8,-1-1 12,2 1 0,1 1 0,0-1 1,1 2-1,0 0 0,2 0 0,0 1 0,0 1 0,1 1 1,25-16-1,-40 28-32,0 1 0,1-1 0,-1 1 0,0 0 0,0-1 0,0 1 1,0 0-1,0 0 0,1 0 0,-1 0 0,0 0 0,0 0 0,0 0 0,0 0 0,1 0 1,-1 1-1,0-1 0,0 0 0,0 1 0,0-1 0,0 1 0,0-1 0,0 1 0,0 0 0,0-1 1,0 1-1,0 0 0,0 0 0,1 1 0,26 32 6,-19-20-6,-5-8-2,0 0 0,-1 1 0,1-1 0,-2 1 0,1 0 0,2 11 0,-3-11 0,1 1 0,-1-1 0,1 0 0,0 0 0,1 0 0,7 11 0,27 27 0,-37-44 0,0 0 0,1 0 0,-1-1 0,0 1 0,0 0 0,1-1 0,-1 1 0,0-1 0,1 0 0,-1 1 0,1-1 0,-1 0 0,0 0 0,1 0 0,-1 0 0,1 0 0,-1 0 0,1 0 0,-1 0 0,0-1 0,1 1 0,-1 0 0,0-1 0,1 1 0,-1-1 0,0 0 0,0 1 0,1-1 0,1-2 0,3-1 0,0 0 0,0-1 0,-1 0 0,8-7 0,-4 0 6,1 0 1,-2-1-1,0 0 0,8-17 0,23-58 53,-39 86-58,10-26 34,10-44 1,-16 52 13,1 0 0,1 0 0,1 1 0,0-1 0,14-22 0,-18 35 46,2 3-1,2 17-48,37 105 52,-29-77-79,-6-13-10,-1 0 0,-2 1 0,0 0 0,2 42 0,-8-69-7,0 1-1,0-1 1,0 0-1,0 1 1,0-1-1,0 0 1,-1 1-1,1-1 0,-1 0 1,1 0-1,-1 0 1,0 1-1,0-1 1,-1 2-1,1-4 2,0 1-1,0 0 1,0-1 0,1 1-1,-1-1 1,0 1 0,0-1-1,0 1 1,0-1 0,0 0-1,0 1 1,0-1 0,0 0-1,0 0 1,0 0 0,0 0-1,0 0 1,0 0 0,0 0-1,0 0 1,0 0 0,0 0-1,0-1 1,0 1-1,0 0 1,0-1 0,0 1-1,0-1 1,-1 0 0,-16-8 39,1 0 0,0-2 0,-27-21 0,23 16 17,-28-16-1,38 25 72,21 12-84,23 12-43,-18-9-17,0-1 1,0 0-1,1-1 1,0-1-1,1 0 1,-1-1-1,18 1 1,-24-3 1,1-1 1,-1 0 0,0-1-1,1 0 1,-1-1-1,1 0 1,-1-1 0,0 0-1,18-6 1,-14 3 9,-1-1 1,1-1 0,-1 0-1,-1 0 1,1-2 0,13-11-1,-5 1 22,0-2 0,-2 0-1,-1-1 1,0-1 0,-2 0 0,23-42-1,-18 19 6,-2-1-1,-2-1 0,21-95 1,-29 93 7,-2-1 0,-2 1 0,-3-60 0,2 77-21,-3 29-17,0-1 0,-1 1 0,1-1 1,-1 1-1,0-1 0,0 1 0,0-1 0,-1 1 0,1-1 0,-1 1 0,0-1 0,-2-4 0,-1-4-65,1 5-4,-9 18 41,5-1 29,1 0 0,0 0-1,1 1 1,0 0 0,0 0-1,1 0 1,1 0 0,0 1-1,-2 10 1,-3 20-59,-1 41 1,7-64 42,-2 62-96,3-44 42,-6 42-1,2-46 56,1 2 0,2-1 0,1 0 0,4 42 0,1-22 16,-3-33 9,0 1-1,1 0 1,1-1-1,1 0 1,1 1-1,1-1 1,11 25-1,-17-44 0,1 1-1,0-1 1,0 0-1,0 1 1,0-1-1,1 0 1,-1 0-1,0 0 1,0 0-1,1 0 1,-1 0-1,1 0 1,-1-1 0,1 1-1,-1 0 1,1-1-1,-1 1 1,1-1-1,-1 0 1,1 1-1,0-1 1,-1 0-1,1 0 1,-1 0-1,1 0 1,0 0-1,-1-1 1,1 1-1,-1 0 1,4-2 0,6-1 10,0-1 0,0 0 0,15-8 0,-13 5 3,-3 3-14,-1 0 1,0-1-1,0-1 0,0 0 1,-1 0-1,0 0 0,0-1 1,-1 0-1,0-1 1,0 0-1,0 0 0,-1 0 1,0-1-1,-1 0 0,0 0 1,7-18-1,-7 11-2,0-1 0,-1-1 0,3-28-1,-6 38-5,-1 0 0,0-1-1,0 1 1,-1 0-1,0 0 1,0-1 0,-1 1-1,0 0 1,-5-14-1,6 20 10,0 0-1,0 0 1,0 1-1,0-1 1,0 0-1,0 0 0,0 1 1,-1-1-1,1 0 1,-1 1-1,1 0 1,-1-1-1,1 1 0,-1 0 1,0 0-1,0-1 1,0 1-1,0 1 1,1-1-1,-1 0 0,0 0 1,0 1-1,0-1 1,-1 1-1,1 0 1,0 0-1,0-1 0,0 1 1,0 1-1,0-1 1,0 0-1,0 0 1,0 1-1,0-1 0,0 1 1,0 0-1,-4 1 1,0 1-3,1 0 1,-1 0-1,1 1 1,-1 0-1,1 0 1,1 0-1,-1 1 1,0-1-1,1 1 0,0 0 1,-4 7-1,2-1-11,2-1 0,0 1 0,0 0 0,1 0 0,0 0 0,1 1 0,0-1 0,1 0 0,0 1-1,1 0 1,0-1 0,0 1 0,2-1 0,-1 1 0,2-1 0,-1 0 0,2 0 0,7 19-1,-6-19 7,0 0-1,1 0 0,0 0 1,0-1-1,1 0 0,9 9 0,-14-17 3,1 1-1,-1-1 0,1 0 0,-1-1 0,1 1 0,0 0 0,0-1 0,0 1 1,0-1-1,0 0 0,0 0 0,0 0 0,0-1 0,0 1 0,0-1 1,1 1-1,-1-1 0,0 0 0,0 0 0,0-1 0,1 1 0,-1-1 0,0 1 1,0-1-1,0 0 0,0 0 0,6-3 0,3-3 11,0 0 0,0 0 0,-1-1 0,0-1 0,0 0 0,-1 0 0,0-1 0,0-1 0,-1 1 0,-1-1 0,0-1 0,0 0 0,-1 0 0,-1 0 0,0-1 0,5-17 0,2-3 55,-10 25-27,1-1-1,-1 1 0,-1-1 1,0 0-1,0 0 0,1-17 1,-3 26-26,-5 41-91,-1 31 18,4 100-1,2-164 60,1 1-1,1-1 0,-1 1 0,6 14 1,-6-20 3,-1-1 1,1 0-1,0 0 1,0 1-1,0-1 1,0 0 0,1 0-1,-1 0 1,0 0-1,1 0 1,0 0-1,-1-1 1,1 1 0,0 0-1,0-1 1,0 0-1,0 1 1,0-1-1,0 0 1,0 0 0,4 1-1,-4-2 1,0 0 0,1 0 0,-1 0 0,0-1 0,1 1 0,-1-1 0,0 0 0,0 0 0,0 1 0,1-2 0,-1 1 0,3-2 0,23-18 17,-18 10-4,0 0-1,-1-1 0,-1 0 0,0 0 1,10-22-1,-1 2 9,-15 29-15,-2 2-4,0-1 0,1 1 0,-1 0 0,0 0 0,1 0 0,-1 0 0,1 0 0,-1 0 0,1 0 0,0 0 0,0 0 0,-1 0 0,1 0 0,0 0 0,0 0 0,0 1 0,0-1 0,0 0 0,0 1 0,1-2 0,1 17 57,2 2-72,-1 1 0,0-1 0,-1 1 0,0 19-1,-3-36 14,0-1 0,0 0 0,-1 1 0,1-1 0,0 0-1,0 1 1,0-1 0,0 0 0,0 1 0,0-1 0,0 1 0,0-1-1,0 0 1,0 1 0,0-1 0,0 0 0,0 1 0,0-1-1,1 1 1,-1-1 0,0 0 0,0 1 0,0-1 0,0 0-1,1 1 1,-1-1 0,0 0 0,0 0 0,1 1 0,-1-1-1,0 0 1,1 0 0,-1 1 0,0-1 0,0 0 0,1 0-1,-1 0 1,1 1 0,-1-1 0,0 0 0,1 0 0,-1 0-1,0 0 1,1 0 0,-1 0 0,1 0 0,-1 0 0,0 0 0,1 0-1,-1 0 1,0 0 0,1 0 0,-1 0 0,0 0 0,1 0-1,-1-1 1,1 1 0,-1 0 0,0 0 0,1 0 0,-1-1-1,1 1 1,21-19 2,-17 13-3,38-38 1,-34 33 1,1 1-1,0 0 1,0 0-1,15-10 1,-21 18 0,0-1 1,-1 1 0,1 1-1,0-1 1,0 0 0,0 1-1,0 0 1,0 0-1,0 0 1,1 1 0,-1-1-1,5 1 1,-6 0-3,0 1-1,0-1 1,0 1 0,-1 0 0,1-1-1,0 1 1,-1 1 0,1-1 0,-1 0-1,1 1 1,-1-1 0,1 1 0,-1 0-1,0 0 1,0 0 0,0 0 0,0 0-1,2 3 1,11 13 1,-10-12-6,-1-1 0,1 1 0,-1 0 0,6 12-1,-5-8-5,0-1-1,0 0 0,0 0 0,11 12 0,-13-18 15,0 1-1,1-1 0,-1 0 0,1 0 1,0 0-1,-1 0 0,1 0 0,0-1 1,1 0-1,-1 0 0,0 0 0,8 2 0,-1-2 51,1-1-1,-1 0 0,1-1 0,-1 0 0,1 0 0,-1-2 0,1 1 0,-1-1 0,0-1 1,1 0-1,-1-1 0,-1 0 0,1-1 0,0 0 0,-1 0 0,0-1 0,13-11 0,-21 16-24,1 0 0,-1-1 0,0 1 0,0-1 0,0 0 0,-1 0 0,1 0 0,0 0 0,-1 0 0,1 0 0,-1 0 0,0-1-1,0 1 1,2-4 0,-3 4-42,0 1 0,0 0 0,0-1 0,0 1 0,-1 0 0,1-1 0,0 1 0,-1-1 0,1 1-1,0 0 1,-1 0 0,0-1 0,1 1 0,-1 0 0,0 0 0,0 0 0,1 0 0,-1 0 0,0 0-1,0 0 1,0 0 0,0 0 0,-1 0 0,1 0 0,0 1 0,0-1 0,0 0 0,-1 1 0,1-1 0,-2 0-1,-12-4-3929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06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14464,'0'0'3135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06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9848,'0'0'1770,"11"9"-1243,-3-3-440,0 0 0,0 0 1,0-1-1,1 0 0,-1 0 0,1-1 1,0 0-1,1 0 0,-1-1 0,1-1 0,18 3 1,59 3 718,118-4 1,92-22 1677,-287 18-2097,-8 0-610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06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11048,'0'0'856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11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1361 7328,'0'0'1233,"13"-9"-678,18-16-42,-2-1 0,0-1 0,24-32 0,-13 8 440,-3-1 0,-3-2 0,-2-1 0,32-73 0,-55 97-167,-8 30-703,-1 0 0,0 0-1,0 0 1,0 0 0,0 0-1,0 0 1,0-1 0,0 1-1,0 0 1,0 0 0,-1 0-1,1 0 1,0 0 0,-1 0-1,1 0 1,0 0 0,-1 0-1,0 0 1,1 0 0,-1 0-1,1 1 1,-1-1 0,0 0-1,-1-1 1,-2 2 42,-1 1 0,1 0 0,0 0-1,0 0 1,0 0 0,0 1 0,-7 3 0,8-3-66,0-1 0,0 1 0,-1 0 0,1 0 0,1 1 0,-1-1 1,0 1-1,1-1 0,-1 1 0,1 0 0,0 0 0,0 0 0,0 0 0,0 0 1,0 0-1,1 1 0,-1-1 0,1 1 0,0-1 0,0 1 0,0-1 0,1 1 0,-1 5 1,1-1 19,1 1 0,0-1 1,1 0-1,-1 0 1,2 0-1,-1 0 1,1 0-1,0 0 1,6 10-1,16 34 191,-2 2 0,19 71-1,-36-107-188,0-1 0,11 25 0,-15-40-71,-1 0 0,1 0 1,0 0-1,0 0 0,0 0 0,0 0 1,0 0-1,1 0 0,-1-1 0,1 1 1,-1-1-1,1 0 0,-1 0 0,1 0 1,0 0-1,-1 0 0,1-1 0,0 1 1,0-1-1,-1 1 0,1-1 0,0 0 1,0 0-1,0-1 0,0 1 0,4-1 1,8-2 27,0-1 1,-1 0-1,22-9 1,-31 12-29,14-7 42,0-1 0,-1-1 0,0 0 0,-1-1 0,0-1 0,-1 0 0,0-2 0,-1 1 0,-1-2 0,0 0 0,-1-1 0,0 0 0,-2-1 0,0 0 0,0-1 0,-2 0 0,0-1 0,8-25 0,-17 40-36,1 1 0,-1-1-1,1 1 1,-1-1-1,0 1 1,0-1 0,0 0-1,-1 1 1,1-1 0,-1 1-1,0 0 1,0-1 0,0 1-1,-1-1 1,-2-4 0,3 6-12,0 1 0,1 0 1,-1 0-1,0 0 1,0 0-1,0 0 0,0 0 1,0 0-1,0 0 1,0 1-1,0-1 1,-1 0-1,1 1 0,0-1 1,0 1-1,-1-1 1,1 1-1,0-1 0,0 1 1,-1 0-1,1 0 1,-1 0-1,1 0 0,0 0 1,-1 0-1,1 0 1,0 0-1,-1 0 0,1 1 1,0-1-1,-1 0 1,1 1-1,0-1 1,0 1-1,0 0 0,-1-1 1,1 1-1,0 0 1,0 0-1,0-1 0,0 1 1,-1 2-1,-5 2 0,0 1 0,1 1 0,0-1-1,0 1 1,1 0 0,0 0 0,0 0-1,0 1 1,1 0 0,0 0 0,1 0 0,0 0-1,-4 17 1,5-14-8,1 0 0,0 0 0,0 0 0,1 0 0,1 0 0,-1 0 0,2 0 0,0 0 0,0 0 0,6 14 0,-5-15-4,1 1 1,1-1 0,0 1-1,0-1 1,1-1-1,0 1 1,1-1 0,0 0-1,0-1 1,1 1 0,0-1-1,1-1 1,-1 0-1,1 0 1,1-1 0,-1 0-1,1 0 1,1-1-1,-1 0 1,0-1 0,1 0-1,16 3 1,-17-6 4,-1-1 1,0 0-1,0 0 1,1-1-1,-1 0 1,0 0-1,0-1 1,0 0-1,0-1 0,0 0 1,-1-1-1,10-4 1,7-6 16,-1 0 0,36-30 0,-16 8 31,-2-2-1,-2-2 1,-1-2 0,-3-1-1,-1-2 1,51-87-1,-67 98-9,-2-1 0,-2-1 0,-1-1 0,-2 0 0,-1 0 0,-2-1 0,5-51 0,-10 37 9,-1-1 1,-3 0 0,-3 1-1,-16-97 1,13 115-22,4 17-1,-1 0-1,-1 0 1,0 0 0,-1 1 0,-10-21-1,10 27-4,4 7-12,0 1-1,0-1 1,0 1-1,0 0 1,0 0-1,-1-1 1,1 1-1,-1 0 1,0 0-1,1 1 1,-1-1-1,0 0 1,0 0-1,0 1 1,0-1-1,-5-1 1,7 3-5,-1 0-1,0 0 1,0 1 0,0-1 0,0 0 0,0 1 0,1-1 0,-1 0 0,0 1 0,0-1 0,1 1 0,-1-1 0,0 1 0,0-1 0,1 1 0,-1 0 0,1-1 0,-1 1 0,1 0 0,-1 0 0,1-1 0,-1 1-1,1 0 1,-1 0 0,1 0 0,-1 1 0,-3 5-10,-5 8-1,1 1 1,1 0 0,0 0 0,1 1 0,1 0 0,0 0 0,1 0 0,-2 26 0,-2 147-75,8-166 74,-1 62-41,-1-37 9,2 0 0,2 0 1,14 74-1,27 49-142,-33-139 188,2 0 0,33 61 0,-38-81 16,1 0 0,0 0 0,20 22 0,-25-32-7,0 0 0,0 0 0,1 0 0,-1 0-1,0-1 1,1 0 0,0 0 0,0 0 0,0 0 0,-1 0 0,2-1-1,-1 0 1,0 0 0,0 0 0,0 0 0,0 0 0,1-1 0,7 0 0,-9-1-1,0 0 0,0 1 1,0-1-1,0 0 1,-1-1-1,1 1 0,0-1 1,-1 1-1,1-1 1,-1 0-1,1 0 0,-1 0 1,3-3-1,24-32 114,-17 15-77,0 0 1,-2 0 0,10-35 0,-10 30 29,0 0 1,15-26-1,-24 51-70,0-1 0,1 1 0,-1 0 0,1 0 1,-1 0-1,1 0 0,0 0 0,0 1 0,0-1 0,0 0 0,0 1 0,0 0 0,0-1 0,1 1 0,-1 0 0,0 0 0,1 0 0,-1 0 0,1 1 1,-1-1-1,1 1 0,-1-1 0,1 1 0,-1 0 0,1 0 0,-1 0 0,5 1 0,2 0 2,-1 2 0,1-1 0,-1 1-1,0 0 1,0 1 0,15 8 0,11 10 2,-19-13-8,29 16 0,2 1-77,-53-34 104,-1 0 0,0 1 0,-9-8 0,13 12-25,0 1 1,1-1-1,-1 1 1,-1 0-1,1 0 1,0 1-1,0-1 1,-1 1-1,1-1 1,-1 2-1,1-1 1,-1 0-1,1 1 1,-1 0-1,1 0 1,-1 0-1,1 0 1,-1 1-1,1 0 1,-1 0-1,1 0 1,-1 0-1,1 1 1,0 0-1,-5 3 1,-1 0-1,0 1 0,1 0 1,0 1-1,0 0 0,1 0 0,0 1 1,0 0-1,1 1 0,0 0 0,0 0 1,1 0-1,0 1 0,1 0 0,-7 16 1,7-14-1,1 0 0,0 0 1,1 0-1,0 0 1,1 1-1,0-1 1,1 1-1,0-1 0,1 1 1,1 0-1,0-1 1,5 24-1,-5-32-4,0 0 0,1 1 0,0-1-1,0 0 1,0 0 0,0 0 0,0 0-1,1 0 1,0 0 0,0-1 0,0 1 0,0-1-1,1 0 1,-1 0 0,1 0 0,0-1 0,0 1-1,5 2 1,-6-4 0,0 0 0,0 0 0,0-1 0,0 1-1,0-1 1,0 1 0,0-1 0,0 0 0,0 0 0,0-1 0,0 1 0,0-1-1,0 1 1,0-1 0,0 0 0,0 0 0,0 0 0,0 0 0,0-1-1,0 1 1,-1-1 0,1 0 0,-1 0 0,1 0 0,-1 0 0,0 0-1,0 0 1,3-4 0,2-4 21,1 0 0,-2 0 1,1-1-1,-1 0 0,7-20 0,17-60 104,-29 88-122,0 0-3,7-21 121,-4 21-49,-1 13-41,-2-7-32,0 0 1,0 0-1,1 0 0,-1-1 1,1 1-1,-1 0 1,1-1-1,4 6 0,4 5 3,-5-4-3,1 1 1,0 0-1,0 0 1,1-1-1,15 16 1,-19-22-2,0-1 0,0 1 0,1-1 0,-1 0 0,1 0 0,-1 0 0,1-1 0,0 1 0,0-1 0,0 0 0,0 0 0,0 0 0,0 0 0,0-1 0,0 0 0,0 1 0,8-2 0,2 0 4,0-1-1,0-1 1,1 0-1,-2-1 1,1 0 0,0-1-1,19-10 1,-17 5 15,0 0-1,-1 0 1,0-2 0,-1 0 0,19-20-1,15-21 80,-2-2 0,-3-2-1,64-111 1,10-65 63,-98 186-134,-2 0 0,-2-2-1,9-51 1,-16 58-15,-2 0-1,-2-1 1,-3-73 0,0 97-10,-1-11 10,0 29-12,0 0 0,0-1 0,0 1 0,0 0 1,-1 0-1,1 0 0,0 0 0,0 0 0,-1-1 1,1 1-1,-1 0 0,1 0 0,-1 0 1,0 0-1,1 0 0,-2-1 0,1 2-1,0 0 0,0 1-1,1-1 1,-1 0 0,0 1 0,1-1 0,-1 1-1,0-1 1,1 1 0,-1-1 0,0 1 0,1-1-1,-1 1 1,1-1 0,-1 1 0,1 0-1,0-1 1,-1 1 0,0 1 0,0 0-6,-23 25-28,18-21 31,1 0-1,-1 1 0,1-1 0,1 1 0,-5 8 0,-2 12-8,1 0-1,2 0 1,-6 35-1,0-3-22,-3 14-66,-10 103 0,3-38-11,16-103 76,2-1 0,0 1 0,3 0-1,1 70 1,23 41-59,-21-144 92,1 1 1,-1-1-1,1 0 0,-1 0 0,1 0 1,0 0-1,0 0 0,0 0 0,0 0 0,0 0 1,2 3-1,-2-5 5,0 1 0,-1-1 0,1 0 0,0 1-1,0-1 1,0 0 0,-1 1 0,1-1 0,0 0 0,0 0 0,0 0 0,0 0 0,0 0 0,0 0 0,-1 0 0,1 0-1,0 0 1,0 0 0,0 0 0,0-1 0,0 1 0,-1 0 0,1-1 0,0 1 0,0 0 0,-1-1 0,1 1 0,0-1-1,0 1 1,-1-1 0,2-1 0,23-18 54,-1-2 0,-1 0 0,35-46 0,-33 35-12,-17 21 14,0 1 0,12-12-1,-20 23-53,0 0 0,0 0 0,1 0-1,-1 0 1,0 0 0,0 0-1,0 0 1,0 0 0,0 0-1,0-1 1,0 1 0,0 0-1,0 0 1,1 0 0,-1 0-1,0 0 1,0 0 0,0 0-1,0 0 1,0 0 0,0 0 0,0 0-1,1 0 1,-1 0 0,0 0-1,0 0 1,0 0 0,0 0-1,0 0 1,0 0 0,1 0-1,-1 0 1,0 0 0,0 0-1,0 0 1,0 0 0,0 0 0,0 1-1,0-1 1,0 0 0,1 0-1,-1 0 1,0 0 0,0 0-1,0 0 1,0 0 0,0 0-1,0 0 1,0 1 0,0-1-1,0 0 1,0 0 0,3 10 52,-3 14-23,-2 25 7,-1 64 11,4-95-43,0 0 1,2 0-1,0 0 0,5 18 0,-8-34-4,1 0 1,-1 0-1,1 0 0,0-1 1,-1 1-1,1 0 0,0-1 1,0 1-1,0 0 0,0-1 0,0 1 1,1-1-1,-1 0 0,0 1 1,1-1-1,-1 0 0,1 0 1,-1 0-1,1 0 0,-1 0 1,1 0-1,0 0 0,-1 0 0,1-1 1,0 1-1,0-1 0,0 1 1,0-1-1,-1 0 0,1 0 1,0 0-1,0 0 0,0 0 0,0 0 1,0 0-1,-1-1 0,1 1 1,0-1-1,0 1 0,3-2 1,6-3 14,1 0 0,-1-1 1,0-1-1,18-13 1,-23 16-19,15-13 28,-1 0-1,0-1 1,27-32-1,44-70 239,-80 106-205,-5 3 16,2-2 27,-5 10-9,-3 6-96,-1-1-1,0 0 0,0 0 1,0 0-1,0 0 0,0 0 0,0 0 1,0 0-1,-3 3 0,-7 12-11,5-2-12,0 1 0,1 0-1,-4 25 1,8-32 18,0-1-1,0 1 1,1 0-1,0-1 1,0 1-1,1-1 1,0 1-1,5 15 1,-6-23 4,1 1-1,0-1 1,-1 0 0,1 1-1,0-1 1,0 0 0,0 1 0,0-1-1,0 0 1,0 0 0,0 0-1,0 0 1,0 0 0,1 0 0,-1 0-1,0 0 1,1 0 0,-1-1 0,1 1-1,-1 0 1,0-1 0,1 0-1,0 1 1,-1-1 0,1 0 0,-1 1-1,1-1 1,-1 0 0,3-1-1,-1 1 2,0 0-1,0-1 0,0 1 1,0-1-1,0 0 0,0 0 1,-1 0-1,1 0 0,0 0 1,-1-1-1,1 1 0,0-1 0,-1 0 1,4-2-1,-3 0 9,1 0 0,-1 0 0,0 0 0,0 0 0,0 0 0,0-1 0,-1 1 0,0-1 0,0 1 0,0-1 0,0 0 0,-1 0 0,0 0 0,0 0 0,0 0 0,-1 0 0,1-1 0,-1 1 0,-1 0 0,1 0 0,-1 0 0,1 0 0,-1 0 0,-1 0 0,1 0 1,-1 0-1,0 0 0,0 1 0,0-1 0,-1 1 0,0-1 0,0 1 0,0 0 0,0 0 0,0 0 0,-1 0 0,0 1 0,0 0 0,0-1 0,0 1 0,0 1 0,-1-1 0,1 1 0,-6-3 0,7 4 2,-1-1 0,1 1 0,-1-1-1,0 1 1,1 0 0,-1 1 0,0-1 0,0 1 0,0-1 0,0 1 0,1 1 0,-1-1 0,0 0 0,-7 2-1,7-1-5,4-1-2,0 0 1,-1 0-1,1 0 0,0 0 1,0 0-1,0 0 1,-1 0-1,1 0 0,0 0 1,0 0-1,0 0 0,0 0 1,-1 0-1,1 0 1,0 0-1,0 0 0,0 0 1,0 0-1,-1-1 1,1 1-1,0 0 0,0 0 1,0 0-1,0 0 1,0 0-1,0 0 0,0-1 1,-1 1-1,1 0 0,0 0 1,0 0-1,0 0 1,0-1-1,0 1 0,0 0 1,0 0-1,0 0 1,0-1-1,0 1 0,0 0 1,23-3 0,24-3-1,64-18 0,-24 4 0,-51 13-16,2 3 0,49-1 0,-82 5 12,-1 0-1,1 0 1,-1 0-1,1 1 1,-1-1-1,0 1 1,1 0-1,-1 1 1,0-1-1,0 1 1,1 0 0,-1 0-1,7 5 1,-9-5 3,0 0 0,0 1 0,0-1 0,0 0 0,-1 1-1,1 0 1,-1-1 0,0 1 0,1 0 0,-1 0 0,0 0 0,-1 0 0,1 0 0,0 0 0,-1 0 0,0 0 0,0 0 0,0 0 0,0 0 0,-1 6 0,0 0 9,-1 0 0,-1 1 0,1-1 0,-1 0 0,-1 0 0,0 0 0,-8 13 1,5-10 5,1 1 0,-7 20 0,13-32-13,0-1 0,-1 1 0,1-1 1,0 1-1,0-1 0,0 1 0,-1-1 1,1 1-1,0-1 0,-1 1 0,1-1 1,0 0-1,-1 1 0,1-1 0,0 1 0,-1-1 1,1 0-1,-1 1 0,1-1 0,-1 0 1,0 1-1,1-1 0,0 0 1,0 0-1,-1 0 0,1 0 1,0 0-1,0 0 1,0-1-1,0 1 0,0 0 1,0 0-1,0 0 0,-1 0 1,1 0-1,0 0 1,0 0-1,0 0 0,0 0 1,0 0-1,0 0 1,0-1-1,0 1 0,0 0 1,0 0-1,-1 0 1,1 0-1,0 0 0,0 0 1,0 0-1,0-1 0,0 1 1,0 0-1,0 0 1,0 0-1,0 0 0,0 0 1,0 0-1,0-1 1,0 1-1,0 0 0,0 0 1,0 0-1,0 0 0,0 0 1,1 0-1,-1 0 1,0-1-1,0 1 0,0 0 1,0 0-1,0 0 1,0 0-1,0 0 0,0 0 1,0 0-1,0 0 1,0 0-1,1-1 0,-1 1 1,0 0-1,0 0 0,0 0 1,0 0-1,0 0 1,0 0-1,1 0 0,-1 0 1,28-46 104,54-38 13,-76 79-110,-1 1 0,1 0 0,-1 0 0,2 0 0,-1 0 0,0 1 0,0 0 0,1 1 0,0-1 0,-1 1 0,1 1 0,0-1 0,0 1 0,0 0 0,0 1-1,0-1 1,9 2 0,-13 0-4,0 0-1,0 0 0,-1 1 0,1-1 0,0 1 0,-1 0 0,1 0 0,-1 0 0,1 0 0,-1 0 0,0 0 1,3 4-1,24 34 20,-23-30-20,26 49 51,-25-44-29,0-1-1,1-1 1,0 1-1,12 13 1,-17-23-7,1-1 0,-1 1 1,1-1-1,0 0 0,0 0 1,0 0-1,1 0 0,-1-1 1,1 0-1,-1 0 0,1 0 0,0 0 1,-1-1-1,1 0 0,0 0 1,0 0-1,7 0 0,-5-1 8,0 0 0,0 0 0,-1 0 0,1-1 0,0 0 1,0 0-1,-1-1 0,1 0 0,0 0 0,-1 0 0,0-1 0,0 0 0,0 0 0,0-1 0,0 0 0,0 0 0,-1 0 0,8-8 0,-12 10-29,1 0 1,-1 0 0,0 0 0,0 0-1,1 0 1,-1 0 0,-1-1 0,1 1-1,0 0 1,-1-1 0,1 1 0,-1 0-1,1-1 1,-1 1 0,0-1 0,0 1 0,0 0-1,-1-1 1,1 1 0,-2-5-1,1 1-764,-1 0-1,0 0 0,-1 0 0,0 1 0,-4-8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11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14272,'0'0'5335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11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12360,'0'0'1824,"73"18"-1272,-3-12 16,45-6-168,18-2 8,6-2-41,-6 8 1,-14 2-56,0-4 0,-2-2-136,-6-2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16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1 864 5120,'0'0'5962,"10"3"-5452,-3-1-410,0-1 1,0 1-1,0-1 1,0 0 0,0-1-1,0 0 1,1 0-1,-1 0 1,0-1 0,13-3-1,-4-1 183,-1-2 1,1 1-1,-1-2 0,0 0 0,-1-1 1,1-1-1,-2 0 0,0-1 0,0 0 0,-1-1 1,17-20-1,-8 4 256,0 0 0,-2-2 0,-1-1 1,21-49-1,-22 40 89,20-69 0,-33 93-469,0 0 0,-2 0 0,0 0 0,-1 0 0,0 0 0,-1-1 0,-4-27 0,-2 25 173,5 18-316,1 1-1,0-1 1,-1 1-1,1 0 1,0-1-1,-1 1 1,1 0 0,0-1-1,-1 1 1,1 0-1,0-1 1,-1 1 0,1 0-1,-1 0 1,1 0-1,-1-1 1,1 1-1,-1 0 1,1 0 0,-1 0-1,0 0 1,-1 0 3,0 1-1,0 0 1,-1 0 0,1 0 0,0 0 0,0 0 0,0 0-1,0 0 1,1 1 0,-1-1 0,0 1 0,-2 2 0,-9 8 6,1 1 0,1 1 0,0 0 0,0 0 0,1 1 0,-13 29 0,3 0 10,-18 61 0,21-41-10,-14 98 0,22-100 48,-33 113 0,30-141-11,4-16 8,2 1-1,0 1 1,1-1 0,1 1 0,0-1 0,1 23 0,12-58 189,0 3-189,3-11-5,14-30 186,2 1-1,63-86 0,-90 137-236,0 1 0,0-1 0,1 1 0,-1-1-1,0 1 1,1 0 0,-1 0 0,1 0 0,-1 0 0,1 0 0,0 0 0,-1 0 0,1 0 0,0 0-1,0 1 1,-1-1 0,1 1 0,0-1 0,0 1 0,0 0 0,0 0 0,0 0 0,0 0 0,-1 0-1,1 0 1,0 1 0,0-1 0,0 0 0,0 1 0,0 0 0,1 0 0,6 4 5,-1 0 0,0 0 0,0 1 0,-1-1 0,9 10 1,17 12 4,-14-14 8,-8-5-25,1-1 0,17 9 1,-25-14-5,0-1 0,0 1 1,0-1-1,0 0 0,1 0 1,-1-1-1,0 1 0,0-1 1,0 0-1,1 0 1,-1 0-1,6-2 0,4-1 8,1-1-1,-1-1 0,1 0 1,-1-1-1,-1-1 1,22-13-1,-28 16 5,-1 0 0,0-1 0,-1 0 0,1 0-1,-1 0 1,0 0 0,0-1 0,0 0 0,-1 0 0,0 0 0,0-1-1,-1 1 1,0-1 0,0 0 0,3-11 0,-6 16-8,1 0 0,-1 0 0,1 0 0,-1 0 0,0 0 0,0 0 0,0 0 0,0 0 0,0 0 0,-1 0 0,1 0 0,0 0 0,-1 0 0,0 0 0,1 0 0,-1 1 0,0-1 0,0 0 0,0 0 1,0 1-1,0-1 0,0 0 0,-1 1 0,1-1 0,-1 1 0,1 0 0,-1-1 0,1 1 0,-1 0 0,0 0 0,1 0 0,-1 0 0,-3-1 0,2 1 1,-1 0-1,1 1 1,0-1-1,-1 1 1,1-1 0,0 1-1,-1 0 1,1 1-1,0-1 1,-1 0 0,1 1-1,0 0 1,0 0-1,0 0 1,-1 0 0,1 0-1,0 1 1,0-1-1,1 1 1,-5 3 0,-2 2 0,-1 1 0,2 1 0,-1-1 0,1 1 0,1 1 0,-11 15 0,15-19-7,0 0 0,0 0 0,0 1 1,0-1-1,1 1 0,0-1 0,1 1 1,-1 0-1,1 0 0,0 0 0,1 0 0,0 0 1,1 7-1,-1-8 1,1 0 0,0-1 0,0 1-1,1 0 1,-1 0 0,1-1 0,1 1 0,-1-1 0,1 1 0,0-1 0,0 0 0,0 0-1,1-1 1,0 1 0,0-1 0,0 1 0,0-1 0,1-1 0,0 1 0,-1-1-1,1 1 1,1-1 0,-1-1 0,0 1 0,1-1 0,-1 0 0,1 0 0,9 2 0,1-3 21,1 0 1,-1 0 0,0-2 0,1 0 0,-1-1-1,0 0 1,0-1 0,0-1 0,0-1 0,29-12-1,-14 1 74,-1 0-1,0-2 0,-1-1 0,31-27 0,-39 26 1,-2 0-1,0-1 1,26-37-1,-40 51-67,6-10 45,0-1 1,-1 1-1,-1-2 1,13-37-1,16-81 100,-32 110-147,38-209 124,-24 117-57,-16 91-86,-1-1 0,-1-39 0,-1 60-8,-1-5-17,-1 11 8,-1 6 6,-8 19-29,2 1-1,0 1 1,2-1-1,-4 28 1,4-19-2,-18 117-131,-4 166 0,19-192 87,8-103 66,0 0 0,1-1 0,1 1 0,0 0-1,2 0 1,1-1 0,0 0 0,13 36 0,-16-55 16,-1 1-1,0-1 1,1 0 0,-1 0-1,1 0 1,0 0 0,-1 0-1,1 1 1,0-1 0,0-1-1,-1 1 1,1 0 0,0 0-1,0 0 1,0 0 0,0 0 0,0-1-1,0 1 1,0-1 0,1 1-1,-1 0 1,0-1 0,0 0-1,0 1 1,1-1 0,-1 0-1,0 0 1,0 1 0,1-1-1,-1 0 1,0 0 0,0-1 0,1 1-1,-1 0 1,0 0 0,0 0-1,1-1 1,-1 1 0,0-1-1,0 1 1,0-1 0,0 1-1,0-1 1,0 0 0,2-1-1,3-2 17,1-1-1,-2 0 0,1 0 0,0-1 0,-1 1 1,6-10-1,18-29 97,27-56 0,-7 12 57,-41 73-110,-1 0 1,8-25-1,-8 23 35,-2 8 112,-3 19-56,-3 18-71,-4 11-43,-6 88 10,11-110-38,0 1 1,1 0-1,1-1 0,1 1 0,5 18 1,-7-31-10,0 0 0,1 0 1,0-1-1,0 1 0,0 0 0,1-1 1,-1 1-1,6 5 0,-7-9-2,-1-1 1,1 1-1,0-1 0,-1 0 0,1 0 1,0 1-1,0-1 0,-1 0 0,1 0 1,0 0-1,0 0 0,-1 0 0,1 0 1,0 0-1,0 0 0,-1 0 1,1 0-1,0 0 0,0 0 0,-1-1 1,1 1-1,0 0 0,0 0 0,-1-1 1,1 1-1,0-1 0,-1 1 0,1-1 1,-1 1-1,1-1 0,0 1 0,-1-1 1,1 1-1,-1-2 0,24-24 18,-20 20-7,13-16 24,-2-2 1,-1 0 0,-1-1 0,17-43-1,6-13 105,-33 74-133,8-13 127,-11 20-133,0 0 0,1-1 0,-1 1 0,0 0 0,0 0 0,0 0 0,0 0 0,1 0 0,-1 0 0,0 0 0,0-1 0,0 1 0,1 0 0,-1 0 0,0 0 0,0 0 0,0 0 0,1 0 0,-1 0 0,0 0 0,0 0 0,0 0 0,1 0-1,-1 0 1,0 0 0,0 0 0,0 0 0,1 0 0,-1 1 0,0-1 0,0 0 0,0 0 0,1 0 0,6 13 18,11 56-8,-13-45-22,2 0-1,0-1 1,18 38 0,-18-47 4,-4-7-10,1 0-1,0-1 1,0 1-1,0-1 1,0 1 0,7 5-1,-10-11 14,1 1 0,0-1 0,-1 0 0,1 0 0,0 0 0,-1 0 0,1 0 0,0-1 0,0 1 0,0 0 0,0-1 0,0 0 0,-1 1 0,1-1 0,0 0 0,0 0 0,0 0 0,0 0 0,0 0 0,0-1 0,0 1 0,0 0 0,0-1 0,0 1 0,0-1 0,-1 0 0,1 0 0,3-2 0,5-3 7,0-1 0,-1 0 0,0 0 1,0-1-1,-1 0 0,0 0 0,0-1 0,12-19 0,-1-3 22,24-50 0,-41 76-15,0-1 0,0 1 0,-1-1 0,2-10 0,-2 11 2,0 0 0,0 1 0,1-1 0,-1 0 1,3-5-1,47 34-28,-31-14-4,-1 1 4,0-2 1,32 12-1,-44-19 13,-1 0 0,1-1 0,0 1-1,0-2 1,0 1 0,-1-1 0,1 0-1,0 0 1,0-1 0,0 0 0,-1 0-1,11-3 1,-9 1-3,1 0-1,-1-1 1,0 0 0,0 0-1,0 0 1,0-1-1,-1-1 1,0 1 0,0-1-1,12-13 1,-17 15 12,1 1-1,-1-1 1,0 1 0,0-1-1,0 0 1,0 0-1,0 0 1,-1 0 0,0 0-1,0 0 1,0-1 0,0 1-1,-1 0 1,0 0-1,0-1 1,0 1 0,0 0-1,-1-1 1,1 1 0,-1 0-1,0 0 1,0 0-1,-1-1 1,-3-6 0,4 9-3,1 1-1,-1-1 1,0 0 0,0 1 0,0-1-1,0 1 1,0-1 0,0 1 0,-1-1-1,1 1 1,0 0 0,-1 0 0,1-1-1,-1 1 1,1 0 0,-1 0 0,0 1-1,1-1 1,-1 0 0,0 1 0,1-1-1,-1 0 1,0 1 0,0 0 0,0 0-1,0-1 1,1 1 0,-1 0 0,0 0-1,0 1 1,0-1 0,0 0 0,0 1-1,1-1 1,-1 1 0,0-1 0,0 1-1,-1 1 1,-3 1-1,-1 0-1,1 1 0,0 0 1,1 0-1,-1 1 1,1-1-1,0 1 0,-8 10 1,5-4-8,0 1 0,1-1 0,1 2 0,-1-1 0,2 0 0,0 1 1,1 0-1,0 0 0,1 1 0,0-1 0,1 1 0,1-1 0,0 1 0,1 0 0,0 0 1,1-1-1,0 1 0,1-1 0,1 1 0,0-1 0,1 0 0,1 0 0,8 17 0,-10-25-1,0 0-1,0 0 0,1-1 0,0 1 0,0-1 0,0 0 0,1 0 0,-1-1 0,1 1 1,0-1-1,0 0 0,0 0 0,0-1 0,1 1 0,-1-1 0,1 0 0,5 1 0,-3-2 0,-1 1-1,1-1 1,-1 0-1,1-1 1,0 0-1,-1 0 1,1-1 0,0 0-1,-1 0 1,0-1-1,1 0 1,11-5-1,1-1 28,0-2 0,0-1 0,-1 0 0,25-21 0,-33 23-5,-1 0 1,-1-1-1,1 0 0,-2-1 0,0 0 0,0 0 0,-1-1 0,9-19 0,-11 22-1,-1 0 0,-1-1 0,0 0 0,0 0 0,-1 0 0,0 0 0,0-13 0,-2 19-8,0-1 0,0 1 0,-1-1 0,1 0 0,-1 1 0,0-1 0,-1 1 0,1-1 0,-1 1 0,0 0 0,0 0 0,0 0 0,0 0 0,-1 0-1,0 0 1,0 0 0,0 1 0,-4-4 0,6 6-5,0 0 0,1 1 0,-1-1 0,0 0 0,0 1-1,-1-1 1,1 1 0,0-1 0,0 1 0,0 0-1,0 0 1,0-1 0,0 1 0,0 0 0,-1 0-1,1 0 1,0 0 0,0 0 0,0 0 0,-2 1 0,0 0-3,0 0 0,-1 0 0,1 0 0,0 1 0,0-1 0,0 1 0,-3 2 0,-2 2-7,1 0 1,0 1-1,0 0 1,-8 9-1,10-8 4,-1 1 0,1-1 0,1 1 1,-1 0-1,2 0 0,-1 0 0,1 1 0,1-1 0,0 1 0,0-1 0,1 1 0,-1 14 1,2-17-2,0 1 0,0-1 0,1 0 1,0 1-1,0-1 0,1 0 0,0 0 1,0 0-1,1 0 0,0 0 1,0-1-1,0 1 0,1-1 0,0 0 1,0 0-1,1 0 0,7 8 0,-6-9 3,-1 0 0,1 0 0,1-1 0,-1 0 0,0 0-1,1 0 1,9 2 0,-12-4 2,0-1 0,0 0 0,0-1 0,0 1 0,0-1 0,0 0 0,0 0 0,1 0 0,-1 0-1,0-1 1,0 0 0,0 1 0,0-2 0,7-1 0,8-6 11,-1 0-1,1-1 1,-1-1-1,-1-1 1,16-13-1,76-75 137,-102 93-137,146-138 243,-124 126-177,-12 9-47,-16 10-29,-1 0 1,0 0-1,1 1 1,-1-1-1,1 0 1,-1 0-1,0 0 1,1 1-1,-1-1 1,1 0-1,-1 0 1,0 1-1,1-1 1,-1 0-1,0 1 1,0-1-1,1 1 1,-1-1-1,0 0 1,0 1-1,0-1 1,1 1-1,-1-1 1,0 0-1,0 1 1,0-1-1,0 1 1,0-1-1,0 1 1,0-1-1,0 1 1,0-1-1,0 0 1,0 1-1,0-1 1,0 1-1,1 21-32,-5-4 19,-1 0 1,0 1-1,-9 17 1,6-15-13,-8 34 0,15-55 27,1 0-1,0 0 0,0 1 1,0-1-1,0 0 1,0 0-1,0 0 0,0 0 1,0 0-1,0 0 0,0 0 1,0 0-1,0 1 0,0-1 1,-1 0-1,1 0 0,0 0 1,0 0-1,0 0 1,0 0-1,0 1 0,0-1 1,0 0-1,0 0 0,0 0 1,1 0-1,-1 0 0,0 0 1,0 0-1,0 1 0,0-1 1,0 0-1,0 0 1,0 0-1,0 0 0,0 0 1,0 0-1,0 0 0,0 0 1,0 1-1,1-1 0,-1 0 1,0 0-1,0 0 0,0 0 1,0 0-1,0 0 0,0 0 1,0 0-1,0 0 1,1 0-1,-1 0 0,0 0 1,0 0-1,0 0 0,0 0 1,0 0-1,0 0 0,1 0 1,-1 0-1,0 0 0,0 0 1,0 0-1,0 0 1,0 0-1,0 0 0,1 0 1,-1 0-1,12-10 24,22-27 14,-23 24-27,15-12 101,57-44 1,-79 67-101,-1 0 0,1-1 0,0 1 1,-1 0-1,1 1 0,0-1 0,0 1 0,0 0 0,6-1 0,-8 1-7,0 1-1,0 0 1,0 0 0,0 0-1,0 0 1,0 0-1,-1 1 1,1-1 0,0 1-1,0-1 1,0 1-1,0 0 1,0-1-1,-1 1 1,1 0 0,0 0-1,-1 0 1,1 0-1,-1 1 1,1-1 0,-1 0-1,2 2 1,12 17 2,-2 0 1,0 1 0,-1 1-1,14 36 1,-8-19-5,-14-30 6,1-1 0,0 1 0,12 14-1,-15-20-4,0 0-1,0-1 1,0 0-1,1 1 1,-1-1-1,1 0 1,0 0-1,-1-1 1,1 1-1,0 0 0,0-1 1,0 0-1,0 0 1,0 0-1,5 1 1,5 0-2,0-1 0,0-1 0,0 0 0,0-1 0,0 0 0,0-1 1,-1-1-1,1 0 0,-1-1 0,1 0 0,17-9 0,-26 12-34,-1-1 0,0-1 0,1 1 0,-1 0-1,0-1 1,0 0 0,3-3 0,4-9-3795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18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18 525 4720,'0'0'5792,"-4"10"-5446,-9 30 44,13-39-359,0-1 0,0 1 0,0-1 1,-1 0-1,1 1 0,0-1 0,0 1 1,0-1-1,0 0 0,0 1 1,0-1-1,0 1 0,0-1 0,0 0 1,0 1-1,0-1 0,1 1 0,-1-1 1,0 0-1,0 1 0,0-1 0,0 0 1,1 1-1,-1-1 0,0 0 0,0 1 1,1-1-1,-1 0 0,0 1 1,0-1-1,1 0 0,-1 0 0,0 1 1,1-1-1,-1 0 0,0 0 0,1 0 1,-1 1-1,1-1 0,-1 0 0,0 0 1,1 0-1,-1 0 0,1 0 0,-1 0 1,0 0-1,1 0 0,-1 0 0,1 0 1,19-3 604,-19 3-513,6-2 30,-1 0-1,1 0 1,-1-1-1,0 1 1,0-1-1,0-1 1,6-4-1,40-32 486,-45 33-542,80-63 769,88-79 347,-154 128-744,-1 0-1,-1-2 1,0 0 0,-2-1 0,23-43-1,-36 61 207,4-4 38,-8 10-696,0-1-1,0 1 1,1 0-1,-1 0 0,0 0 1,0 0-1,0 0 0,0 0 1,0 0-1,0 0 1,0 0-1,0 0 0,0-1 1,0 1-1,1 0 0,-1 0 1,0 0-1,0 0 0,0 0 1,0 0-1,0-1 1,0 1-1,0 0 0,0 0 1,0 0-1,0 0 0,0 0 1,0 0-1,0-1 1,0 1-1,0 0 0,0 0 1,0 0-1,0 0 0,0 0 1,0 0-1,0-1 0,0 1 1,-1 0-1,1 0 1,0 0-1,0 0 0,0 0 1,0 0-1,0 0 0,0 0 1,0 0-1,0-1 1,0 1-1,-1 0 0,1 0 1,-2 2 42,1 0 1,-1 0-1,1 0 1,-1 0-1,1 0 1,0 1-1,0-1 1,0 0-1,0 1 1,0-1-1,0 0 1,0 5-1,-1 0 27,-8 23 75,2 1 0,-9 57 0,15-72-94,1-1-1,1 1 0,0-1 0,0 1 0,2-1 0,0 0 0,1 1 0,5 15 1,-8-29-53,1 0 1,0-1-1,-1 1 1,1 0-1,0 0 1,0-1-1,0 1 1,0-1-1,0 1 1,0-1-1,1 1 1,-1-1-1,0 0 1,1 0-1,-1 0 1,1 1-1,-1-1 1,1 0-1,0-1 1,-1 1-1,1 0 0,0 0 1,0-1-1,0 1 1,-1-1-1,1 0 1,0 0-1,0 1 1,0-1-1,0 0 1,0 0-1,0-1 1,-1 1-1,1 0 1,0-1-1,0 1 1,0-1-1,-1 1 1,4-2-1,5-3 33,0 1-1,-1-2 0,0 1 1,0-1-1,14-12 1,3-5 29,-2-2 0,0 0 1,26-39-1,55-92 256,-97 144-299,52-84 310,-55 77-209,-5 18-25,-1 11-47,-4 37 27,2-21-70,1 0 1,0 0 0,2-1 0,5 37 0,-3-52-2,1-1-1,0 0 1,0 0 0,1 0-1,0 0 1,1-1 0,-1 1-1,2-1 1,-1-1 0,1 1-1,1-1 1,-1 0-1,1 0 1,0-1 0,1 1-1,0-2 1,-1 1 0,2-1-1,-1-1 1,1 1 0,-1-1-1,18 5 1,-19-8 24,0-1 0,0 0 1,1 0-1,-1 0 0,0-1 0,0 0 1,0 0-1,0-1 0,0 0 0,0 0 1,0 0-1,0-1 0,-1 0 0,13-8 0,-18 10-37,0 1 0,0-1-1,0 0 1,0 1 0,0-1-1,0 0 1,0 0 0,-1 1-1,1-1 1,0 0 0,-1 0-1,1 0 1,0 0 0,-1 0-1,1 0 1,-1 0 0,1-2-1,-2-5-3620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20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328 607 6632,'0'0'4600,"-13"2"-4104,-9 2-161,0 0 0,1 2 0,-1 1 0,-25 11 1,31-9 52,1-1 1,1 2-1,-1 0 1,1 1-1,-24 24 1,31-26-172,-1-1 0,2 1 0,-1 0 0,1 1 1,0 0-1,1 0 0,0 0 0,1 0 0,0 1 0,-3 14 0,5-17-35,1 1-1,1-1 0,-1 1 0,1-1 0,2 17 1,-2-23-130,0 0 0,1 0 1,-1 0-1,0 1 1,1-1-1,-1 0 1,1 0-1,0 0 0,0 0 1,0 0-1,0 0 1,0 0-1,0 0 1,1-1-1,-1 1 0,0 0 1,1-1-1,0 1 1,-1-1-1,1 1 1,0-1-1,0 0 0,-1 0 1,1 0-1,0 0 1,3 1-1,1-1 30,0-1 0,0 0 0,0 0 0,0-1-1,-1 0 1,1 1 0,0-2 0,0 1 0,0-1 0,-1 0 0,1 0-1,-1-1 1,0 1 0,1-1 0,-1 0 0,-1-1 0,1 1 0,6-6 0,4-5 100,0-1 0,-1 0 0,23-32 0,-30 36-19,-1 0-1,0 0 1,-1 0-1,0 0 1,5-21 0,-4 13 104,-6 25-130,1 1 0,0-1 0,0 0 1,2 9-1,2 5-79,-2 0 11,10 29 0,-11-43-44,0 0-1,1 0 1,-1-1-1,1 1 1,1-1-1,-1 0 1,0 1 0,1-2-1,8 9 1,-11-12-9,1 1 0,0-1 0,0 0 0,0 0 0,0 0 0,0 0 0,0 0 0,1 0 1,-1 0-1,0-1 0,0 1 0,1-1 0,-1 1 0,0-1 0,5 0 0,-2-1 6,0 1-1,0-1 1,0 0-1,0 0 1,0-1-1,-1 0 1,5-2-1,5-3 25,-1-1-1,0 0 1,18-16 0,23-27 93,-34 31-29,24-18 0,-37 33-59,1-1-1,0 1 0,0 0 0,1 1 0,-1 0 0,1 1 1,10-4-1,-1 0 89,-16 6-106,1 0 0,0 0 0,-1 0 0,1 0 0,0 0 0,0 0 0,0 1 0,5-1 0,-7 1-25,0 1 0,0-1 0,0 0 0,0 1 0,0-1-1,0 1 1,-1-1 0,1 1 0,0 0 0,0-1 0,-1 1 0,1 0 0,0 0-1,-1-1 1,1 1 0,0 0 0,-1 0 0,1 0 0,-1 0 0,0 0-1,1 0 1,-1 0 0,0-1 0,1 1 0,-1 0 0,0 0 0,0 0 0,0 0-1,0 0 1,0 0 0,0 0 0,0 2 0,0 8 29,0 0 1,-1 0-1,0 0 1,-1-1-1,-6 22 1,-2 11 89,10-43-117,0 1 0,0 0 0,0 0 1,-1 0-1,1 0 0,0-1 0,0 1 0,0 0 1,0 0-1,0 0 0,0 0 0,1 0 0,-1-1 1,0 1-1,0 0 0,1 0 0,-1 1 0,1-2-5,-1 0 0,0 0 0,1 0 0,-1 0 0,1 0-1,-1 0 1,0 0 0,1 0 0,-1 0 0,0 0 0,1 0 0,-1 0-1,0 0 1,1 0 0,-1 0 0,0-1 0,1 1 0,-1 0 0,0 0-1,1 0 1,-1 0 0,0-1 0,0 1 0,1 0 0,-1 0-1,0-1 1,1 1 0,22-26 113,-21 23-119,22-25 62,2 1 0,49-40 1,-71 64-49,1 0 1,-1 0-1,1 0 1,0 0-1,0 1 1,0 0-1,10-3 1,-13 4-9,0 1-1,0-1 1,1 1 0,-1 0-1,0-1 1,0 1 0,0 0 0,1 0-1,-1 1 1,0-1 0,0 0 0,0 1-1,0-1 1,0 1 0,0 0-1,0-1 1,0 1 0,0 0 0,0 1-1,0-1 1,3 2 0,-2 0-3,0 0 0,0 0 1,-1 0-1,1 0 0,-1 1 0,0-1 1,0 1-1,0-1 0,-1 1 0,1 0 1,-1 0-1,0 0 0,0-1 0,0 1 1,0 5-1,1 4 0,-1-7 2,-1-1 0,1 0 1,0 0-1,1 0 0,-1 0 1,4 8-1,-4-12-1,0 0-1,0 1 1,0-1-1,0 0 1,0 0-1,0 0 1,1 0-1,-1 0 1,0 0-1,0 0 1,1 0-1,-1 0 1,1 0-1,-1-1 1,1 1-1,-1-1 1,1 1-1,-1-1 1,1 0-1,-1 1 1,1-1-1,0 0 1,-1 0-1,1 0 1,-1 0-1,4-1 1,21-4 8,1-1 0,-1-1 0,-1-1 1,1-2-1,39-21 0,-23 12 18,44-26 14,-42 21-22,-30 19-13,-12 5-6,-1 0 1,0-1-1,1 1 1,-1 0-1,0-1 1,0 1-1,1-1 1,-1 0-1,0 1 1,0-1-1,0 0 1,0 1 0,0-1-1,0 0 1,0 0-1,0 0 1,0 0-1,1-2 1,-5 3 5,1 0 0,-1 1 1,0-1-1,1 1 0,-1-1 1,1 1-1,-1 0 0,-2 2 0,-19 6-7,1 2 0,0 0 0,0 2 0,-30 22 0,41-25-8,-1 1-1,2 0 1,0 0 0,0 1-1,1 1 1,0-1 0,1 2-1,-11 20 1,19-33 9,1 1 0,-1-1 0,0 1-1,1-1 1,-1 1 0,1 0 0,-1-1 0,1 1 0,-1 0-1,1-1 1,0 1 0,0 0 0,0 0 0,0-1 0,0 1-1,1 0 1,-1-1 0,0 1 0,1 0 0,-1-1 0,2 3-1,0-2 2,-1 0-1,0 0 1,1-1-1,0 1 1,-1 0-1,1-1 0,0 0 1,0 1-1,0-1 1,0 0-1,0 0 1,0 0-1,0 0 1,3 0-1,1 1-2,0 0 0,1-1 0,-1 0 0,0-1 0,0 1 0,1-1 0,-1 0 0,0-1 0,0 0 0,13-2 0,-2-4 0,-1 0-1,0-1 1,0-1-1,-1-1 0,0 0 1,-1 0-1,16-16 0,-6 3 18,-1-1 0,-2 0 0,20-30 0,-29 34 2,0-1-1,-1 0 0,-1-1 1,-1 0-1,-1-1 1,-1 0-1,8-46 1,6-167 106,-20 224-119,-3-228 12,2 234-19,0 4-1,0 1 1,0-1 0,0 1-1,-1-1 1,1 1 0,0-1-1,0 1 1,-1-1 0,1 1 0,-1-1-1,1 1 1,-1 0 0,0-1-1,0 1 1,-1-2 0,-3 17-105,-3 25 73,1 0-1,2 0 1,2 0-1,1 1 1,5 44-1,2-11-67,32 142 1,-33-195 167,2-1 0,0 0 0,18 35 0,-20-45-500,1 0 1,1-1-1,-1 0 0,1 0 0,1 0 0,-1-1 0,2 0 1,-1 0-1,11 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00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13360,'0'0'856,"83"-12"-488,-39 8 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21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7 6824,'0'0'4064,"-13"-1"-3475,5 0-461,4 0-85,1 0 0,0 0 0,0 1 0,-1-1 0,1 1-1,-1 0 1,1 0 0,0 0 0,-1 1 0,1-1-1,0 1 1,0 0 0,-1 0 0,1 0 0,0 0-1,0 0 1,0 1 0,0-1 0,0 1 0,0 0 0,1 0-1,-1 0 1,-4 4 0,0 5 142,0 0 0,0 1 0,1-1 1,0 1-1,1 1 0,1-1 0,-6 25 0,3 0 383,-4 58 0,6 128 1501,3-186-1285,2 1 0,5 47 0,-5-83-708,0-1-1,0 0 1,1 1-1,-1-1 1,0 0-1,1 1 1,-1-1-1,1 0 1,-1 0-1,1 1 1,-1-1-1,1 0 1,1 1-1,-2-2-43,0 0-1,0 0 1,1 1 0,-1-1-1,0 0 1,1 0-1,-1 0 1,0 0-1,0 0 1,1 0 0,-1 0-1,0 0 1,0 0-1,1-1 1,-1 1-1,0 0 1,1 0 0,-1 0-1,0 0 1,0 0-1,1 0 1,-1 0-1,0-1 1,0 1 0,0 0-1,1 0 1,-1 0-1,0-1 1,0 1-1,0 0 1,1 0-1,-1-1 1,0 1 0,0 0-1,0-1 1,16-34 834,-1-11-631,-3 0 0,-2-1 0,-2 0-1,-3-1 1,-1 1 0,-2-1 0,-2 0 0,-3 0-1,-9-52 1,-3 18 484,11 73-482,-1-4 239,5 13-463,1-1-1,-1 1 1,0 0 0,0-1-1,1 1 1,-1 0 0,0-1-1,0 1 1,1 0 0,-1 0-1,0-1 1,1 1 0,-1 0-1,0 0 1,1-1 0,-1 1-1,1 0 1,-1 0 0,0 0-1,1 0 1,-1 0 0,1 0-1,-1-1 1,1 1 0,-1 0-1,0 0 1,1 0 0,-1 0-1,1 1 1,-1-1 0,1 0-1,-1 0 1,0 0 0,1 0 0,0 1-1,9 0 39,1 1 0,-1 0 0,1 1 0,-1 1 0,0-1-1,12 8 1,57 34 56,-62-34-74,99 69 142,155 139 0,-245-197-146,22 21 11,-1 3 0,47 59 0,-90-100-33,-1-1-1,0 0 1,0 1 0,0 0 0,0-1 0,-1 1-1,0 0 1,4 10 0,-6-12-5,0-1 1,0 1 0,0-1-1,0 1 1,0-1-1,0 1 1,-1-1-1,1 1 1,-1-1-1,0 0 1,1 1 0,-1-1-1,0 0 1,-1 0-1,1 1 1,0-1-1,-1 0 1,1 0-1,-1 0 1,1-1 0,-3 3-1,-6 5 10,-1 0 1,0 0-1,0-1 0,0-1 0,-1 0 0,-21 8 0,6-3 8,0-2 0,-33 7 0,18-9 38,-1-1 0,0-3-1,1-1 1,-44-3 0,-175-21 117,221 17-200,28 2-37,0 0 0,0-1 0,0 0 0,1 0 1,-18-9-1,0-5-3648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45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1 303 5224,'0'0'6968,"11"-4"-6471,60-17 495,-50 13-128,-17 6-241,-1 1 0,1 0 0,-1-1 0,1 1 0,-1 0 0,1 1 0,0-1-1,5 1 1,2-1-430,-1 0-1,1-1 0,13-3 0,-14 2-48,1 1 0,0 0 0,16-1-1,4 2 63,33-7 0,-9 2-56,283-31 760,-300 31-808,43-13-1,-32 7-28,18-8-5,-50 13-46,0 2 1,0 0-1,31-4 1,167-18 103,-143 23-117,64-7 6,3 1-15,-68 6 4,166-5 25,30-3-51,-239 11 62,40 2 0,-50 0 18,0-2 1,0 0-1,0 0 1,0-2-1,0 0 1,18-7-1,-27 7 9,-8 2-52,1 0 0,0 0 0,-1 0 0,1 0 0,0 0 0,0 1 1,0-1-1,-1 1 0,1-1 0,0 1 0,0 0 0,0 0 0,0 0 0,3 0 1,-5 0-19,1 1 0,-1-1 1,0 1-1,0-1 1,0 1-1,0-1 1,0 1-1,0-1 0,0 1 1,0-1-1,0 1 1,0-1-1,0 1 1,0-1-1,-1 1 0,1-1 1,0 0-1,0 1 1,0-1-1,-1 1 0,1-1 1,0 1-1,0-1 1,-1 0-1,1 1 1,-1-1-1,-9 12-99,7-10 63,0 0 0,-1 0 0,1-1 0,0 1 1,-1-1-1,-4 2 0,-8 1-3000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10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8536,'0'0'8455,"1"12"-8095,2 6-226,0-3 116,-1 1 0,0 0 0,-1 26 0,-2-25 249,3 32 1,0-32-230,-2 0 1,0 18-1,-12 305 1790,24-1-827,-12-338-1231,18 192 763,0-15-13,1 2 33,1 21 45,-14-70-339,3 502 1754,-5-212-832,-1-237-662,-3-168-674,2 33 244,-1-27-75,0 0 1,-5 42-1,3-55-246,-5 20 0,6-29 0,0 1 0,0-1 0,0 1 0,-1 0 0,1-1 0,0 1 0,0-1 0,-1 1 0,1-1 0,-1 1 0,1-1 0,0 1 0,-1-1 0,1 1 0,-1-1 0,1 0 0,-1 1 0,1-1 0,-1 0 0,0 1 0,1-1 0,-1 0 0,1 0 0,-1 1 0,0-1 0,1 0 0,-1 0 0,1 0 0,-1 0 0,0 0 0,1 0 0,-1 0 0,0 0 0,1 0 0,-1 0 0,1 0 0,-2-1 0,4-11 869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23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1 670 5624,'0'0'8494,"11"-4"-8082,15-8-94,0 0 0,-1-2 0,43-31 0,-40 19 205,48-56-1,-16 15 9,2 4-109,-8 9 147,63-81 0,-85 96 146,51-51 1,-71 80-264,-12 10-444,0-1 0,0 1 0,0 0 0,0 0-1,0 0 1,0 0 0,0 0 0,0 0 0,0 0 0,0 0 0,0 0-1,0 0 1,0 0 0,0 0 0,1 0 0,-1 0 0,0 0 0,0 0 0,0 0-1,0 0 1,0 0 0,0 0 0,0 0 0,0 0 0,0 0 0,0 0-1,0 0 1,0 0 0,0 0 0,1 0 0,-1 0 0,0 0 0,0 0 0,0 0-1,0 0 1,0 0 0,0 0 0,0 0 0,0 0 0,0 0 0,0 0-1,0 0 1,0 0 0,0 0 0,1 0 0,-1 0 0,0 0 0,0 0 0,0 0-1,0 0 1,0 0 0,0 1 0,0-1 0,0 0 0,0 0 0,0 0-1,0 0 1,0 0 0,0 0 0,0 0 0,0 0 0,0 0 0,0 0 0,0 0-1,0 1 1,-9 22 427,8-22-448,-55 116 410,-37 90 78,87-191-436,-5 15 63,-7 31 0,16-54-81,1-1 0,-1 1 1,2 0-1,-1 0 0,1 0 1,0-1-1,1 1 0,-1 0 1,5 14-1,-5-20-15,1 0-1,-1-1 1,1 1-1,0-1 1,-1 1-1,1-1 1,0 1-1,0-1 1,0 0 0,0 1-1,0-1 1,1 0-1,-1 0 1,0 0-1,0 0 1,1 0-1,-1 0 1,1 0 0,-1 0-1,1-1 1,-1 1-1,2 0 1,1 0 2,-1-1 1,0 0 0,0 0-1,0 0 1,0 0-1,0 0 1,0-1 0,0 1-1,0-1 1,0 0-1,3-1 1,7-4 19,0 0 1,-1 0-1,0-1 1,12-10-1,-1-1 23,-1-2 0,0 0 0,-2-1 0,-1-1 0,0-1 0,17-29 0,1-8 137,42-92-1,-63 121-124,-10 20-20,0-1-1,-1 1 1,0-1-1,0 0 1,-1 0-1,-1-1 1,0 1-1,1-15 1,-6 19 78,-1 12-41,-5 15-32,-9 24 8,5-12-20,-9 33 0,12-24 13,1 0 1,-2 51-1,8-69-5,2 1 0,1-1 0,1 0 0,0 0 0,11 38 0,-11-54-18,-1 1 1,2-1-1,-1 0 1,1-1-1,0 1 1,0 0-1,0-1 1,1 0-1,0 0 0,0 0 1,0 0-1,0 0 1,1-1-1,0 0 1,0 0-1,0 0 1,1-1-1,-1 0 1,1 0-1,-1 0 0,1 0 1,0-1-1,0 0 1,1 0-1,-1-1 1,0 0-1,0 0 1,1 0-1,-1-1 1,1 0-1,11-2 1,95-21 111,-71 12-3572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26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4616,'0'0'10672,"12"-5"-10363,-11 5-308,16-7 188,0 1 0,1 0 0,-1 2 1,1 0-1,35-3 0,171 16 1237,-207-9-1320,23 1 316,-1 0-1,69 14 1,-84-10 105,45 3-1,-20 4 441,-19-6-124,-29-6-781,-1 1-165,-1 0-1,1 0 1,0 1 0,0-1-1,-1 0 1,1 0-1,-1 0 1,1 0-1,-1 0 1,1 0-1,-1 0 1,0 0-1,1 0 1,-1 0 0,0 0-1,0 0 1,0 0-1,0 0 1,-1 0-1,1 0-1008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27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10448,'0'0'3652,"10"-10"-3239,33-34 11,-40 41-358,0 0 1,0 1-1,1 0 0,-1 0 1,0 0-1,1 0 1,-1 0-1,1 0 0,0 1 1,-1 0-1,1 0 1,0 0-1,0 0 1,0 1-1,4-1 0,9-1 233,40-6 869,75 0 0,-77 7 139,99-16-1,-99 8-491,-37 7-1579,1-1-1,23-7 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53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4416,'0'0'10096,"0"12"-9895,5 152 360,0-101-363,10 185 651,-14-200-537,3 0 1,12 66-1,12-14 1173,-22-83-450,-4-16-782,-4-9-2482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54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49 13560,'0'0'4125,"-10"-6"-4057,3 2-50,-34-21 53,37 23-47,0 0 1,-1 0-1,1 1 1,-1-1 0,1 1-1,-1 0 1,1 0-1,-1 0 1,-7 1-1,6 1 43,0 1-1,-1 0 1,2 1-1,-1-1 1,0 1-1,0 0 1,-8 7-1,-3 0 93,13-7-111,0 0 1,0 0-1,1 0 0,-1 0 0,1 1 1,0-1-1,0 1 0,0 0 0,-4 6 1,-18 41 478,22-43-452,2-4-30,-1 0-1,2 0 1,-1 0-1,0 0 1,1 0-1,0 0 1,0 1-1,0-1 1,0 0-1,1 0 1,-1 0-1,1 0 1,0 0-1,1 0 1,-1 0-1,1 0 1,0 0-1,-1 0 1,2-1-1,2 6 1,-3-6-15,0-1-1,0 1 1,-1-1-1,2 0 1,-1 1-1,0-1 1,0 0-1,1 0 1,-1-1-1,1 1 1,-1 0-1,1-1 1,0 1-1,0-1 1,0 0-1,-1 0 1,1 0-1,0 0 1,0-1-1,0 1 1,1-1-1,-1 0 1,0 0-1,0 0 1,0 0-1,0 0 1,0-1 0,5-1-1,-3 0-4,0-1 1,0 1-1,0-1 0,-1 0 1,1 0-1,-1-1 0,0 1 0,0-1 1,0 0-1,3-5 0,32-47 158,-28 40-132,-8 10-12,1 1 0,-1 0 0,0-1 0,0 1 1,-1-1-1,0 0 0,0 0 0,3-12 0,1 2 233,-3 11-29,-2 6 47,4 25-82,-19 52-59,-10 75 94,21-117-88,3 69 0,2-89-20,1 0 1,0-1 0,7 21-1,-10-36-122,0 0 0,0 1-1,0-1 1,0 0 0,0 0-1,0 0 1,0 1 0,1-1-1,-1 0 1,0 0 0,0 0-1,0 1 1,0-1 0,0 0 0,0 0-1,1 0 1,-1 0 0,0 1-1,0-1 1,0 0 0,0 0-1,1 0 1,-1 0 0,0 0-1,0 0 1,0 0 0,1 0-1,-1 1 1,0-1 0,0 0-1,0 0 1,1 0 0,-1 0 0,0 0-1,0 0 1,1 0 0,-1 0-1,0 0 1,1 0 0,0-5-2919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55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14568,'0'0'4327,"1"9"-4212,66 530 1436,-60-497-1211,-4-29 107,-1 0 1,0 22-1,-3-26-366,-1 0 0,0 1 0,-1-1 0,0 0 0,-1-1 0,0 1 0,0-1 0,-10 14 0,5-5-28,-9 14-2883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57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11856,'0'0'11305,"4"17"-11172,-2-12-120,4 21 49,-1 0 1,0 1-1,0 36 1,-2 152 422,-3-169-379,0-18 76,1-1 1,8 55-1,-7-75-109,4 38 640,-6-44-675,0-1 1,0 1-1,1-1 1,-1 1-1,0-1 1,0 1-1,0-1 1,0 0-1,0 1 1,0-1-1,1 1 1,-1-1-1,0 1 1,0-1 0,1 0-1,-1 1 1,0-1-1,0 0 1,1 1-1,-1-1 1,1 1-1,0-1 15,-1 0 0,1 1 1,-1-1-1,0 1 0,1-1 0,-1 0 0,0 1 0,1-1 0,-1 1 0,0-1 0,0 1 1,1-1-1,-1 1 0,0-1 0,0 1 0,0-1 0,0 1 0,0-1 0,1 1 1,-1-1-1,0 1 0,0 0 0,0-1-40,0 0-1,0 0 1,0 1 0,0-1-1,0 0 1,0 0 0,0 0 0,0 0-1,0 0 1,0 1 0,0-1-1,0 0 1,0 0 0,0 0 0,0 0-1,0 0 1,0 0 0,0 0-1,0 1 1,0-1 0,1 0 0,-1 0-1,0 0 1,0 0 0,0 0 0,0 0-1,0 0 1,0 0 0,0 0-1,1 0 1,-1 0 0,0 0 0,0 1-1,0-1 1,0 0 0,0 0-1,1 0 1,-1 0 0,0 0 0,0 0-1,0 0 1,0 0 0,0-1-1,0 1 1,1 0 0,-1 0 0,0 0-1,0 0 1,0 0 0,0 0-1,0 0 1,0 0 0,1 0 0,-1 0-1,0 0 1,0 0 0,0 0 0,0-1-1,0 1 1,0 0 0,0 0-1,0 0 1,0 0 0,0 0 0,0 0-1,1-1 1,13-13 170,15-24-169,74-139 217,8-13 111,-101 175-291,7-12 167,2 0 0,36-40 1,-62 89 241,-12 17-402,-22 21 73,-78 87-1,113-140-123,-3 2 9,8-8-10,-1 0 0,1 0 1,0 0-1,0 0 0,-1 0 0,1 0 0,0 0 0,0 1 0,0-1 0,1 0 0,-1 1 0,0-1 0,0 1 0,1-1 0,-1 1 0,1-1 0,-1 1 0,1-1 1,-1 1-1,1-1 0,0 4 0,0-4-4,1 0 1,0 0 0,-1 0 0,1 0-1,0 0 1,-1 0 0,1 0 0,0 0 0,0 0-1,0 0 1,0 0 0,0-1 0,0 1-1,0 0 1,0-1 0,0 1 0,0-1-1,0 1 1,0-1 0,1 0 0,0 1-1,32 3 42,-6-1 4,-19 1-44,0-1 1,0 2-1,0-1 1,0 1-1,-1 1 0,1 0 1,-1 0-1,-1 0 1,9 9-1,27 21 9,-37-31-13,0 1 0,0 0 0,-1 0 0,1 0-1,-1 1 1,4 8 0,-3-7 1,0 0 1,0 0-1,11 11 0,-14-16 8,0 0-1,-1-1 1,0 1-1,1 0 1,-1 1-1,0-1 1,0 0 0,-1 1-1,3 5 1,-1-1-2,7 8 85,-10-16-89,1 0 1,-1 0-1,0 0 0,0 0 0,1 0 0,-1 1 1,0-1-1,0 0 0,1 0 0,-1 0 1,0 0-1,0 0 0,1 0 0,-1 0 1,0 0-1,0 0 0,1 0 0,-1 0 1,0 0-1,0 0 0,1 0 0,-1 0 1,0-1-1,0 1 0,0 0 0,1 0 1,-1 0-1,0 0 0,0 0 0,1 0 1,-1-1-1,0 1 0,0 0 0,0 0 1,0 0-1,1-1 0,-1 1 0,0 0 1,0 0-1,0 0 0,0-1 0,0 1 1,0 0-1,0 0 0,0-1 0,1 1 1,-1 0-1,0 0 0,0-1 0,0 1 1,0 0-1,0 0 0,0-1 0,0 1 1,0 0-1,-1 0 0,1-1 0,18-57 89,-9 29-4161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1096 3616,'0'0'6552,"10"3"-6251,32 8-9,-37-11-217,-1 1 1,1-1-1,-1 0 0,1 0 1,-1-1-1,0 1 1,1-1-1,-1 0 0,1 0 1,-1-1-1,0 1 0,0-1 1,0 0-1,0 0 0,0 0 1,0-1-1,-1 1 0,5-4 1,2-1 71,5-4 6,-1-1 1,0 0 0,-1 0 0,0-1 0,-1-1-1,-1 0 1,19-31 0,-4-1 313,31-72 1,-40 78-254,65-165 875,-77 190-1013,55-157 1039,-59 170-1091,1-4 103,0 0 0,0 1-1,1-1 1,0 0 0,0 1-1,1 0 1,-1 0 0,1 0-1,8-8 1,-11 13-120,-1 0 1,1 0-1,-1 0 0,0 0 0,1 0 0,-1 0 1,0 0-1,1 0 0,-1 0 0,1 0 1,-1 0-1,0 0 0,1 1 0,-1-1 0,0 0 1,1 0-1,-1 0 0,0 1 0,1-1 0,-1 0 1,0 0-1,1 1 0,-1-1 0,0 0 1,0 1-1,1-1 0,-1 0 0,0 1 0,0-1 1,0 1-1,9 14 57,4 17-32,-1 1 0,-2 1 0,-1-1-1,-2 2 1,5 53 0,-8-19 10,-8 131 0,2-177-30,-1 0 1,-12 40-1,12-51 1,-1-1 0,0 0 0,-1 0 0,-1 0 0,1-1 0,-2 0 0,-9 13 0,13-20 0,0 0-1,-1-1 1,1 1-1,-1-1 1,0 1-1,1-1 1,-1-1 0,0 1-1,0 0 1,0-1-1,-1 0 1,1 0-1,0 0 1,0 0 0,-1-1-1,1 0 1,-5 0-1,-3 0 51,0-1 0,0 0 0,1-1 0,-1 0 0,-12-4 0,17 3-1,1 1 1,-1-1-1,1-1 0,0 1 0,-8-7 0,2 1 69,12 9-128,0 0 0,0 0 1,1 0-1,-1 0 0,0 0 0,0 0 0,0 0 0,0 0 1,0 0-1,0 0 0,0 0 0,0 0 0,0 0 1,0 0-1,0 0 0,1 0 0,-1 0 0,0-1 0,0 1 1,0 0-1,0 0 0,0 0 0,0 0 0,0 0 0,0 0 1,0 0-1,0 0 0,0 0 0,0-1 0,0 1 1,0 0-1,0 0 0,0 0 0,0 0 0,0 0 0,0 0 1,0 0-1,0 0 0,0-1 0,0 1 0,0 0 0,0 0 1,0 0-1,0 0 0,0 0 0,0 0 0,-1 0 0,1 0 1,0 0-1,0 0 0,0-1 0,0 1 0,0 0 1,0 0-1,0 0 0,0 0 0,0 0 0,0 0 0,0 0 1,-1 0-1,1 0 0,16 0 51,20 4-38,28 8 47,70 7 3,-119-18-67,-1-1 0,0 0 0,1-1-1,-1-1 1,0 0 0,0-1 0,19-6 0,-21 4 7,-1 0 1,1-1 0,-1-1-1,0 0 1,0 0 0,-1-1-1,17-17 1,1-5 29,27-37-1,-24 27-22,-20 25 9,0-1 0,-1 0 1,-1-1-1,-1 0 0,-1 0 0,0-1 0,-1 0 0,-1 0 1,0 0-1,1-20 0,-6 35-12,1 0-1,-1-1 0,0 1 1,0 0-1,0-1 1,-2-5-1,2 9-8,0 0 0,0 0 0,0-1 0,0 1-1,0 0 1,0 0 0,0 0 0,0-1-1,0 1 1,0 0 0,-1 0 0,1 0 0,0-1-1,0 1 1,0 0 0,0 0 0,0 0 0,-1 0-1,1-1 1,0 1 0,0 0 0,0 0-1,0 0 1,-1 0 0,1 0 0,0 0 0,0 0-1,0 0 1,-1-1 0,1 1 0,0 0-1,0 0 1,0 0 0,-1 0 0,1 0 0,-10 13 27,-11 29-37,3 1 1,1 1 0,2 1 0,1 0 0,-9 64-1,22-100-4,0-1 0,1 1 0,-1-1-1,1 0 1,1 1 0,0-1 0,0 1-1,1-1 1,0 0 0,0 0 0,1 0-1,0 0 1,0 0 0,1 0 0,0-1-1,7 11 1,-10-17 10,0 0 1,0 0-1,0 0 1,0 0-1,0 0 1,1 0-1,-1-1 1,0 1-1,0 0 1,1 0-1,-1-1 1,0 1-1,1-1 0,-1 0 1,0 1-1,1-1 1,-1 0-1,1 0 1,1 1-1,0-2 0,1 1 0,-1 0 1,1-1-1,0 0 0,-1 0 0,1 0 0,4-2 0,4-2 7,-1-2-1,1 1 1,10-9-1,5-7 64,-1-1 0,-1-1 0,-1-1 0,40-55 0,-12 21 3,-34 39-7,24-31 0,-41 49-60,0 1 0,0-1 0,0 1 1,0-1-1,1 1 0,-1-1 0,1 1 1,-1 0-1,1 0 0,-1-1 0,1 1 1,0 0-1,-1 1 0,1-1 0,0 0 1,0 0-1,0 1 0,-1-1 0,1 1 1,0 0-1,0-1 0,0 1 0,3 0 1,-3 1-5,0-1 0,0 1 0,0 0 0,0-1 0,0 1 0,-1 0 1,1 0-1,0 0 0,-1 1 0,1-1 0,0 0 0,-1 1 0,0-1 1,1 1-1,-1-1 0,0 1 0,0-1 0,0 1 0,0 0 0,0 0 1,0 0-1,0-1 0,0 4 0,6 19-41,-2 0-1,0 1 1,-2 0 0,-1 0-1,-1 49 1,-1-61 32,0-12 10,-1-1 0,1 0 0,0 1 0,0-1 0,0 0 0,0 1 0,0-1 0,0 0 0,0 1 0,0-1 0,0 0 0,0 1 0,0-1-1,0 0 1,0 1 0,0-1 0,0 0 0,0 1 0,0-1 0,0 0 0,0 0 0,1 1 0,-1-1 0,0 0 0,0 1 0,0-1 0,1 0 0,-1 0 0,0 1 0,0-1 0,0 0 0,1 0 0,-1 0 0,0 1 0,1-1 0,-1 0 0,0 0 0,0 0 0,1 0-1,-1 1 1,0-1 0,1 0 0,-1 0 0,0 0 0,1 0 0,-1 0 0,0 0 0,1 0 0,-1 0 0,0 0 0,1 0 0,-1 0 0,0 0 0,1 0 0,-1-1 0,0 1 0,1 0 0,-1 0 0,0 0 0,1 0 0,-1-1 0,0 1 0,0 0 0,1 0 0,21-20 29,-17 14-15,10-10 13,-1 0-1,-1-1 1,-1 0-1,11-20 1,-12 18 0,2 0 0,0 1 0,21-23 1,-34 40-26,1 0 1,0 0-1,0 0 1,0 1-1,-1-1 1,1 0-1,0 0 1,0 1-1,0-1 1,0 1-1,0-1 1,0 1-1,0-1 1,0 1-1,0 0 1,0-1-1,1 1 1,-1 0 0,0 0-1,0 0 1,0 0-1,0 0 1,0 0-1,3 0 1,-3 1-4,0 0 1,1 0 0,-1 0 0,0 0-1,1 0 1,-1 0 0,0 0 0,0 0-1,0 1 1,0-1 0,0 0 0,0 1-1,0-1 1,-1 0 0,2 3 0,1 4-8,0 1 1,0 0 0,-1 1 0,2 13-1,-2 2-3,-1 33 0,-1-31 9,0-26 4,-1 0 0,1 0 0,0 0-1,0 0 1,1 0 0,-1 0 0,0 0 0,0 0-1,0-1 1,0 1 0,1 0 0,-1 0 0,1 0-1,-1 0 1,0-1 0,1 1 0,-1 0-1,1 0 1,0 0 0,0 0 0,0-1-1,-1 0 1,1 0 0,-1 0-1,1 1 1,0-1 0,-1 0-1,1 0 1,0 0 0,-1 0-1,1 0 1,-1 0 0,1 0-1,0 0 1,-1 0 0,1 0-1,-1-1 1,1 1-1,0 0 1,0-1 0,3-1 4,0 0-1,-1 0 1,1-1 0,-1 1 0,1-1-1,3-5 1,76-89 226,-7 6 60,-75 89-283,1 1 1,-1-1-1,1 1 1,-1-1-1,1 1 1,-1 0-1,1-1 1,0 1-1,-1 0 1,1 0-1,0 0 1,0 1-1,0-1 1,0 0-1,0 1 1,0-1-1,3 0 1,-4 2-7,0-1 1,1 1-1,-1-1 1,0 1 0,1 0-1,-1-1 1,0 1-1,0 0 1,1 0-1,-1 0 1,0 0-1,0 0 1,0 0-1,0 0 1,0 0-1,-1 1 1,1-1-1,0 0 1,0 0-1,-1 1 1,1-1 0,-1 1-1,1-1 1,-1 0-1,1 3 1,3 13-9,0 0 1,-1 0 0,1 24 0,-4-28-3,1-1 1,0 0-1,1 1 1,1-1-1,0 0 0,0 0 1,1 0-1,1 0 1,6 12-1,-9-22 8,0 0-1,-1 0 1,1 0-1,0 0 1,0-1 0,0 1-1,0 0 1,0-1-1,0 0 1,1 0-1,-1 1 1,0-1 0,1 0-1,-1-1 1,1 1-1,-1 0 1,1-1 0,-1 0-1,1 1 1,0-1-1,-1 0 1,1 0-1,-1 0 1,1-1 0,0 1-1,-1-1 1,1 1-1,-1-1 1,5-2 0,3 0 2,-1-1 1,0 0-1,0-1 1,-1 0-1,1 0 1,10-10 0,-1-1 21,-1-2 1,29-36 0,-4 2-57,-41 51 30,-1 0 0,1 1 0,-1-1 0,1 0 0,0 1 0,-1-1 0,1 1-1,0-1 1,-1 1 0,1-1 0,0 1 0,0-1 0,-1 1 0,1-1 0,0 1-1,0 0 1,0 0 0,-1-1 0,3 1 0,-3 0 1,0 1-1,1-1 1,-1 0-1,1 1 1,-1-1-1,0 0 1,1 1-1,-1-1 1,0 0-1,1 1 1,-1-1 0,0 1-1,0-1 1,1 1-1,-1-1 1,0 0-1,0 1 1,0-1-1,0 1 1,0-1-1,0 1 1,1-1 0,-1 1-1,0 0 1,-3 45-6,2-30 5,-4 58-33,-17 82 0,7-56 8,3-2 5,-20 124 39,24-192 0,6-23 3,0 1 0,0 0 0,-1 16 1,3-24-21,0 0 0,0 0 1,0 0-1,0 0 1,0 0-1,0 0 1,0 0-1,1 0 0,-1-1 1,0 1-1,0 0 1,0 0-1,0 0 0,0 0 1,0 0-1,0 0 1,0 0-1,0 0 1,0 0-1,0 0 0,0 0 1,0 0-1,0 0 1,0 0-1,0 0 0,0 0 1,0 0-1,0 0 1,0 0-1,1 0 1,-1 0-1,0 0 0,0 0 1,0 0-1,0 0 1,0 0-1,0 0 0,0 0 1,0 0-1,0 0 1,0 0-1,0 0 1,0 0-1,0 0 0,1 0 1,-1 0-1,0 0 1,0 0-1,0 0 0,0 0 1,6-12 46,4-19 18,33-175 228,-8 28-68,-13 88-57,4 2 0,65-146 0,-87 225-162,30-54 26,-32 59-31,1 0 0,0 0-1,0 0 1,0 0-1,0 0 1,1 1 0,-1 0-1,1-1 1,0 2 0,0-1-1,7-3 1,-10 5-2,0 1 0,1 0 0,-1 0 0,1 0 0,-1 0 0,1 0 0,-1 0 0,1 0 0,-1 1 0,1-1 0,-1 1 0,0-1 1,1 1-1,-1-1 0,1 1 0,-1 0 0,0-1 0,0 1 0,0 0 0,1 0 0,-1 0 0,0 0 0,0 0 0,0 0 0,0 0 0,0 1 0,-1-1 0,1 0 0,0 1 0,-1-1 0,2 2 0,2 5 0,0 1 0,0-1 0,5 18 0,-7-11 0,1-1 0,-2 1 0,0 0 0,-1 0 0,0-1 0,-1 1 0,-1 0 0,0 0 0,-1-1 0,-8 25 0,9-34 2,0 0 0,0 0 0,-1-1 0,0 1-1,0 0 1,0-1 0,0 1 0,-1-1 0,1 0 0,-1 0-1,0-1 1,-6 5 0,7-6 6,0 0 0,-1-1-1,0 1 1,1-1 0,-1 0-1,0 1 1,1-2 0,-1 1 0,0 0-1,0-1 1,0 0 0,0 0-1,0 0 1,0 0 0,1 0 0,-1-1-1,-6-1 1,-6-4 63,14 5-50,-1 0 0,0 0 0,0 0 0,1 0 0,-1 1 0,0-1 0,0 1 0,0-1 1,0 1-1,0 0 0,-3 1 0,5-1-19,1 0 1,0 0-1,-1 0 0,1 0 1,0 0-1,0 1 0,0-1 1,-1 0-1,1 0 0,0 0 1,0 1-1,-1-1 1,1 0-1,0 0 0,0 1 1,0-1-1,0 0 0,0 0 1,-1 1-1,1-1 0,0 0 1,0 0-1,0 1 0,0-1 1,0 0-1,0 1 0,0-1 1,0 0-1,0 1 1,0-1-1,0 0 0,0 0 1,0 1-1,0-1 0,0 0 1,0 1-1,0-1 0,1 0 1,-1 0-1,0 1 0,0-1 1,0 0-1,0 0 0,1 1 1,-1-1-1,0 0 1,0 0-1,0 0 0,1 1 1,11 10 39,-1-5-48,1-1 0,0 0 1,0-1-1,0-1 0,1 0 0,-1-1 0,1 0 1,0-1-1,0 0 0,-1-1 0,1 0 1,0-1-1,0-1 0,-1 0 0,1 0 0,-1-2 1,22-7-1,-19 4-2,-1-1 0,1 0 1,-1-2-1,0 1 0,-1-1 0,0-1 1,13-15-1,-11 9 14,-1-1 1,-1 0-1,-1 0 1,20-40 0,5-28 13,-3-1 1,43-178 0,-18-19 107,-58 276-124,4-19 4,-4 26-8,-1 1 0,0-1 1,0 0-1,0 0 0,0 1 0,0-1 0,0 0 0,0 1 1,0-1-1,0 0 0,0 0 0,0 1 0,0-1 0,0 0 1,-1 1-1,1-1 0,0 0 0,0 1 0,-1-1 0,1 0 1,-1 1-1,1-1 0,0 1 0,-2-2 0,1 3-2,0-1 0,0 1 0,0 0 0,0-1 0,0 1 0,0 0 0,0 0-1,0-1 1,0 1 0,0 0 0,0 0 0,0 0 0,0 0 0,1 0 0,-1 0 0,1 1 0,-1-1-1,0 2 1,-2 2-11,-9 13-10,1-1-1,1 2 1,0 0 0,2 0-1,0 0 1,-7 31 0,-20 127-45,25-107 14,0 101-1,10-132 10,10 75 0,-7-98 34,1 0 1,0-1-1,1 0 0,0 0 1,1 0-1,1 0 1,13 21-1,-18-35 11,-1 1 0,1 0 0,0 0 0,-1-1 0,1 1 0,0-1 0,0 1 0,0-1 0,0 0 0,0 0 0,0 0 0,0 0 0,1 0 0,-1 0 0,0-1 0,0 1 0,1-1 0,-1 1 0,0-1 0,1 0 0,-1 0 0,1 0 0,-1 0 0,0 0 0,1-1 0,-1 1 0,0-1 0,0 0 0,1 1 0,-1-1 0,0 0 0,3-2 0,3-1 0,0 0 1,0-1-1,0 0 1,-1 0-1,1-1 0,11-12 1,-4 1 19,-2 0 0,0-1 0,15-29 0,4-6 17,-27 45-34,-4 5-1,1 0-1,0 0 0,0 0 0,0 0 0,1 0 0,-1 1 0,0-1 0,1 0 0,0 1 0,0 0 0,3-3 0,-5 7-1,0-1 0,0 0 0,0 0 0,-1 1 0,1-1 0,0 1 0,-1-1 0,1 0 0,-1 1 0,0-1 0,1 1 0,-1-1 0,0 3 0,0-3 0,6 38-3,-3-16-4,8 30 1,-9-46 7,1 0-1,-1 0 1,1 0 0,1 0 0,-1-1 0,1 1-1,0-1 1,6 7 0,-8-12 0,-1 0 1,1 0-1,-1 1 1,1-2-1,0 1 1,-1 0-1,1 0 0,0 0 1,0-1-1,-1 1 1,1-1-1,0 0 1,0 1-1,0-1 0,0 0 1,-1 0-1,1 0 1,0 0-1,0 0 1,0-1-1,0 1 1,3-2-1,0 1-5,0-1 0,-1 1 0,1-1 0,-1 0 0,1-1 0,-1 1 0,7-5 0,4-8 3,0 1 1,-1-2-1,0 0 0,-2-1 0,0 0 0,0 0 0,-2-2 0,0 1 1,12-35-1,0-14 54,22-108 0,-26 96 20,-9 44-43,-4 15-8,0 1-1,-1-1 1,3-33-1,-25 135-65,-29 223-25,-53 318-58,84-527 113,-25 108-91,40-200 105,0-1 0,-1 1 0,1-1-1,-1 0 1,1 0 0,-1 0 0,0 0 0,0 0 0,0 0-1,-3 3 1,4-6 2,1 0-1,-1 1 1,1-1 0,0 0-1,-1 1 1,1-1 0,-1 0-1,1 0 1,-1 1 0,1-1-1,-1 0 1,1 0 0,-1 0-1,1 0 1,-1 0 0,0 0-1,1 0 1,-1 0-1,1 0 1,-1 0 0,1 0-1,-1 0 1,1 0 0,-1 0-1,0-1 1,0 1 2,-1-1 0,1 0 0,0 0 0,0 0-1,0 0 1,1-1 0,-1 1 0,0 0 0,0 0 0,1 0 0,-1-1-1,0 1 1,1 0 0,0-1 0,-1 0 0,-1-10 11,0 1 1,0-1-1,2 1 1,-1-1-1,2 1 1,-1-1-1,2 0 1,-1 1-1,2 0 1,-1-1-1,2 1 1,4-12-1,4-6 3,1 1 0,2 0-1,33-47 1,-13 29 77,49-49-1,-42 48-69,-3-1 0,-2-3-1,-3 0 1,-1-2 0,48-111-1,-74 149-40,0 1 0,15-21 0,-24 39 15,1-1 0,0 1-1,-1 0 1,2 0 0,-1 0-1,0 8 1,-3 9-15,1-7-2,-3 9-18,0 0-1,2 1 0,-3 47 1,7-61 24,1 0 1,0 0 0,1 0-1,3 14 1,-4-21 7,0 0 1,0 0 0,1 0 0,-1 0 0,1-1-1,-1 1 1,1 0 0,3 3 0,-4-5 2,-1 0 1,1-1-1,1 1 0,-1 0 1,0 0-1,0-1 1,0 1-1,0 0 0,0-1 1,1 1-1,-1-1 1,0 0-1,0 1 0,1-1 1,-1 0-1,0 0 1,1 0-1,-1 1 0,0-2 1,3 1-1,14-3 14,0-1 0,0-1-1,0-1 1,-1 0 0,18-10-1,83-49 97,-87 47-96,15-11 19,22-12 2,29-20-107,-94 61 61,-9 6-3,4-4 13,0-1 0,1 1 0,-1 0 0,1 0 0,0-1 0,-1 1 0,1 0 0,0 0 0,-1 3 0,2-5 1,1 0 0,-1 1-1,0-1 1,0 0 0,1 0-1,-1 1 1,0-1 0,1 0 0,-1 0-1,0 1 1,1-1 0,-1 0-1,0 0 1,1 0 0,-1 0 0,0 0-1,1 0 1,-1 0 0,0 0-1,1 1 1,-1-1 0,1 0-1,-1-1 1,0 1 0,1 0 0,-1 0-1,0 0 1,1 0 0,-1 0-1,1 0 1,-1 0 0,0 0-1,1-1 1,-1 1 0,0 0 0,1-1-1,12-4-54,-8 2 37,4-1 24,-9 4-3,1 0-1,-1 0 0,0 0 0,0 0 1,0 0-1,0 0 0,0 0 1,1 0-1,-1 0 0,0 0 1,0 0-1,0 0 0,0 0 1,0 0-1,1 0 0,-1 0 1,0 0-1,0 0 0,0 0 1,0 1-1,0-1 0,0 0 1,1 0-1,-1 0 0,0 0 1,0 0-1,0 0 0,0 0 1,0 0-1,0 1 0,0-1 1,0 0-1,0 0 0,0 0 0,0 0 1,1 0-1,-1 1 0,0-1 1,0 0-1,0 0 0,0 0 1,0 0-1,0 0 0,0 1 1,0-1-1,0 0 0,0 0 1,-1 0-1,1 1 39,0 30-35,0-20-1,0-11 64,30 0-128,-29 0 166,-10 17-81,-55 74-158,54-80 131,8-10 2,1 0 0,0 0 0,0 0 0,-1 1 0,1-1 0,0 0 0,0 1 0,0-1 0,1 1 0,-1-1 0,0 1 0,0-1 0,1 1 0,-1 0 0,1-1 0,-1 4 0,-9 34 0,9-28 0,1-9 0,-1 0 0,1 0 0,0-1 0,0 1 0,0 0 0,0 0 0,0 0 0,0 0 0,0 0 0,1-1 0,-1 1 0,1 0 0,-1 0 0,1 0 0,0-1 0,0 1 0,-1 0 0,1-1 0,0 1 0,0-1 0,3 3 0,6 3 0,-6-4-2,-1 0-1,1 0 1,0-1 0,0 1 0,1-1 0,-1 0 0,0 0 0,1-1 0,-1 1 0,1-1 0,7 1 0,5 2-60,-15-4 58,-1 1 1,1-1-1,0 1 0,0-1 1,-1 0-1,1 1 0,0-1 0,0 0 1,0 0-1,0 0 0,-1-1 1,1 1-1,0 0 0,3-2 1,20-7 2,-19 8 12,0-2-1,1 1 1,-1-1-1,0 0 1,7-4-1,23-15 21,-23 15-20,-1-1-1,14-9 1,-1-1-3,1 1 1,56-26-1,-34 19 48,-36 17-48,0 2 0,1-1 0,0 2 0,0-1 0,0 2-1,1 0 1,-1 0 0,24 0 0,-25 3-12,0-1-3,0 1 1,0 1-1,-1 0 0,1 0 0,-1 2 0,17 4 0,-5 0-35,-18-5 50,-17-5 34,4 1-32,0 0 0,-1 1 0,1 0 0,-1 0 1,1 1-1,0 0 0,-1 0 0,1 1 0,-1 1 0,1-1 0,0 1 1,-16 6-1,18-6-12,0 0 1,0 1 0,1 0 0,-1 0 0,1 0 0,-1 1-1,1 0 1,0 0 0,0 0 0,1 0 0,-1 1 0,1 0-1,0 0 1,0 0 0,1 0 0,-1 0 0,-4 13 0,7-15-5,0 1 0,0-1 1,0 1-1,1 0 1,-1-1-1,1 1 1,0 0-1,0 0 0,0-1 1,1 1-1,-1 0 1,1-1-1,0 1 1,0 0-1,2 5 1,-2-7 1,0 0 1,0-1 0,1 1 0,-1-1 0,0 1 0,1-1 0,-1 1 0,0-1 0,1 0-1,0 0 1,-1 0 0,1 0 0,0 0 0,-1 0 0,1 0 0,0 0 0,0-1 0,0 1 0,0-1-1,0 1 1,0-1 0,0 0 0,-1 0 0,1 0 0,0 0 0,0 0 0,0 0 0,0 0-1,0-1 1,3 0 0,0-1 2,0 1-1,0-1 0,-1 0 1,1 0-1,-1 0 1,0-1-1,0 1 0,0-1 1,0 0-1,0 0 1,5-6-1,1-3 11,-1 0 1,12-18-1,-14 18 19,1 0 0,19-20 1,-33 82-3,6-43-31,0 1 1,1 0-1,-1 0 0,1 0 0,1-1 0,0 1 0,0-1 1,0 1-1,1-1 0,0 0 0,7 13 0,-8-17 3,0 1-1,1-1 1,0 0-1,-1 0 1,1 0-1,0-1 1,0 1-1,0-1 1,1 0-1,-1 1 1,1-1 0,-1-1-1,1 1 1,0 0-1,-1-1 1,1 0-1,0 0 1,0 0-1,0 0 1,0-1-1,0 1 1,0-1-1,0 0 1,7-1-1,0-1 2,-1-1 0,0 1 0,0-2 0,0 1 0,0-1-1,0-1 1,-1 0 0,0 0 0,0-1 0,0 0 0,-1-1-1,1 1 1,-2-2 0,9-8 0,6-10 13,-1 0-1,-2-1 1,21-37 0,-13 14 19,-2-1 0,26-76 0,17-116 114,-59 202-120,17-84 43,-25 111-67,1 0 1,-2-1-1,0 1 1,0-1-1,-1 1 0,-5-21 1,6 34-2,0 0-1,0 0 1,0 1 0,-1-1-1,1 0 1,0 1 0,0-1-1,0 0 1,-1 1 0,1-1-1,0 1 1,-1-1 0,1 0-1,0 1 1,-1-1 0,1 1-1,-1-1 1,1 1 0,-1-1-1,1 1 1,-1-1 0,1 1-1,-1 0 1,0-1 0,1 1-1,-1 0 1,1 0 0,-1-1-1,0 1 1,-1 0 0,1 0-2,0 0 0,-1 1 1,1-1-1,0 1 1,-1-1-1,1 1 1,0 0-1,0 0 1,-1-1-1,1 1 1,0 0-1,0 0 1,-2 2-1,-3 5-7,0-1 0,0 1-1,-6 11 1,1 2-15,1 1 1,1 1 0,1-1 0,1 1 0,-5 32 0,-11 123-15,14-97 16,-3 178-151,12-256 171,3 71-49,-2-67 46,0 0 1,0 0-1,0 0 0,1 0 1,0 0-1,1 0 1,6 12-1,-8-17 5,0 0 0,0 0 0,0 0 0,1 0 0,-1 0 0,0-1 0,1 1 0,0-1 0,-1 1 0,1-1 0,0 1 0,0-1 0,0 0 0,0 0 0,0 0 0,0 0 0,0 0 0,0-1 0,0 1 0,0 0 0,1-1 0,-1 0 0,0 1 0,0-1 0,0 0 0,1 0 0,-1-1 0,0 1 0,0 0 0,1-1 0,-1 1 0,0-1 0,0 0 0,0 1 0,0-1 0,3-2 0,6-4 0,-1 0 0,0 0 1,0-1-1,-1-1 0,11-11 1,-10 10 0,9-10 25,19-28-1,-25 29-1,1 2 1,28-27-1,-31 36-19,-12 17-1,0-2-4,-1 8-21,1 1 1,2 30-1,-1-38 14,1-1 0,0 0-1,1 1 1,0-1 0,0 0 0,0 1 0,1-1 0,4 7 0,-6-12 6,1 1 1,0-1 0,0 1-1,1-1 1,-1 0-1,0 0 1,1 0 0,-1 0-1,1 0 1,0-1 0,-1 1-1,1-1 1,0 0 0,0 0-1,0 0 1,0 0 0,0 0-1,0-1 1,0 1-1,0-1 1,0 0 0,1 0-1,-1 0 1,0 0 0,0 0-1,0-1 1,0 0 0,5-1-1,7-2 2,-1-1 0,0 0-1,0-1 1,18-11 0,-18 8 10,-1-1-1,0 0 1,0 0 0,-1-1 0,0-1-1,-1 0 1,0-1 0,10-15 0,8-10 16,-23 31-35,10-10 46,-13 21-17,-6 13-29,1-8 1,-2 6 5,2 1-1,-1-1 0,1 21 0,2-32-1,0 1 0,0 0 0,1 0 0,0-1 0,0 1 0,0 0-1,1-1 1,0 1 0,0-1 0,0 0 0,0 0 0,0 1 0,1-1 0,6 7 0,-8-9 1,1-1 0,0 1 0,0 0 0,-1-1 0,1 1 0,0-1 0,0 0 0,1 0 0,-1 0 0,0 0 0,0 0 0,0 0 0,1 0 0,-1-1 0,0 1 0,3-1 0,-3 0 1,0 0 1,-1 0-1,1 0 1,-1 0-1,1-1 1,-1 1-1,1-1 1,-1 1-1,1-1 1,-1 0 0,0 1-1,1-1 1,-1 0-1,0 0 1,1 0-1,-1 0 1,0 0-1,0 0 1,0 0-1,0 0 1,0-1 0,0 1-1,0 0 1,0-1-1,-1 1 1,2-3-1,1-3 12,-1 0 0,0 0 0,0 0 0,0-1-1,-1 1 1,0 0 0,0-1 0,-1 0 0,0 1-1,-1-10 1,1 15-6,0-1-1,0 1 0,-1-1 1,1 1-1,-1-1 0,0 1 0,0 0 1,1-1-1,-2 1 0,1 0 1,0 0-1,0 0 0,-1 0 1,1 0-1,-1 0 0,1 0 1,-1 0-1,0 1 0,0-1 1,0 1-1,0-1 0,0 1 0,0-1 1,0 1-1,0 0 0,-1 0 1,1 0-1,0 1 0,-1-1 1,1 1-1,-1-1 0,1 1 1,0-1-1,-4 1 0,-5 1 16,0 1 0,0-1-1,0 2 1,1-1 0,-1 2-1,-16 6 1,14-5-38,5-1-2,10-3-27,14-4-1,82-37-4,69-25 34,-149 60 21,0 0 0,1 1 0,0 1 0,-1 1 0,1 1 0,0 0 0,24 3 0,-41-1-3,1-1 0,0 1 1,-1-1-1,1 1 0,-1 0 1,0 0-1,1 0 1,-1 1-1,0-1 0,0 0 1,1 1-1,-1 0 0,0-1 1,0 1-1,-1 0 1,1 0-1,0 0 0,-1 0 1,1 0-1,-1 0 0,0 1 1,1-1-1,-1 0 0,0 1 1,-1-1-1,1 1 1,0-1-1,0 5 0,1 7 8,0 1 0,-1 0 0,-1-1 1,-1 16-1,0-3 37,0-25-38,1 1-1,0-1 1,1 0 0,-1 0 0,0 0-1,0 0 1,1 0 0,1 4-1,5-3 38,5-12-16,12-14 38,20-27-1,-23 25 28,27-25 1,-47 48-88,0 1 1,0 0 0,0 0 0,0-1-1,1 1 1,-1 0 0,1 1-1,-1-1 1,1 0 0,-1 0 0,1 0-1,-1 1 1,1-1 0,-1 1 0,1-1-1,0 1 1,-1 0 0,1 0-1,0 0 1,0 0 0,-1 0 0,1 0-1,0 0 1,2 1 0,-1 1-5,0-1-1,0 1 1,0 0 0,-1 1-1,1-1 1,-1 1 0,1-1 0,-1 1-1,0-1 1,0 1 0,2 4 0,26 48-44,-25-43 35,1 0 1,0-1-1,0 0 1,2 0-1,14 17 1,-17-22-5,22 18 61,-27-23-48,1-1 0,0 1 0,-1-1 1,1 1-1,0-1 0,-1 0 1,1 1-1,0-1 0,0 0 0,0 0 1,-1 1-1,1-1 0,0 0 0,0 0 1,0 0-1,-1 0 0,1 0 1,0 0-1,0 0 0,0 0 0,-1-1 1,1 1-1,0 0 0,0 0 0,-1-1 1,1 1-1,0 0 0,0-1 1,-1 1-1,1-1 0,0 1 0,-1-1 1,1 1-1,-1-1 0,1 1 0,-1-1 1,1 0-1,0 0 0,-8-9-960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58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17887,'0'0'5575,"-3"13"-5414,-3 17-42,2 1 0,1 0 0,1 32 0,4 4 145,-2-27 48,2 0-1,2 0 1,1 0-1,18 68 1,-22-103-171,1 1 0,-2-1 0,1 0 0,-1 1 0,1-1 0,-2 6 0,1 1 265,-6 3 107,2-9-212,2-9 10,-1-14-1372,2 13-1415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7:59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18391,'0'0'5639,"10"0"-5515,412-34 1243,-320 29-965,-76 5-222,1-1-1,-1-2 0,1 0 0,46-13 0,-56 14 306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01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18 191 15176,'0'0'10538,"2"14"-10451,51 387 482,-33-216-20,-18-177-435,-1-7-15,-2-4-24,0 2-66,1-1 0,-1 0 0,1 1 0,0-1 0,-1 0 0,1 0 0,0 0 0,0 1 0,0-1 0,0 0 0,1 0 0,0-2 0,0-9 22,0-66 129,-3-1-1,-24-144 1,11 122 16,-18-93 342,14 127-8,19 59-131,1 7-147,6 14-52,4 5-82,6-3 28,-15-12-109,-1 0 1,1-1 0,0 1-1,0-1 1,0 1-1,0-1 1,0 0 0,1 1-1,-1-1 1,0 0-1,1-1 1,-1 1 0,0 0-1,1-1 1,-1 1 0,1-1-1,3 0 1,16 2 33,0 1 1,-1 0-1,1 2 1,32 11 0,-45-13-45,49 17 19,-1 2 0,-1 3 0,-1 3 1,53 35-1,-88-50-12,0 1 0,-1 2 0,-1-1 1,0 2-1,17 21 0,-25-26-1,-2 0 1,1 0-1,-1 1 1,-1 0-1,0 1 1,-1-1-1,-1 1 1,0 0-1,5 23 1,-9-28-4,0 0 1,-1 0 0,0 0-1,-1 0 1,0 0 0,0 0-1,-1-1 1,0 1 0,0 0-1,-1-1 1,0 1 0,0-1-1,-1 0 1,-1 0 0,1 0-1,-1 0 1,0-1 0,-11 12-1,-1-1 11,-1-1-1,0 0 0,-1-1 0,0-1 1,-36 20-1,25-19 14,-1 0 1,0-2-1,-1-2 1,-53 14 0,59-20 2,0-1 0,0-1 1,0-2-1,-1 0 1,1-2-1,-40-4 0,55 2-9,0 0-1,1-1 1,-12-4-1,18 6-5,1 0 0,0 0-1,0-1 1,0 1-1,0-1 1,0 0 0,1 0-1,-1 0 1,0 0 0,1 0-1,-1-1 1,1 1 0,0-1-1,-2-3 1,3 5-131,1 0 0,0 0 0,0 0 0,0 0 0,0 0-1,0 0 1,0 0 0,1 0 0,-1 0 0,0 0 0,0 0 0,1 0 0,-1 0 0,0 1 0,1-1 0,0-1-1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14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9648,'0'0'5376,"-1"9"-5015,-3 31-90,4-38-242,0-1 0,1 1 0,-1-1 0,0 1 0,1-1 0,-1 1 0,1-1 0,-1 1 0,1-1 1,-1 0-1,1 1 0,0-1 0,0 0 0,0 1 0,0-1 0,0 0 0,0 0 0,0 0 1,0 0-1,0 0 0,0 0 0,1 0 0,-1-1 0,0 1 0,1 0 0,-1-1 0,1 1 1,-1-1-1,0 1 0,1-1 0,1 1 0,5 2 87,18 7 156,0 0 0,1-2 0,47 8 0,85 4 739,-47-12-327,39 4 79,211 7 770,-231-16-1016,242-25 666,-224 8-800,-41 5-131,199-10 448,-170 16-406,130 5 205,-50 4-106,3-1 3,111 3 196,-241-9-473,75-10 145,-42 1-62,115-14 45,-201 20-137,0 1 0,0 2 0,0 2 1,0 1-1,0 1 0,57 15 0,-34-6-25,1-2 0,0-3 0,0-3 0,0-2 0,70-7 0,-87 3-40,0 1 0,45 6 0,-23-1-13,40-8 54,-43 0-52,198-24 115,-128 9-123,367-25-13,-345 29-66,27-2 7,101 7-46,45-1-17,-164 16 147,71-2 36,-23-3-66,-155 0-9,60 7 0,20 1 46,245 5 0,-332-8-30,0 2 0,59 17 0,45 1 36,27 9 112,-166-31-135,-7-3 1,-1 1 1,0 1-1,0 0 0,8 2 0,-14-3-25,1-1-1,-1 1 0,1-1 1,-1 1-1,1 0 0,-1 0 0,1-1 1,-1 1-1,1 0 0,-1 0 1,0 1-1,0-1 0,0 0 1,1 0-1,-1 1 0,0-1 0,-1 0 1,1 1-1,0-1 0,0 1 1,-1-1-1,1 1 0,0 0 0,-1-1 1,0 1-1,1-1 0,-1 1 1,0 0-1,0-1 0,0 1 0,0 2 1,2 51 50,-7 78-1,-1 17 20,13 247 87,-5-321-141,-2 40 6,0 135 76,-6 29 10,5-218-62,11 97 1,0-9 92,-8-57-11,5-1 0,19 93 0,-5-99-23,-11-48 26,10 68-1,-20-96-91,0 0 0,-3 21 1,2-25-11,0 1 0,0-1 0,1 1 0,0-1 0,0 1 0,1-1 1,0 1-1,0-1 0,2 8 0,-1-8 26,-1 1-1,1-1 1,-1 1-1,-1-1 1,1 12-1,1 12 27,-1-18-66,-1 1 0,0 0 0,-1 0 0,-1-1 0,-3 15 0,0 8 60,7-1-28,0-11-35,9 36-15,-11-55 0,0 0 0,0 1 0,1-1 0,-1 0 0,1 1 0,0-1 0,2 4 0,-3-7 0,0 0 0,0 0 0,0 0 0,0 0 0,0 0 0,0 0 0,0 0 0,0 0 0,0 0 0,-1 0 0,1 0 0,0 0 0,-1 0 0,1 0 0,0 0 0,-1-1 0,1 1 0,-1 0 0,1 0 0,-1 0 0,0-1 0,1 1 0,-1 0 0,0-1 0,0 1 0,-1 0 0,-23 14 0,11-11 0,0 0 0,0-1 0,0 0 0,0-1 0,-1-1 0,1 0 0,0-1 0,-15-2 0,-52-1 0,45 2 0,-61-8 0,23-2 0,-2 4 0,1 3 0,-99 8 0,-175-6 0,237 0 0,32 0 0,-137 2 0,-45 7-446,41-2 53,-52-4-43,59-2 150,136 0 151,-98 13 1,-2 0 21,107-7 50,-132 27-1,171-25 47,-27 1 19,-65 2 0,-49 6 32,-13 8-74,134-19 26,-97 20 30,19-3 58,53-12-21,0-3-1,-112-5 1,148-5-61,-83 6 0,3-1 62,-1 0 26,-261 24 169,265-20-151,-171 3 133,41-1-76,145-2-71,-444 21 505,380-21-524,-441 24 201,560-29-266,0-2 0,0-2 0,-91-18 0,71 9 0,-348-80 0,405 90 0,-1 1 0,1-1 0,0 2 0,-13 0 0,11 0 0,0 0 0,-18-3 0,-7-2 0,0 3 0,-1 0 0,-55 7 0,-4-1 0,16-1 0,-116 20 0,152-17 0,85-15 0,11 0-3959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5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7528,'0'0'17625,"-10"8"-17193,-30 26-24,38-31-348,-1 0 0,0 0 0,1 1 1,0-1-1,0 1 0,0-1 0,0 1 1,1 0-1,-1 0 0,1-1 0,0 1 1,0 0-1,1 0 0,-1 0 0,1 0 1,0 5-1,-2 9 80,-23 153 912,-52 270 1289,17-220-160,56-197-2147,4-20-35,0 0 0,-1 0 1,1 0-1,-1-1 0,0 1 0,-3 6 0,30-53 881,-10 17-5835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5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13560,'0'0'4067,"2"-10"-3759,7-32 39,-8 39-238,0 0-1,0 0 0,1 0 1,-1 0-1,1 0 1,-1 0-1,1 1 1,0-1-1,0 0 0,0 1 1,1 0-1,-1-1 1,1 1-1,-1 0 1,6-3-1,0 0 196,0 1 1,1 0-1,15-4 0,-17 5-119,26-6 287,0 2-1,0 1 0,1 2 0,43-1 0,-46 6 37,1 1 0,-1 1 0,0 2 0,56 16 0,-18-4 1353,-63-16-1487,22 5 978,-28-5-1279,1-1-1,0 0 1,0 0-1,0 0 0,0 0 1,0 0-1,0 0 0,-1 0 1,1 0-1,0 0 1,0 0-1,0 0 0,0 0 1,0-1-1,-1 1 0,1 0 1,0-1-1,0 1 1,0 0-1,-1-1 0,1 1 1,1-2-1,2 2 155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5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14168,'0'0'3597,"11"-5"-3089,-9 4-485,52-25 885,83-28-1,-123 50-765,33-11 721,1 3-1,76-9 1,-117 20-502,0 1 0,1 1 1,-1-1-1,0 1 0,0 1 1,1-1-1,-1 1 0,0 0 1,-1 1-1,8 3 0,13 13-3017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5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1084 10248,'0'0'5466,"6"-10"-4879,2-6-422,11-21 429,31-44 0,75-108 870,-61 88-875,-48 77-461,26-39 350,-2-2 0,42-92 0,-53 88-116,32-87 741,-58 150-993,-1-1 0,-1 0-1,1 0 1,-1 0 0,0 1 0,-1-1 0,0 0 0,0 0 0,0 0-1,-1 0 1,0 0 0,-3-12 0,3 18-89,0 0 0,1 0 1,-1 0-1,0 0 0,0 0 0,0 0 1,1 0-1,-1 1 0,0-1 1,0 0-1,0 1 0,0-1 0,0 0 1,-1 1-1,1 0 0,0-1 0,0 1 1,0 0-1,0-1 0,-1 1 0,1 0 1,0 0-1,0 0 0,0 0 0,-1 0 1,1 0-1,0 0 0,0 0 1,0 1-1,-1-1 0,1 1 0,0-1 1,-2 1-1,-3 2 38,0-1 0,0 1-1,0 0 1,-10 8 0,1 0-2,0 2 1,1 0-1,1 0 0,0 1 0,1 1 0,1 0 0,-17 29 1,13-16 1,2 0 1,1 1 0,-15 60-1,-17 113 268,40-175-223,1 0 0,2 1 0,0-1 0,2 0 0,7 44 0,-2-47 88,1 0-1,0-1 1,2 0 0,12 24-1,-18-43-120,-1 0-1,0-1 1,1 1 0,0 0-1,-1-1 1,2 1-1,-1-1 1,0 0-1,1 0 1,-1 0-1,1-1 1,0 1-1,0-1 1,0 0-1,0 0 1,0 0-1,0-1 1,0 1-1,1-1 1,-1 0-1,7 0 1,-3 0 61,1-1 0,-1 0 0,1 0 0,-1-1 1,1 0-1,-1-1 0,1 0 0,-1 0 0,0-1 1,12-5-1,-15 6-75,12-5 171,-1-1 0,-1 0-1,1-1 1,-1 0-1,0-1 1,-1-1 0,14-14-1,-10 4-208,-1-1 0,0-1-1,-2-1 1,16-33 0,-15 28-22,-15 28 3,-1 0 0,1 0 0,0 0 0,0-1 0,-1 1 0,1-1 0,-1 1 0,1-1 0,-1 1 0,0-1 0,1 1 0,-1-1 0,0 1 0,0-1 0,0-2 0,-24 64 0,18-38 0,0 1 0,-2 31 0,7-43 0,0-1 0,1 1 0,0 0 0,1 0 0,0-1 0,1 1 0,4 14 0,-6-23 0,1 0 0,-1 0 0,1-1 0,-1 1 0,1 0 0,0 0 0,0-1 0,0 1 0,-1-1 0,2 1 0,-1-1 0,0 1 0,0-1 0,0 0 0,1 0 0,-1 1 0,1-1 0,-1 0 0,1 0 0,-1 0 0,1 0 0,-1-1 0,1 1 0,0 0 0,0-1 0,-1 1 0,1-1 0,0 0 0,0 1 0,0-1 0,-1 0 0,1 0 0,0 0 0,0 0 0,0-1 0,-1 1 0,1 0 0,0-1 0,0 1 0,-1-1 0,1 0 0,0 1 0,-1-1 0,4-2 0,5-3 0,1-1 0,-1 0 0,0-1 0,0 0 0,10-11 0,-3 0 0,0 0 0,-2-1 0,0-1 0,21-40 0,-2 12 0,-35 59 0,0-1 0,1 1 0,0 0 0,1 0 0,3 17 0,-3-22 0,0 0 0,1 0 0,0 0 0,0 0 0,0 0 0,0-1 0,1 1 0,0 0 0,0-1 0,0 0 0,6 6 0,-7-8 0,0 0 0,1 0 0,0 0 0,-1-1 0,1 1 0,0-1 0,0 1 0,0-1 0,0 0 0,0 0 0,0 0 0,0-1 0,0 1 0,0-1 0,1 1 0,-1-1 0,0 0 0,0 0 0,6-2 0,5-1 0,0-1 0,-1-1 0,1 0 0,-1-1 0,-1 0 0,1-1 0,-1 0 0,0-1 0,-1-1 0,11-9 0,10-11 0,-3-1 0,31-38 0,-59 67 0,-1 0 0,1 0 0,0 0 0,0-1 0,0 1 0,0 0 0,0 0 0,0 1 0,1-1 0,-1 0 0,0 0 0,0 0 0,1 1 0,-1-1 0,0 1 0,1-1 0,-1 1 0,1-1 0,-1 1 0,0 0 0,1 0 0,-1 0 0,1 0 0,-1 0 0,3 0 0,-2 1 0,0 0 0,0 0 0,-1 0 0,1 0 0,0 0 0,-1 1 0,1-1 0,-1 0 0,1 1 0,-1 0 0,1-1 0,-1 1 0,0 0 0,0-1 0,0 1 0,0 0 0,1 2 0,10 24 0,31 48 0,-37-67 0,1 0 0,0-1 0,0 0 0,0 0 0,1-1 0,1 0 0,-1-1 0,19 12 0,-23-16 0,0 0 0,0 0 0,0-1 0,0 1 0,1-1 0,-1 0 0,0 0 0,1 0 0,-1 0 0,0-1 0,1 0 0,-1 0 0,1 0 0,-1-1 0,1 1 0,-1-1 0,0 0 0,1 0 0,6-3 0,6 2 0,8-2 0,-25 4 0,1-1 0,-1 1 0,1 0 0,0 0 0,-1-1 0,1 1 0,-1 0 0,1-1 0,0 1 0,-1 0 0,1-1 0,-1 1 0,1-1 0,-1 1 0,0-1 0,1 1 0,-1-1 0,1 1 0,-1-1 0,0 0 0,0 1 0,1-1 0,-1 1 0,0-1 0,0 0 0,0 1 0,1-1 0,-1-1 0,18-30 0,-6 1 774,-7 14-5475,-5 16 4295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 15176,'0'0'2577,"-15"16"-2376,-106 116 407,45-46 155,-91 96 1806,141-152-1516,1 2 0,1 1 0,-38 71-1,50-84-372,11-18-530,0 0 0,0 0 0,0 0 0,0 0 0,0 0 0,1 0 0,-1 0 0,1 0 0,-1 0 0,1 0 0,0 0 0,0 3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8:5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272 631 9744,'0'0'8205,"-13"9"-7827,-101 61 737,100-62-867,1 1 0,-1 1 0,2 0 1,-1 0-1,1 2 0,-19 23 0,27-30-157,0 0 1,0 0-1,1 1 1,0 0-1,0-1 0,0 1 1,1 1-1,0-1 1,0 0-1,0 0 0,1 1 1,0-1-1,0 1 1,1-1-1,-1 1 1,2-1-1,-1 1 0,1 0 1,2 9-1,-3-13-45,1-1 0,0 1 0,0 0 0,0-1 0,0 1 0,0-1 0,0 0 0,1 1 0,0-1 0,-1 0 0,1 0 0,0 0 0,0 0 0,0 0 0,0 0 0,0 0 0,0-1 0,1 1 0,-1-1 0,1 1 0,-1-1 0,1 0 0,-1 0 0,1 0 0,0-1 0,-1 1 0,1-1 0,0 1 0,-1-1 0,1 0 0,0 0 0,0 0 0,0 0 0,-1 0 0,6-2 0,3-1 97,1 0 0,-1-1 0,-1 0 0,1 0 0,0-1 0,-1-1 0,11-7 0,-10 5 77,-1 0 0,1 0 1,-1-1-1,-1-1 0,0 1 0,0-2 0,-1 1 0,0-1 0,-1 0 0,10-20 0,-16 27-128,1-1 0,-1 1-1,0-1 1,0 0-1,0 1 1,0-1-1,-1 0 1,0 1 0,0-6-1,0 8-53,0 1 0,0-1 0,-1 1 0,1 0 0,0-1 0,0 1 0,-1 0 0,1-1 0,-1 1 0,1 0 0,-1-1 0,1 1-1,-1 0 1,0 0 0,0-1 0,0 1 0,1 0 0,-1 0 0,0 0 0,0 0 0,0 0 0,-1 1 0,1-1 0,0 0 0,0 0 0,0 1 0,-1-1 0,1 1 0,0-1 0,-1 1 0,1-1 0,0 1 0,-1 0-1,-2-1 1,-7-1 237,-6 0 53,17 2-319,0 0 1,-1 0 0,1 0-1,0 0 1,-1 0-1,1 0 1,0 0-1,-1 0 1,1 0-1,0 0 1,-1 0-1,1 0 1,0 1 0,0-1-1,-1 0 1,1 0-1,0 0 1,0 0-1,-1 1 1,1-1-1,0 0 1,0 0-1,-1 1 1,1-1-1,0 0 1,0 0 0,0 1-1,0-1 1,-1 0-1,1 1 1,0-1-1,0 0 1,0 1-1,0-1 1,0 0-1,0 1 1,0-1 0,0 1-1,0-1 62,1 1 31,11 6-19,-5-8-70,-1 0 1,0 0-1,1-1 1,-1 1-1,0-1 1,0-1-1,0 1 0,-1-1 1,1 0-1,0 0 1,-1-1-1,7-5 0,6-6 67,32-34-1,-25 20-1,-2 0-1,-1-2 0,30-54 0,40-107 290,-57 116-320,-6 6-47,-20 44 0,2 1 0,26-47 0,-29 64 0,-3 9 0,3 19 0,0 21 0,0 0 0,2 71 0,-9 86 0,-2-183 0,-8 196 0,-42 242 0,16-263 0,25-148 0,-2-1 0,-23 55 0,30-85 0,3-5 0,0 1 0,-1-1 0,0 0 0,0 0 0,-1 0 0,0 0 0,0-1 0,0 1 0,-8 6 0,11-11 0,1-1 0,-1 0 0,0 0 0,0 0 0,1 0 0,-1 0 0,0 0 0,1 0 0,-1 0 0,0 0 0,1 0 0,-1 0 0,0-1 0,1 1 0,-1 0 0,0 0 0,1-1 0,-1 1 0,0 0 0,1-1 0,-1 1 0,1 0 0,-1-1 0,1 1 0,-1-1 0,1 1 0,-1-1 0,1 0 0,0 1 0,-1-1 0,1 1 0,0-1 0,-1 0 0,1 1 0,0-1 0,0 0 0,-1 0 0,-10-29 0,4 4 0,2-1 0,1 0 0,2 0 0,0-54 0,3 59 0,1 0 0,1 0 0,1 1 0,1-1 0,1 1 0,15-36 0,-14 41 0,2 0 0,0 1 0,0 0 0,2 0 0,-1 2 0,2-1 0,0 1 0,0 1 0,2 0 0,-1 0 0,1 2 0,1 0 0,0 0 0,0 2 0,1 0 0,0 0 0,0 2 0,18-6 0,-12 6 0,0 0 0,0 1 0,0 1 0,25-1 0,-40 5 0,-1 0 0,0 0 0,0 1 0,0-1 0,0 1 0,1 1 0,-1-1 0,0 1 0,-1 0 0,1 0 0,0 1 0,-1 0 0,1 0 0,-1 0 0,0 0 0,0 1 0,0 0 0,0 0 0,7 9 0,-2 1 325,-1 1 1,12 25-1,-13-25-2780,19 30-1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11952,'0'0'2552,"57"-20"-2568,-35 16-8,-4 8-24,-6-2 0,-4 2-16,-4-4 16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0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96 259 8840,'0'0'10199,"11"-7"-9695,1-2-281,0 0 0,-1 0-1,1-1 1,-2 0 0,1-1-1,15-21 1,-12 9 666,0 0-1,-1-1 1,-1-1-1,12-39 1,-23 62 953,-3 6-694,-6 20-298,-10 36-479,-37 223 1110,26-120-663,17-99-692,-21 97 251,25-131-327,-1-1 1,-1-1-1,-20 38 0,29-64-50,0 0 0,0 0 0,0 0 0,0 0 0,-1 0 0,1-1 0,0 1 0,-1 0 0,0-1 0,1 1 0,-1-1 0,0 1 0,0-1 0,0 0 0,0 0 0,0 0 0,-3 2 0,4-3 0,0 0 0,0 0 0,1 0 0,-1 0 0,0 0 0,0 0 0,0 0 0,1-1 0,-1 1 0,0 0 0,0 0 0,1-1 0,-1 1 0,0 0 0,0-1 0,1 1 0,-1 0 0,0-1 0,0 0 0,-1-1 0,1 0 0,0 0 0,-1 1 0,1-1 0,0 0 0,0 0 0,0 0 0,0 0 0,-1-4 0,0-2 0,1 0 0,0 0 0,0 1 0,1-1 0,0 0 0,1 0 0,-1 0 0,1 1 0,1-1 0,-1 0 0,4-8 0,3-6 0,0 0 0,16-29 0,-19 41 0,1 0 0,0 0 0,0 1 0,1 0 0,1 0 0,-1 1 0,2 0 0,-1 0 0,1 0 0,0 1 0,0 1 0,1 0 0,0 0 0,0 1 0,0 0 0,1 1 0,-1 0 0,14-3 0,-16 6 0,0 0 0,1 0 0,-1 1 0,0 0 0,0 0 0,0 1 0,0 0 0,0 1 0,0 0 0,0 0 0,-1 1 0,1 0 0,9 5 0,-16-7 39,0 0 1,-1 0-1,1 0 0,0 0 1,-1 1-1,1-1 0,-1 0 1,0 1-1,1-1 0,-1 0 1,0 1-1,0-1 1,0 0-1,0 1 0,0-1 1,0 0-1,0 1 0,0-1 1,0 0-1,-1 1 0,1-1 1,0 0-1,-1 0 0,0 2 1,0 0-419,1-1 1,-1 1 0,0-1-1,0 1 1,0-1 0,0 0-1,0 1 1,-1-1 0,1 0-1,-1 0 1,0 0 0,-2 2-1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0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31 106 9144,'0'0'5360,"8"-12"-4984,26-36 1,-32 45-235,1 0 0,-1 0 0,0 1 1,1 0-1,0-1 0,-1 1 0,7-4 0,-8 6-25,-1 0-1,1-1 1,0 1-1,0-1 1,-1 1-1,1-1 1,-1 1-1,1-1 1,0 1-1,-1-1 1,1 1-1,-1-1 1,0 0-1,1 1 1,-1-1-1,1 0 1,-1 0-1,0 1 1,0-1-1,1 0 1,-1 0-1,0 1 1,0-1-1,0 0 1,0 0-1,0 0 1,0 1-1,0-1 1,0 0 0,0-1-1,0 2-4,0 0-1,1 0 1,-1 0 0,0 0-1,1 0 1,-1 0 0,0 0-1,0 0 1,1-1 0,-1 1-1,0 0 1,1 0 0,-1 0-1,0 1 1,1-1 0,-1 0-1,0 0 1,0 0-1,1 0 1,-1 0 0,0 0-1,1 0 1,-1 0 0,0 1-1,0-1 1,1 0 0,-1 0-1,0 0 1,0 0 0,0 1-1,1-1 1,-1 0 0,0 0-1,0 1 1,0-1 0,1 0-1,-1 0 1,0 1 0,-1 10 282,-1 0 0,0-1 1,0 1-1,-1 0 0,-7 16 0,-1 5 142,-73 299 4088,83-327-4589,0 0 25,0 0 1,1 0-1,-1 0 0,1 0 1,0 0-1,0 0 0,0 0 1,1 5-1,0-8-50,-1 0 0,1 0-1,0 0 1,-1 0 0,1 0 0,0 0 0,0 0 0,0 0-1,0 0 1,0 0 0,0 0 0,0-1 0,0 1 0,0 0-1,1-1 1,-1 1 0,0-1 0,0 1 0,1-1 0,-1 1-1,0-1 1,0 0 0,1 0 0,-1 0 0,0 0 0,1 0-1,-1 0 1,0 0 0,2 0 0,71-6-10,-57 4 0,1 0 0,-1 1 0,0 1 0,1 1 0,-1 0 0,18 4 0,16 4 0,-51-9 0,1 0 0,0 0 0,0 0 0,0 0 0,-1 0 0,1 0 0,0 0 0,0-1 0,0 1 0,-1 0 0,1-1 0,0 1 0,0 0 0,-1-1 0,1 1 0,0-1 0,-1 1 0,1-1 0,-1 0 0,1 1 0,-1-1 0,1 1 0,-1-1 0,1 0 0,0-1 0,13-23 0,-10 18 0,9-17-3984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0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15176,'0'0'3951,"16"-7"-3549,2-1-255,-3 2 6,0-1 0,1 2 0,0 0 0,19-3 0,0 3 684,60 1 1,-18 1 580,1 2 1799,-70-3-5098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0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15176,'0'0'3603,"6"15"-3164,-3-8-384,2 3 18,0 1 1,-1 0 0,-1 0-1,0 0 1,0 0-1,-1 0 1,-1 1 0,1-1-1,-2 13 1,-31 203 1341,15-139-720,7-35-143,2-21 277,2 1 1,0 41-1,4-74-758,1 1 0,0 0 0,0 0 0,0-1 0,0 1 0,0 0 0,0-1 0,0 1 0,0 0 0,0-1 0,0 1 0,0 0 0,0 0 0,0-1 0,0 1 0,1 0-1,-1-1 1,0 1 0,1 0 0,-1-1 0,0 1 0,1-1 0,-1 1 0,2 0 0,11-13 1557,-3 0-1678,27-30 723,-9 11-64,0 0 1,2 2 0,35-27 0,-64 55-598,0 0 0,1 0 0,-1 0 0,0 1 0,0-1 0,1 0 0,-1 1 0,1-1-1,-1 0 1,1 1 0,-1 0 0,1-1 0,-1 1 0,1 0 0,-1 0 0,1 0 0,-1 0 0,4 0 0,-4 1 6,0-1 0,0 1 1,1 0-1,-1-1 0,0 1 0,0 0 1,0 0-1,0 0 0,0 0 0,0 0 1,0 0-1,0 0 0,0 0 0,-1 0 1,1 0-1,0 0 0,0 2 0,2 6 91,0 0 0,0 0 0,-1 1 0,2 18 0,-2-15-73,2 31-36,-3-24 0,6 34 0,-6-50 0,0 0 0,1 1 0,-1-1 0,1 0 0,0 1 0,0-1 0,0 0 0,0 0 0,1 0 0,-1-1 0,1 1 0,6 5 0,0-5 850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0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10848,'0'0'12193,"11"-5"-11631,3 0-373,-7 3-80,0 0 0,0-1 0,0 0 0,-1-1 0,1 1 0,-1-1 1,0-1-1,10-9 0,-4 3 212,-1-2 0,-1 1 1,0-2-1,-1 1 0,9-19 1,32-77 1352,-33 68-863,26-46 0,25-36 1359,-66 120-2111,0-1 0,1 1 1,-1-1-1,1 1 0,-1 0 0,1 0 0,0 0 0,0 0 0,4-3 0,-6 7-59,0-1 0,-1 0 0,1 1 0,0-1 0,-1 0 0,1 1 0,0-1 0,-1 1 0,1-1 0,-1 1 0,1 0 0,0-1 0,-1 1 0,0-1 0,1 1 0,-1 0 0,1 0 0,-1-1 0,0 1 0,1 0 0,-1-1 0,0 1 0,0 0 0,1 1 0,4 23 0,-4-22 0,7 57 0,1 117 0,-21 63 0,10-212 0,-2-1 0,-1 0 0,-1 0 0,-19 51 0,25-77 0,0 0 0,-1 0 0,1 0 0,-1 0 0,1 0 0,-1 0 0,0 0 0,1 0 0,-1 0 0,0-1 0,1 1 0,-1 0 0,0-1 0,0 1 0,0 0 0,0-1 0,0 1 0,0-1 0,0 1 0,0-1 0,0 1 0,0-1 0,0 0 0,0 0 0,0 1 0,0-1 0,-1 0 0,-1 0 0,0-1 0,0 1 0,1-1 0,-1 0 0,0 0 0,1 0 0,-1 0 0,1 0 0,-1 0 0,-3-3 0,-2-2 0,-1-1 0,1 0 0,1 0 0,-13-15 0,8 4 0,1-1 0,1 0 0,0-1 0,2 0 0,-7-22 0,12 34 0,1-1 0,-1 0 0,1 0 0,-1-12 0,3 20 0,0 1 0,0 0 0,0 0 0,1 0 0,-1 0 0,0-1 0,0 1 0,0 0 0,0 0 0,0 0 0,1 0 0,-1 0 0,0 0 0,0-1 0,0 1 0,1 0 0,-1 0 0,0 0 0,0 0 0,0 0 0,1 0 0,-1 0 0,0 0 0,0 0 0,1 0 0,-1 0 0,0 0 0,0 0 0,0 0 0,1 0 0,-1 0 0,0 0 0,0 0 0,0 0 0,1 0 0,-1 1 0,0-1 0,0 0 0,0 0 0,0 0 0,1 0 0,-1 0 0,0 1 0,0-1 0,0 0 0,0 0 0,0 0 0,1 0 0,-1 1 0,0-1 0,0 0 0,0 0 0,0 0 0,0 1 0,10 7 0,-6-4 0,0-1 0,1 0 0,0 0 0,0 0 0,0 0 0,0-1 0,0 0 0,0 0 0,8 2 0,9 3 0,1 3 0,1-2 0,-1-1 0,1 0 0,1-2 0,35 4 0,-47-9 0,-1 0 0,1 0 0,0-2 0,-1 1 0,1-1 0,-1-1 0,0 0 0,0-1 0,0-1 0,0 1 0,-1-2 0,19-11 0,-5-1 0,0-2 0,-2-1 0,0 0 0,29-38 0,-15 17 0,-36 41 0,-1 0 0,1 0 0,0 0 0,-1 1 0,1-1 0,0 0 0,-1 1 0,1-1 0,0 1 0,0-1 0,-1 1 0,1-1 0,0 1 0,0-1 0,0 1 0,0 0 0,0 0 0,0-1 0,0 1 0,1 0 0,-2 0 0,1 1 0,-1-1 0,0 0 0,1 1 0,-1-1 0,1 1 0,-1-1 0,0 0 0,1 1 0,-1-1 0,0 1 0,1-1 0,-1 1 0,0-1 0,0 1 0,0 0 0,0-1 0,1 1 0,-1-1 0,0 1 0,0-1 0,0 1 0,0 1 0,0 8 0,-1 1 0,-2 18 0,2-19 0,-77 526 0,70-459 0,6-55 0,0 1 0,-1-1 0,-7 22 0,6-31 0,8-29 0,0-6 0,24-138 0,-12 59 0,49-169 0,-59 254 0,48-137 0,-41 123 0,1 0 0,34-52 0,-42 72 0,1 1 0,0 0 0,1 1 0,-1-1 0,2 2 0,-1-1 0,1 1 0,11-7 0,-17 12 0,0 1 0,0-1 0,0 1 0,0 0 0,0 0 0,0 0 0,0 0 0,0 1 0,1-1 0,-1 1 0,0 0 0,0 0 0,1 0 0,-1 0 0,0 1 0,0-1 0,0 1 0,0 0 0,1 0 0,-1 0 0,0 0 0,0 0 0,-1 1 0,1-1 0,0 1 0,0 0 0,-1 0 0,1 0 0,-1 0 0,0 0 0,1 1 0,2 4 0,1 0 0,-1 1 0,0 0 0,0 0 0,-1 0 0,0 0 0,-1 1 0,0 0 0,0 0 0,-1-1 0,0 2 0,0-1 0,-1 0 0,0 0 0,-1 0 0,-1 10 0,1-8 0,-1 0 0,-1 0 0,0 0 0,-1 0 0,0 0 0,0 0 0,-1-1 0,0 1 0,-1-1 0,0 0 0,-1-1 0,-7 11 0,8-15 0,0 0 0,0 0 0,-1-1 0,0 1 0,1-1 0,-1 0 0,-1-1 0,1 0 0,0 0 0,-1 0 0,0 0 0,1-1 0,-12 2 0,12-3 0,-1 0 0,1 0 0,-1-1 0,1 1 0,-1-1 0,0-1 0,1 1 0,-1-1 0,1 0 0,-1-1 0,1 0 0,0 0 0,-1 0 0,-8-5 0,2-2 0,13 6 0,8 5 0,10 2 0,1 0 0,-1-1 0,1-1 0,21 0 0,76-7 0,-92 2 0,0 0 0,0-2 0,0-1 0,-1-1 0,45-19 0,-35 10 0,-1-2 0,0-1 0,37-29 0,-58 39 0,0 0 0,-1 0 0,0-1 0,0 0 0,-1-1 0,0 0 0,-1-1 0,0 0 0,-1 0 0,6-14 0,-11 20 0,0 1 0,-1-1 0,0 1 0,1-11 0,-2 14 0,0 0 0,0 0 0,0 0 0,0 0 0,0-1 0,0 1 0,0 0 0,-1 0 0,1 0 0,-1 0 0,0 0 0,0 0 0,1 0 0,-1 0 0,-2-3 0,1 5 0,1-1 0,0 0 0,-1 1 0,1-1 0,-1 1 0,1-1 0,-1 1 0,1 0 0,-1 0 0,1 0 0,-1 0 0,1 0 0,-1 0 0,1 0 0,-1 0 0,1 0 0,-2 1 0,-27 8 0,25-6 0,-1 0 0,1 1 0,-1 0 0,1-1 0,0 1 0,1 1 0,-1-1 0,1 1 0,0 0 0,0 0 0,0 0 0,1 0 0,0 1 0,-5 9 0,6-8 0,0 0 0,0 0 0,1 0 0,0 0 0,1 0 0,-1 0 0,1 0 0,0 0 0,1 0 0,0 0 0,0 0 0,0 0 0,3 7 0,2 5 0,0-1 0,17 33 0,-21-46 0,1 0 0,0 0 0,0 0 0,0-1 0,1 1 0,-1-1 0,1 0 0,0 0 0,0 0 0,1-1 0,-1 0 0,1 0 0,0 0 0,9 5 0,-9-7 0,0 0 0,0-1 0,0 1 0,0-1 0,0 0 0,0 0 0,0 0 0,0-1 0,0 0 0,0 0 0,0 0 0,6-2 0,9-5 0,29-15 0,-34 16 0,21-13 0,-2-2 0,59-46 0,-67 47 0,1 0 0,1 2 0,1 1 0,56-26 0,-75 40 0,0 1 0,0 1 0,0 0 0,0 0 0,1 1 0,-1 0 0,0 1 0,1 0 0,-1 0 0,0 1 0,0 1 0,12 2 0,18 3 0,-39-9 0,-7-3 0,-8-4 0,6 7 0,-1 0 0,1 1 0,-1 0 0,0 0 0,0 1 0,1 0 0,-1 0 0,0 1 0,1 1 0,-1-1 0,0 1 0,1 1 0,0-1 0,-1 1 0,-12 7 0,17-7 0,1-1 0,-1 1 0,0 0 0,1 0 0,0 1 0,-1-1 0,1 1 0,1 0 0,-1-1 0,0 1 0,1 0 0,0 1 0,0-1 0,0 0 0,0 1 0,1-1 0,0 1 0,0-1 0,0 1 0,0-1 0,1 8 0,-1-2 0,2 0 0,-1 0 0,1 1 0,1-2 0,0 1 0,0 0 0,1 0 0,0-1 0,5 10 0,-6-14 0,1-1 0,0 0 0,-1 0 0,1 0 0,0 0 0,1 0 0,-1 0 0,1-1 0,0 0 0,0 0 0,0 0 0,0 0 0,0-1 0,0 1 0,1-1 0,0 0 0,-1 0 0,1-1 0,0 0 0,0 1 0,-1-2 0,1 1 0,0 0 0,0-1 0,10 0 0,-1-1 0,0-1 0,0 0 0,-1-1 0,1 0 0,0-1 0,-1-1 0,24-11 0,-2-4 0,0-1 0,-2-1 0,0-2 0,-2-2 0,0 0 0,-2-2 0,-1-2 0,24-33 0,-49 59 0,1 0 0,-1 0 0,1 1 0,0-1 0,0 1 0,8-5 0,-10 47 0,0-2 0,1 0 0,11 51 0,-13-83 0,0 1 0,1-1 0,0 0 0,0 1 0,0-1 0,0 0 0,1 0 0,0 0 0,0-1 0,0 1 0,1-1 0,0 0 0,-1 0 0,2 0 0,-1 0 0,0 0 0,1-1 0,-1 0 0,1 0 0,0 0 0,0-1 0,7 3 0,-3-2 0,0-1 0,0 0 0,0 0 0,0-1 0,0 0 0,0-1 0,0 0 0,0 0 0,0-1 0,0 0 0,0-1 0,-1 0 0,11-3 0,-5 0 0,-1-1 0,0 0 0,0-1 0,0 0 0,-1-1 0,0 0 0,0-1 0,-1 0 0,0-1 0,16-19 0,-15 13 0,0-1 0,0 0 0,-2-1 0,0 0 0,-2-1 0,0 0 0,6-20 0,-13 35 0,0 0 0,0 1 0,-1-1 0,1 0 0,-1 0 0,0-6 0,0 9 0,-1 0 0,1-1 0,0 1 0,0 0 0,0 0 0,-1 0 0,1-1 0,0 1 0,-1 0 0,1 0 0,-1 0 0,0 0 0,1 0 0,-1 0 0,0 0 0,0 0 0,0 0 0,1 0 0,-1 0 0,0 0 0,0 0 0,0 1 0,-2-2 0,2 2 0,1 0 0,-1 0 0,0 0 0,1 0 0,-1 0 0,0 0 0,0 0 0,1 1 0,-1-1 0,0 0 0,0 0 0,1 1 0,-1-1 0,1 0 0,-1 1 0,0-1 0,1 1 0,-1-1 0,1 1 0,-1-1 0,0 1 0,1-1 0,0 1 0,-1-1 0,1 1 0,-1 1 0,-13 21 0,11-18 0,-2 6 0,0 0 0,1 0 0,0 0 0,0 1 0,2-1 0,-1 1 0,2 0 0,-1 0 0,2-1 0,-1 1 0,2 0 0,-1 0 0,2 0 0,0 0 0,0-1 0,1 1 0,0-1 0,1 1 0,0-1 0,1 0 0,0-1 0,1 1 0,10 13 0,-14-21 0,1 0 0,-1-1 0,1 1 0,-1-1 0,1 0 0,0 0 0,0 0 0,0 0 0,0 0 0,0-1 0,0 1 0,1-1 0,-1 0 0,0 0 0,5 1 0,-2-1 0,0-1 0,0 0 0,0 0 0,0 0 0,0-1 0,0 1 0,0-2 0,7-1 0,2-2 0,-1 0 0,0-1 0,-1-1 0,1-1 0,-1 1 0,14-13 0,-4 1 0,0-1 0,-2-1 0,25-32 0,48-76 0,-68 83 0,-20 34 0,0 1 0,0 0 0,1 1 0,1-1 0,15-15 0,-23 25 0,1 0 0,-1 1 0,1-1 0,0 1 0,-1-1 0,1 1 0,0-1 0,-1 1 0,1 0 0,0-1 0,-1 1 0,1 0 0,0-1 0,0 1 0,0 0 0,-1 0 0,1 0 0,0 0 0,0 0 0,0 0 0,-1 0 0,1 0 0,0 0 0,0 0 0,0 0 0,-1 0 0,2 1 0,-1 0 0,1 0 0,-1 0 0,0 0 0,0 0 0,0 0 0,0 0 0,0 1 0,0-1 0,0 0 0,0 1 0,0-1 0,-1 1 0,2 1 0,1 8 0,1 1 0,-1-1 0,1 14 0,-2-16 0,2 26 0,-1-1 0,-2 1 0,-2 0 0,-1 0 0,-10 55 0,12-87 0,0-1 0,0 0 0,-1 0 0,1 1 0,-1-1 0,0 0 0,0 0 0,1 1 0,-1-1 0,-1 0 0,1 0 0,0 0 0,0 0 0,-1-1 0,1 1 0,-1 0 0,0 0 0,1-1 0,-1 1 0,0-1 0,-3 2 0,3-2 0,0-1 0,0 0 0,0 1 0,0-1 0,0 0 0,0 0 0,0-1 0,0 1 0,0 0 0,0-1 0,0 1 0,0-1 0,0 1 0,0-1 0,1 0 0,-1 0 0,0 0 0,0 0 0,1 0 0,-1 0 0,1-1 0,-1 1 0,1 0 0,-3-4 0,-2-2 0,1 0 0,0 0 0,0-1 0,1 1 0,-1-1 0,-3-11 0,4 8 0,-1 0 0,-11-16 0,9 12 0,5 9 0,4 9 0,7 13 0,1 0 0,1-1 0,0 0 0,1-1 0,1-1 0,23 21 0,-30-30 0,-1 0 0,2 0 0,-1 0 0,0-1 0,1 0 0,0 0 0,-1-1 0,1 1 0,0-2 0,0 1 0,0-1 0,1 0 0,-1 0 0,0-1 0,0 0 0,0 0 0,1-1 0,-1 0 0,0 0 0,8-3 0,16-7 0,-1-1 0,0-2 0,50-31 0,13-7 0,-42 24 850,-23 6-5635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0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 22007,'0'0'1832,"-60"-11"-1104,48 9 72,6-2 0,2 2-288,8-2 8,4 2-144,16-2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9344,'0'0'8426,"12"-5"-7938,93-37 1133,-90 36-1248,1-1-1,-1-1 1,-1 0-1,0-1 1,0-1-1,-1 0 0,0-1 1,20-20-1,-20 16 174,-1-1-1,-1 0 0,0-1 1,12-23-1,-19 30-242,3-4 622,0-1-1,8-29 1,-9 9 1855,-7 48-2364,-14 43-331,-13 63 195,25-105-256,2 0-1,0 1 0,1-1 0,0 1 1,1-1-1,5 22 0,-6-33-23,1 0 0,-1 0 0,1 0 0,0-1 0,0 1 0,0 0 0,0-1 0,1 1 0,-1-1 0,1 1 0,0-1 0,-1 0 0,1 0 0,0 0 0,0 0 0,0 0 0,1 0 0,-1 0 0,0 0 0,1-1 0,-1 1 0,1-1 0,-1 0 0,1 0 0,0 0 0,-1 0 0,1 0 0,0-1 0,0 1 0,0-1 0,0 0 0,-1 0 0,1 0 0,0 0 0,0 0 0,0-1 0,4 0 0,4-2 0,0 0 0,-1 0 0,0-1 0,1 0 0,-1-1 0,-1 0 0,1-1 0,14-11 0,-9 4 0,-1 0 0,0-1 0,-1-1 0,19-27 0,37-72 0,-39 74 0,-30 40 0,0 0 0,0-1 0,0 1 0,0 0 0,0 0 0,0 0 0,1 0 0,-1 0 0,0 0 0,0 0 0,0 0 0,0-1 0,0 1 0,0 0 0,0 0 0,0 0 0,0 0 0,1 0 0,-1 0 0,0 0 0,0 0 0,0 0 0,0 0 0,0 0 0,0 0 0,1 0 0,-1 0 0,0 0 0,0 0 0,0 0 0,0 0 0,0 0 0,0 0 0,1 0 0,-1 0 0,0 0 0,0 0 0,0 0 0,0 0 0,0 0 0,0 0 0,0 0 0,1 0 0,-1 0 0,0 1 0,0-1 0,0 0 0,0 0 0,0 0 0,0 0 0,0 0 0,0 0 0,0 0 0,0 0 0,0 1 0,0-1 0,1 0 0,-1 0 0,0 0 0,2 7 0,-2 7 0,0 0 0,-1 1 0,-3 20 0,0-10 0,-8 37 0,8-43 0,-5 33 0,9-51 0,0-1 0,0 1 0,0 0 0,0 0 0,0-1 0,0 1 0,0 0 0,0 0 0,0-1 0,0 1 0,0 0 0,1-1 0,-1 1 0,0 0 0,0 0 0,1-1 0,-1 1 0,1-1 0,-1 1 0,1 0 0,0 0 0,-1-1 0,1 0 0,-1 0 0,1 0 0,-1 1 0,1-1 0,-1 0 0,1 0 0,-1 0 0,1 0 0,0 0 0,-1 0 0,1 0 0,-1 0 0,1 0 0,-1 0 0,1-1 0,0 1 0,-1 0 0,1-1 0,32-19 0,-25 14 0,75-56 0,-47 32 0,2 3 0,48-27 0,-83 52 0,0 1 0,0-1 0,0 1 0,0 0 0,0 0 0,0 0 0,0 0 0,1 0 0,-1 1 0,0-1 0,1 1 0,-1 0 0,0 0 0,1 0 0,-1 0 0,6 2 0,-6-1 0,0 1 0,-1-1 0,1 1 0,-1 0 0,1 0 0,-1 0 0,0 0 0,0 0 0,0 0 0,0 0 0,0 1 0,0-1 0,-1 1 0,1-1 0,-1 1 0,0 0 0,0-1 0,2 6 0,2 6 0,0 0 0,2 0 0,0 0 0,0-1 0,10 12 0,-12-18 0,0-1 0,1 0 0,0-1 0,0 1 0,1-1 0,-1 0 0,1-1 0,0 0 0,0 0 0,1 0 0,8 2 0,50 18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18391,'0'0'2608,"91"-43"-2264,-37 31-352,13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1 924 12160,'0'0'3596,"14"-4"-2738,-2 0-647,-1 1-31,1-1 0,-2-1 0,1 1 1,0-2-1,-1 1 0,14-11 0,7-11 555,0-1-1,-2-2 1,-1-1 0,37-53-1,-52 67 507,-17 31 186,-3 9-1404,-125 453 2207,108-382-1694,0 41 1180,21-123-585,5-19 218,5-11-1002,38-111 393,-17 45-480,105-242-260,-110 279 0,3 1 0,1 1 0,2 2 0,60-69 0,-86 109 0,0 0 0,0 0 0,0 0 0,1 0 0,-1 1 0,0 0 0,1-1 0,0 1 0,0 0 0,-1 1 0,6-3 0,-7 4 0,0 0 0,-1 0 0,1 0 0,0 0 0,0 0 0,-1 0 0,1 0 0,0 1 0,0-1 0,-1 1 0,1-1 0,0 1 0,-1 0 0,1-1 0,-1 1 0,1 0 0,-1 0 0,1 0 0,-1 0 0,0 0 0,1 1 0,-1-1 0,0 0 0,0 1 0,0-1 0,0 0 0,0 1 0,0-1 0,0 1 0,0 1 0,3 6 0,0 1 0,-1-1 0,0 0 0,0 1 0,-1 0 0,0-1 0,-1 1 0,0 0 0,-1 0 0,0 0 0,0 0 0,-3 14 0,-1-3 0,0-1 0,-1 0 0,-1 0 0,-17 36 0,19-46 0,-2 1 0,0-1 0,0-1 0,0 1 0,-1-1 0,-1-1 0,0 1 0,-13 11 0,18-17 0,-1-1 0,0 1 0,1-1 0,-1 0 0,0 0 0,0 0 0,0-1 0,0 1 0,0-1 0,0 0 0,0 0 0,-1 0 0,1-1 0,0 0 0,-1 0 0,1 0 0,0 0 0,-1 0 0,1-1 0,0 0 0,0 0 0,0 0 0,-1 0 0,1-1 0,-4-2 0,0 0 0,0 0 0,0-1 0,0 0 0,1 0 0,-9-8 0,16 12 0,0 1 0,-1 0 0,1 0 0,0 0 0,0-1 0,0 1 0,0 0 0,0 0 0,-1-1 0,1 1 0,0 0 0,0 0 0,0-1 0,0 1 0,0 0 0,0 0 0,0-1 0,0 1 0,0 0 0,0 0 0,0-1 0,0 1 0,0 0 0,0 0 0,0-1 0,0 1 0,0 0 0,1 0 0,-1-1 0,0 1 0,0 0 0,0 0 0,0 0 0,0-1 0,1 1 0,-1 0 0,0 0 0,0 0 0,0-1 0,0 1 0,1 0 0,-1 0 0,0 0 0,0 0 0,1 0 0,-1-1 0,0 1 0,0 0 0,1 0 0,-1 0 0,0 0 0,0 0 0,1 0 0,-1 0 0,0 0 0,1 0 0,19-4 0,-19 4 0,46-7 0,0-1 0,0-3 0,-1-1 0,51-22 0,-79 25 0,-1-2 0,0 0 0,0-1 0,-1 0 0,17-18 0,18-13 0,8-4 0,53-56 0,-85 75 0,-1-2 0,-1 0 0,36-60 0,-57 82 0,21-34 0,21-49 0,-41 78 0,0 1 0,-1-1 0,0 0 0,-1 0 0,0 0 0,-1 0 0,-1 0 0,0-1 0,-1-13 0,-1 22 0,0 0 0,0 1 0,0-1 0,-1 0 0,1 0 0,-1 1 0,0-1 0,-1 1 0,1-1 0,-4-4 0,5 8 0,0 0 0,1 0 0,-1 1 0,0-1 0,0 0 0,0 0 0,0 0 0,0 0 0,0 1 0,0-1 0,0 1 0,0-1 0,0 0 0,0 1 0,0 0 0,0-1 0,-1 1 0,1 0 0,0-1 0,0 1 0,0 0 0,-1 0 0,1 0 0,0 0 0,0 0 0,0 0 0,-1 1 0,1-1 0,0 0 0,0 1 0,0-1 0,0 0 0,-1 1 0,1 0 0,0-1 0,0 1 0,0-1 0,0 1 0,0 0 0,1 0 0,-1 0 0,0 0 0,0 0 0,0-1 0,0 3 0,-12 13 0,1 1 0,0 0 0,2 1 0,0 0 0,1 1 0,0 0 0,2 0 0,-9 34 0,2 15 0,-8 85 0,15-93 0,-2 85 0,8-128 0,-4 51 0,5-63 0,0 0 0,0 0 0,1 1 0,0-1 0,0 0 0,0 0 0,1 0 0,-1-1 0,1 1 0,4 7 0,-4-10 0,-1-1 0,0 0 0,1 0 0,-1 0 0,0 0 0,1 0 0,0 0 0,-1 0 0,1-1 0,-1 1 0,1-1 0,0 1 0,-1-1 0,1 1 0,0-1 0,-1 0 0,1 0 0,0 0 0,0 0 0,-1 0 0,1 0 0,0 0 0,0-1 0,-1 1 0,1-1 0,2 0 0,7-2 0,-1-1 0,18-8 0,-26 11 0,17-10 0,0-1 0,0-1 0,-1-1 0,16-16 0,4-3 0,-13 13 0,-9 5 0,0 1 0,2 2 0,-1-1 0,1 2 0,34-16 0,-48 26 0,-1 0 0,1 1 0,0 0 0,-1-1 0,1 1 0,0 1 0,0-1 0,-1 0 0,1 1 0,-1 0 0,1 0 0,-1 0 0,1 0 0,-1 0 0,1 1 0,-1-1 0,0 1 0,0 0 0,0 0 0,6 5 0,-4-3 0,0 1 0,0 0 0,0-1 0,-1 2 0,1-1 0,-1 0 0,-1 1 0,1 0 0,-1 0 0,5 10 0,-10-13 0,-5-6 0,-17-11 0,2 1 0,20 12 0,-1 0 0,0 0 0,1 0 0,-1 0 0,0 1 0,0 0 0,1-1 0,-1 1 0,0 0 0,0 0 0,1 0 0,-1 1 0,0-1 0,0 1 0,1-1 0,-1 1 0,0 0 0,1 0 0,-3 2 0,2-1 0,0 0 0,0 0 0,1 1 0,-1-1 0,1 1 0,0-1 0,0 1 0,-1 0 0,2 0 0,-1 0 0,0 0 0,1 0 0,-2 4 0,0 3 0,0-1 0,1 1 0,0 0 0,1 0 0,0 0 0,0 0 0,1 0 0,0 0 0,3 14 0,0-8 0,2 1 0,8 21 0,-11-32 0,0 0 0,1 0 0,0-1 0,0 1 0,1-1 0,-1 0 0,1 0 0,1 0 0,5 6 0,-9-10 0,0-1 0,0 1 0,-1 0 0,1-1 0,0 1 0,1-1 0,-1 1 0,0-1 0,0 0 0,0 1 0,0-1 0,0 0 0,0 0 0,0 0 0,0 0 0,1 0 0,-1 0 0,0 0 0,0 0 0,0 0 0,0 0 0,2-1 0,-1 0 0,0 0 0,0 0 0,1-1 0,-1 1 0,-1-1 0,1 1 0,0-1 0,0 1 0,0-1 0,1-2 0,4-6 0,-1 0 0,0 0 0,7-16 0,-10 19 0,4-9 0,-1 0 0,4-17 0,-6 17 0,1 1 0,8-20 0,-12 35 0,-1 0 0,0 0 0,0 0 0,0 0 0,0-1 0,0 1 0,0 0 0,0 0 0,0 0 0,0 0 0,0-1 0,0 1 0,1 0 0,-1 0 0,0 0 0,0 0 0,0 0 0,0 0 0,0 0 0,0-1 0,1 1 0,-1 0 0,0 0 0,0 0 0,0 0 0,0 0 0,1 0 0,-1 0 0,0 0 0,0 0 0,0 0 0,0 0 0,1 0 0,-1 0 0,0 0 0,0 0 0,0 0 0,1 0 0,-1 0 0,0 0 0,0 0 0,0 0 0,0 0 0,0 1 0,1-1 0,-1 0 0,8 11 0,8 30 0,-5-13 0,-6-18 0,-1 0 0,1-1 0,1 0 0,-1 0 0,2 0 0,-1-1 0,1 0 0,0 0 0,1 0 0,11 8 0,-16-14 0,0-1 0,0 0 0,0 0 0,0 0 0,-1-1 0,1 1 0,0-1 0,0 1 0,1-1 0,-1 0 0,0 0 0,0 0 0,0-1 0,0 1 0,0-1 0,-1 0 0,1 1 0,0-2 0,0 1 0,0 0 0,0 0 0,2-3 0,6-2 0,-1-1 0,0 0 0,0 0 0,9-10 0,4-6 0,-1-1 0,0-2 0,22-35 0,47-90 0,-74 121 0,-12 20 0,-2 5 0,0 0 0,0 0 0,1 0 0,6-8 0,-9 12 0,1-1 0,-1 1 0,1 0 0,-1 0 0,1 0 0,-1 0 0,1 1 0,0-1 0,-1 0 0,1 1 0,0-1 0,0 1 0,-1-1 0,1 1 0,0 0 0,0 0 0,0 0 0,-1 0 0,4 0 0,-4 1 0,0-1 0,0 0 0,0 1 0,0-1 0,0 1 0,0-1 0,0 1 0,0 0 0,0-1 0,-1 1 0,1 0 0,0 0 0,0-1 0,-1 1 0,1 0 0,0 0 0,-1 0 0,2 1 0,9 23 0,-9-18 0,8 17 0,-2 1 0,-1 1 0,-1-1 0,-1 1 0,-1 0 0,-1 0 0,-2 1 0,0-1 0,-2 0 0,-1 1 0,-7 33 0,9-58 0,-1 0 0,1 1 0,-1-1 0,0 0 0,0 0 0,0 0 0,0 1 0,0-1 0,0 0 0,0 0 0,-1-1 0,1 1 0,-2 2 0,2-3 0,0-1 0,-1 1 0,1 0 0,0-1 0,0 1 0,0 0 0,-1-1 0,1 1 0,0-1 0,0 0 0,-1 1 0,1-1 0,0 0 0,-1 0 0,1 0 0,-1 0 0,-1 0 0,0-1 0,-1 0 0,1 0 0,0 0 0,-1 0 0,1-1 0,0 0 0,0 1 0,0-1 0,0 0 0,0 0 0,0-1 0,0 1 0,1-1 0,-1 1 0,-2-5 0,3 5 0,-17-22 0,17 23 0,1 0 0,0-1 0,0 1 0,-1 0 0,1 0 0,0 0 0,-1 0 0,1 0 0,-1 0 0,0 0 0,1 0 0,-1 1 0,-2-1 0,0 0 0,16 2 0,-1 3 0,0 0 0,0-1 0,1 0 0,-1-1 0,1 0 0,-1 0 0,20-1 0,-23-2 0,-1 1 0,1-1 0,-1-1 0,0 0 0,0 0 0,0 0 0,0 0 0,0-1 0,0-1 0,0 1 0,-1-1 0,0 0 0,8-6 0,50-45 0,122-92 0,-184 145 0,0 1 0,-1 0 0,1-1 0,0 1 0,0 0 0,0 0 0,0 1 0,0-1 0,0 0 0,0 1 0,0-1 0,1 1 0,-1-1 0,0 1 0,0 0 0,0 0 0,0 0 0,1 0 0,-1 1 0,0-1 0,0 1 0,0-1 0,0 1 0,0 0 0,0-1 0,0 1 0,0 0 0,4 3 0,-4-2 0,1 1 0,-1 0 0,0-1 0,0 1 0,0 0 0,0 1 0,0-1 0,-1 0 0,1 0 0,-1 1 0,0-1 0,0 1 0,0-1 0,0 1 0,-1-1 0,0 1 0,1 3 0,-2 28 0,-1 1 0,-13 67 0,15-102 0,0 1 0,-1-1 0,1 0 0,0 0 0,0 0 0,0 1 0,0-1 0,0 0 0,0 0 0,0 0 0,0 1 0,0-1 0,1 0 0,-1 0 0,0 0 0,2 2 0,-2-3 0,0 0 0,1 0 0,-1 1 0,1-1 0,-1 0 0,0 0 0,1 0 0,-1 0 0,1 0 0,-1 0 0,1 0 0,-1 0 0,0 0 0,1 0 0,-1 0 0,1 0 0,-1 0 0,1 0 0,-1 0 0,1 0 0,-1-1 0,0 1 0,1 0 0,-1 0 0,0 0 0,1-1 0,-1 1 0,1-1 0,6-4 0,1-1 0,-2-1 0,8-7 0,-7 7 0,154-141 0,-160 147 0,-1 0 0,1 0 0,0 0 0,0 0 0,0 1 0,0-1 0,0 0 0,0 1 0,0-1 0,1 0 0,-1 1 0,0-1 0,0 1 0,0 0 0,0-1 0,1 1 0,-1 0 0,0 0 0,0 0 0,1 0 0,-1 0 0,0 0 0,2 1 0,-2-1 0,0 1 0,0 0 0,0 0 0,0 0 0,0 0 0,0 0 0,-1 0 0,1 0 0,0 0 0,-1 0 0,1 0 0,-1 0 0,1 0 0,-1 0 0,1 1 0,-1-1 0,0 0 0,1 2 0,0 8 0,-1-1 0,0 1 0,-2 19 0,-2-2 0,2-20 0,0-1 0,1 1 0,0 0 0,1 0 0,0-1 0,0 1 0,1 8 0,-1-16 0,1 1 0,-1-1 0,0 1 0,0-1 0,0 1 0,0-1 0,1 0 0,-1 1 0,0-1 0,0 1 0,1-1 0,-1 0 0,0 1 0,1-1 0,-1 0 0,0 1 0,1-1 0,-1 0 0,0 0 0,1 1 0,-1-1 0,1 0 0,-1 0 0,0 0 0,1 0 0,-1 0 0,1 1 0,-1-1 0,1 0 0,-1 0 0,1 0 0,-1 0 0,1 0 0,-1 0 0,0 0 0,1-1 0,-1 1 0,1 0 0,-1 0 0,1 0 0,-1 0 0,0 0 0,1-1 0,-1 1 0,1 0 0,0-1 0,21-15 0,-19 14 0,61-60 0,-51 48 0,0 0 0,1 1 0,0 1 0,1 0 0,0 1 0,25-13 0,-39 23 0,0 0 0,1 1 0,-1-1 0,0 0 0,0 1 0,1-1 0,-1 1 0,0 0 0,0-1 0,1 1 0,-1 0 0,0 0 0,1 0 0,-1 0 0,1 0 0,-1 0 0,0 0 0,1 0 0,-1 1 0,0-1 0,1 0 0,-1 1 0,0-1 0,0 1 0,0 0 0,1-1 0,-1 1 0,0 0 0,0 0 0,0 0 0,0-1 0,0 1 0,0 0 0,0 0 0,0 1 0,-1-1 0,1 0 0,0 0 0,0 2 0,2 4 0,-1 1 0,0 0 0,0 0 0,-1 0 0,1 13 0,1-3 0,3 12 0,13 39 0,-11-40 0,-7-27 0,0 0 0,0 0 0,0 1 0,0-1 0,0 0 0,0 0 0,0 0 0,1 0 0,-1-1 0,1 1 0,-1 0 0,1 0 0,0-1 0,-1 1 0,1-1 0,0 0 0,0 1 0,3 0 0,-2-1 0,1 1 0,0-1 0,0 0 0,0 0 0,0-1 0,0 1 0,0-1 0,1 0 0,6 0 0,0-2 0,1 0 0,-1 0 0,1-2 0,-1 1 0,0-1 0,15-8 0,45-29 0,-2-3 0,85-73 0,-134 103 0,-12 9 0,-1-1 0,0 1 0,0-1 0,0-1 0,8-9 0,-14 10 0,-9 10 0,-11 9 0,1 2 0,1 0 0,1 1 0,0 0 0,1 2 0,-23 33 0,32-41 0,0 1 0,0 0 0,1 0 0,0 0 0,1 1 0,0-1 0,1 1 0,0 0 0,1 1 0,0-1 0,1 0 0,1 18 0,0-28 0,0-1 0,0 1 0,0-1 0,0 0 0,0 1 0,1-1 0,-1 1 0,0-1 0,1 1 0,-1-1 0,1 0 0,0 1 0,-1-1 0,1 0 0,0 0 0,0 1 0,0-1 0,0 0 0,0 0 0,0 0 0,0 0 0,0 0 0,2 1 0,-2-2 0,1 1 0,0-1 0,-1 0 0,1 0 0,0 1 0,0-1 0,0 0 0,-1 0 0,1-1 0,0 1 0,0 0 0,-1 0 0,1-1 0,0 1 0,-1-1 0,3-1 0,4-1 0,0-2 0,0 1 0,0-1 0,-1-1 0,0 1 0,9-9 0,0-5 0,0-1 0,-1-1 0,-1 0 0,14-30 0,3-3 0,-21 38 0,-2 4 0,-1 0 0,0-1 0,5-14 0,-11 27 0,-1 0 0,0-1 0,0 1 0,0 0 0,0 0 0,0 0 0,0 0 0,0 0 0,0 0 0,0-1 0,0 1 0,0 0 0,0 0 0,0 0 0,0 0 0,0 0 0,0-1 0,0 1 0,0 0 0,0 0 0,0 0 0,0 0 0,0 0 0,0 0 0,0-1 0,0 1 0,0 0 0,0 0 0,0 0 0,0 0 0,0 0 0,0 0 0,0-1 0,0 1 0,-1 0 0,1 0 0,0 0 0,0 0 0,0 0 0,0 0 0,0 0 0,0 0 0,0 0 0,-1 0 0,1 0 0,0-1 0,0 1 0,0 0 0,0 0 0,-1 0 0,-5 6 0,3 5 0,0 0 0,1 0 0,0 0 0,0 0 0,1 1 0,1-1 0,0 1 0,0-1 0,1 0 0,1 1 0,0-1 0,0 0 0,1 0 0,0 0 0,7 13 0,-7-18 0,-1 0 0,1-1 0,0 1 0,1-1 0,-1 1 0,1-1 0,0 0 0,1-1 0,-1 1 0,1-1 0,0 0 0,0 0 0,0 0 0,1-1 0,-1 0 0,1 0 0,0 0 0,-1-1 0,1 1 0,1-1 0,-1-1 0,0 1 0,0-1 0,1-1 0,-1 1 0,0-1 0,1 0 0,10-1 0,2-3 121,0 0 1,-1-1-1,1-1 1,-1 0-1,-1-2 0,18-9 1,-12 4-2514,32-23-1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3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8240,'0'0'10530,"2"-12"-10045,0 1-349,1-6 150,-1 1-1,1-31 0,9-165 2238,-6 124-1583,4-129 1292,8-29 602,-17 226-1946,-1-30-1,-1 19 20,1 28-809,0 1 0,0 0-1,-1 0 1,1 0 0,-1 0 0,0 0 0,1 0 0,-1 0 0,-2-3 0,-2-6 224,5 10-322,0 0 0,6-1 0,6-3 0,0 1 0,0 0 0,1 1 0,0 1 0,19-2 0,-7 0 0,109-5 0,-60 6 0,-3-2 0,-18 3 0,0-3 0,54-12 0,-94 15 0,1 1 0,0 0 0,23 1 0,-10 1 0,-26-1 0,-1 1 0,1 0 0,-1 0 0,0-1 0,1 1 0,-1 0 0,1 0 0,-1 0 0,0 0 0,0 0 0,0-1 0,1 1 0,-1 0 0,0 0 0,0 0 0,0 0 0,0 0 0,0 0 0,-1 0 0,1 1 0,0 0 0,-6 269 0,2-194 630,3-81-1001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10344,'0'0'2600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4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8936,'0'0'1697,"13"-1"-1186,182-6 771,224 5-380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77 9040,'0'0'8442,"-1"-10"-7941,-3-33 25,4 42-389,0 0 0,0-1 1,-1 1-1,1 0 0,0 0 1,0-1-1,-1 1 0,1 0 1,-1 0-1,1 0 0,-1-1 1,0 1-1,1 0 0,-1 0 1,0 0-1,0 0 0,0 0 1,-1-1-1,-1 1 1623,6 4-456,0 1 1971,-2 10-2937,1-5-55,11 36 537,8 33 265,19 118 1612,-39-191-2688,-1-1 0,1 1 0,-1 0 0,0-1 0,0 1 1,-1-1-1,0 1 0,1-1 0,-3 6 0,2-8-10,1-1 1,-1 1-1,1-1 1,-1 1 0,0-1-1,0 0 1,0 1-1,0-1 1,0 0 0,0 0-1,0 0 1,0 0-1,-1 0 1,1 0 0,0 0-1,-1 0 1,1 0-1,-1 0 1,1-1 0,0 1-1,-1-1 1,0 1-1,1-1 1,-1 1 0,1-1-1,-1 0 1,1 0-1,-3 0 1,-8 0 0,1-1 0,-1-1 0,1 0 0,-1 0 0,1-1 0,0 0 0,0-1 0,0-1 0,-17-9 0,5 8 0,22 6 0,0 0 0,0 0 0,0 0 0,0 0 0,0 0 0,0-1 0,0 1 0,0 0 0,0 0 0,0-1 0,0 1 0,0-1 0,0 1 0,0 0 0,0-1 0,1 0 0,-1 1 0,0-1 0,0 0 0,0 1 0,1-1 0,-1 0 0,0 0 0,1 0 0,-1 1 0,1-1 0,-1 0 0,1 0 0,-1 0 0,1 0 0,0 0 0,-1 0 0,1 0 0,0 0 0,0 0 0,0 0 0,-1 0 0,1 0 0,0 0 0,1 0 0,-1 0 0,0 0 0,0-2 0,4-8 863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4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11152,'0'0'15633,"-2"-11"-15325,-8-48 285,10 59-573,0 0 1,0 0 0,0-1-1,0 1 1,0 0 0,0 0-1,0 0 1,0-1-1,-1 1 1,1 0 0,0 0-1,0 0 1,0 0 0,0-1-1,0 1 1,0 0-1,0 0 1,0 0 0,-1 0-1,1-1 1,0 1 0,0 0-1,0 0 1,0 0-1,-1 0 1,1 0 0,0 0-1,0 0 1,0 0 0,0-1-1,-1 1 1,1 0-1,0 0 1,0 0 0,0 0-1,-1 0 1,1 0 0,0 0-1,-7 6 553,-2 8-12,8-11-391,-10 22 373,9-15-32,3-10-486,-1 0 1,0 0-1,0 0 1,0 0-1,1 1 1,-1-1-1,0 0 1,0 0 0,1 0-1,-1 0 1,0 0-1,0 0 1,1 0-1,-1 0 1,0 0-1,0 0 1,1 0-1,-1 0 1,0 0-1,0 0 1,1 0-1,-1 0 1,0-1 0,0 1-1,0 0 1,1 0-1,-1 0 1,0 0-1,0 0 1,0 0-1,1-1 1,-1 1-1,0 0 1,0 0-1,0-1 1,2 0 12,0-1 0,0 1-1,0-1 1,-1 0 0,1 0-1,-1 0 1,1 0 0,-1 0 0,0 0-1,1 0 1,-1 0 0,0 0 0,-1-1-1,2-2 1,0-3 47,-1 1 0,0-1 1,0 1-1,-1-9 0,1 19-79,1-1 1,-1 1-1,1-1 1,0 1-1,-1-1 0,1 0 1,5 4-1,-2 0-4057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4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8840,'0'0'8739,"-10"4"-8276,-31 16 14,30-13 4433,19-6-3531,18-5-1301,-25 4 187,52-8 896,75-2-1,-110 10-918,1 0-1,-1 2 0,1 0 1,-1 1-1,0 1 0,0 0 1,23 9-1,-30-10-1,0 0 0,0-1-1,0-1 1,1 0 0,-1 0-1,0-1 1,1-1 0,-1 0-1,0 0 1,1-1 0,-1 0 0,0-1-1,19-8 1,-27 10-236,-3 1-8,1 0 0,0-1 1,-1 1-1,1 0 1,-1 0-1,1-1 0,0 1 1,-1 0-1,1 0 1,-1-1-1,1 1 0,-1-1 1,1 1-1,-1 0 1,1-1-1,-1 1 0,0-1 1,1 1-1,-1-1 0,0 0 1,1 1-1,-1-1 1,0 1-1,0-1 0,1 1 1,-1-1-1,0 0 1,0 1-1,0-1 0,0 0 1,0 1-1,0-1 1,0 1-1,0-2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11656,'0'0'7903,"13"-10"-7341,39-32 6,-47 39-436,1-1 1,0 1-1,1 0 1,-1 0-1,0 1 1,1 0-1,-1 0 1,1 1-1,0-1 0,0 2 1,-1-1-1,1 1 1,0 0-1,9 1 1,1-1 118,18-2 408,-1-1-1,52-12 0,3-1 445,-67 12-687,-1-1 0,1-1 0,21-9 0,11-4 843,-39 9-794,-12 5-4088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19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9536,'0'0'19106,"6"17"-18865,0 0-172,-1-4-5,0 2 1,0-1 0,-2 0 0,0 1 0,2 21-1,3 140 1168,-10-29 955,1-144-2187,1-2 0,0-1 0,-1 0 0,1 1 0,0-1 0,0 0 0,-1 1 0,1-1 0,0 0 0,0 1 0,0-1 0,-1 1 0,1-1 0,0 0 0,0 1 0,0-1 0,0 1 0,0-1 0,0 0 0,0 1 0,0-1 0,0 1 0,0-1 0,0 0 0,0 1 0,0-1 0,1 1 0,-1-1 0,0 0 0,0 1 0,0-1 0,0 0 0,1 1 0,-1-1 0,0 1 0,0-1 0,1 0 0,-1 0 0,0 1 0,1-1 0,-1 0 0,0 0 0,1 1 0,-1-1 0,1 0 0,0-20 0,7-38 0,3 0 0,18-59 0,-18 91 0,21-39 0,-16 34 0,-9 18 0,1 1 0,1 1 0,0-1 0,1 1 0,0 1 0,1 0 0,21-16 0,-14 12 0,-16 13 0,-1 0 0,1 0 0,-1 0 0,1 0 0,0 0 0,-1 1 0,1-1 0,0 1 0,-1 0 0,1-1 0,0 1 0,0 0 0,0 0 0,-1 0 0,1 0 0,0 0 0,0 0 0,0 1 0,-1-1 0,1 0 0,0 1 0,-1 0 0,1-1 0,0 1 0,-1 0 0,1 0 0,-1 0 0,1 0 0,-1 0 0,1 0 0,-1 0 0,2 3 0,3 1 0,-1 1 0,0 0 0,0 0 0,0 0 0,-1 1 0,5 8 0,1 7 0,-2 1 0,7 25 0,-15-46 0,2 7 0,-2 0 0,1 1 0,-1-1 0,0 1 0,-1-1 0,0 0 0,-1 1 0,-4 12 0,-2 28 0,2 60 0,6-92 0,6 35 0,-5-42 492,-4-23 0,-3-19-5411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0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7936,'0'0'18949,"10"-5"-18499,-4 1-373,33-15 412,-36 18-371,0-1 0,0 1 0,0 1 0,0-1 0,0 0 0,1 1 0,-1-1 0,0 1 0,1 0 0,-1 0 1,0 0-1,0 1 0,4 0 0,-4 0-29,-1-1 1,0 1-1,0 0 1,0-1-1,0 1 0,0 0 1,0 0-1,0 1 1,0-1-1,0 0 1,-1 1-1,1-1 1,0 1-1,-1-1 0,1 1 1,-1 0-1,0 0 1,1 0-1,-1-1 1,0 1-1,0 0 1,0 1-1,0-1 1,-1 0-1,1 0 0,-1 0 1,1 0-1,-1 1 1,0-1-1,0 0 1,1 0-1,-2 1 1,1 1-1,-4 28-35,-1 0 1,-15 47-1,14-56-53,5-20-1,0 1 0,0-1 0,0 0 0,1 1 0,-1-1 0,1 1 0,0-1 0,0 1 0,0-1 0,1 1 0,-1-1 0,1 1 0,0-1 0,0 0 0,0 1 0,0-1 0,0 0 0,1 0 0,0 0 0,-1 0 0,1 0 0,0 0 0,1 0 0,-1-1 0,0 1 0,1-1 0,0 1 0,-1-1 0,1 0 0,3 2 0,1-1 0,0 0 0,0 0 0,0 0 0,0-1 0,0 0 0,0-1 0,1 1 0,-1-1 0,1-1 0,-1 1 0,1-2 0,14-1 0,-13 1 0,0-1 0,0 0 0,-1-1 0,1 0 0,-1-1 0,1 1 0,-1-2 0,0 1 0,0-1 0,-1 0 0,0-1 0,0 0 0,0 0 0,0 0 0,-1-1 0,0 0 0,-1 0 0,1 0 0,-1-1 0,-1 0 0,0 0 0,6-14 0,-4 10 0,-1-1 0,0 0 0,-1 0 0,0 0 0,-1-1 0,0 1 0,-2-1 0,2-18 0,-7-60 0,4 90 0,0 0 0,1 0 0,-1 1 0,1-1 0,0 0 0,0 0 0,0 1 0,0-1 0,0 0 0,0 1 0,0-1 0,0 1 0,0-1 0,1 1 0,-1 0 0,3-2 0,27-17 0,-22 16 0,1 0 0,0 1 0,0 0 0,0 0 0,0 1 0,0 1 0,0 0 0,1 0 0,-1 1 0,11 1 0,5 2 0,-1 1 0,46 13 0,-66-14 733,2 0-1330,2-2-3474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0:1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9848,'0'0'13669,"-8"11"-13001,-22 40 0,28-44-504,0-1 1,0 0 0,1 0 0,-1 1 0,1-1 0,1 1-1,-1-1 1,1 1 0,0-1 0,1 1 0,-1-1 0,1 1-1,1-1 1,-1 1 0,5 10 0,15 46 963,-12-42-537,-2 0 1,0 0 0,-2 1-1,0 0 1,-2 0-1,2 23 1,-5-45-592,0 1 0,0-1 0,-1 1 0,1 0 0,0-1 0,0 1 0,0-1 0,-1 1 0,1-1 0,0 1 0,-1-1 0,1 1 0,0-1 0,-1 0 0,1 1 0,0-1 0,-1 1 0,1-1 0,-1 0 0,1 1 0,-1-1 0,1 0 0,-1 0 0,1 1 0,-1-1 0,1 0 0,-1 0 0,1 0 0,-1 0 0,0 0 0,1 0 0,-1 0 0,1 0 0,-1 0 0,1 0 0,-1 0 0,0 0 0,1 0 0,-1 0 0,0 0 0,-31-8 0,19 5 0,-35-12 0,24 6 0,-2 6 0,23 4 0,0-1 0,1-1 0,-1 1 0,0 0 0,0-1 0,1 1 0,-1-1 0,-3-1 0,6 2 0,0 0 0,0-1 0,0 1 0,0 0 0,0-1 0,0 1 0,0 0 0,0-1 0,0 1 0,0 0 0,0 0 0,0-1 0,0 1 0,0 0 0,0-1 0,0 1 0,0 0 0,0 0 0,0-1 0,1 1 0,-1 0 0,0-1 0,0 1 0,0 0 0,0 0 0,1 0 0,-1-1 0,0 1 0,0 0 0,1 0 0,-1 0 0,1-1 0,8-8 0,5-1-3935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0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14968,'0'0'6719,"-5"11"-5907,-32 60 1490,31-64-175,4-11 10,1-17-2820,1 18-1665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0:1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9240,'0'0'19158,"16"-3"-18661,-1-1-370,96-17 707,11 5-95,173-20 1425,-264 36-2164,-1 0 0,1 2 0,54 11 0,-75-11 0,36 3 0,-42-2 980,-2-1-1797,4-1-3331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0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10344,'0'0'17383,"9"1"-17208,145 1 461,-107-3-179,1 1 1,76 10-1,-96-6 1,37 0 0,4 0 635,-37-4 98,-4-2-5626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4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8640,'0'0'5664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0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13968,'0'0'8574,"15"-8"-8069,2-2-336,-6 4-36,1-1-1,-1 2 1,1-1 0,0 2-1,0-1 1,16-2 0,42-6 2350,137-6 0,-127 25 270,-67-3-1736,-2 0-5507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0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9648,'0'0'16079,"3"14"-15617,11 57 72,13 64 1071,-16-104-882,-8-24-360,-1-1 1,0 1-1,0 0 0,0 0 1,1 14-1,-3-21-325,0 0 0,-1 1-1,2-1 1,-1 0 0,0 1-1,0-1 1,0 0 0,0 0 0,0 1-1,0-1 1,0 0 0,0 1 0,0-1-1,0 0 1,1 0 0,-1 1 0,0-1-1,0 0 1,0 0 0,0 1 0,1-1-1,-1 0 1,0 0 0,0 0 0,1 0-1,-1 1 1,0-1 0,1 0 0,6 6 395,-6-3-433,-1 1 0,1-1 0,-1 1 0,1-1 0,-1 1 0,0-1 0,-1 1 0,0 3 0,1 4 0,12 51 0,2-84 0,21-116 0,-18 64 0,-15 66 0,1-10 0,2 1 0,0-1 0,0 1 0,2 1 0,0-1 0,1 1 0,17-26 0,1 5 0,-20 27 0,1 1 0,-1-1 0,2 1 0,13-13 0,15-10 0,-35 32 0,-1-1 0,1 1 0,0 0 0,-1-1 0,1 1 0,0 0 0,-1-1 0,1 1 0,0 0 0,0 0 0,-1 0 0,1 0 0,0-1 0,0 1 0,0 0 0,-1 1 0,1-1 0,0 0 0,0 0 0,-1 0 0,1 0 0,0 0 0,0 1 0,0 0 0,1 0 0,1 0 0,-1 0 0,0 1 0,-1-1 0,1 1 0,0 0 0,0 0 0,1 2 0,1 2 0,1 0 0,-2 0 0,1 1 0,5 12 0,-2 10 0,0 0 0,-2 0 0,-1 0 0,-1 1 0,-3 50 0,3 11 0,3-12 0,-1-52 0,-6-47 852,-1 8-5649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3616,'0'0'3590,"8"-10"-3348,24-30 30,-23 28 38,-9 8 110,-1 2-234,1 1 146,0-29 4080,3 4-3107,0-2 2795,3 53-3443,-6 50 9,-10 77-1,0 30 489,10-172-1065,0 0 66,0 0-1,0 0 1,1-1 0,3 15 0,-4-14 783,-3-19-4083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7736,'0'0'8781,"13"-2"-8408,52-12 177,-18 3 318,90-10 1,-122 22-671,-1 0 0,1 0 1,-1 1-1,1 1 1,26 10-1,-23-8 25,-4-1 62,-1-1-1,19 3 1,-27-6-200,-1 1 0,0-1 0,1 0 0,-1 0 1,0-1-1,0 1 0,1-1 0,-1 0 0,0 0 1,0-1-1,8-3 0,-10 4-53,-1 0 0,1-1 0,-1 1 0,1-1 0,-1 1 0,0-1-1,0 0 1,0 0 0,0 0 0,0 1 0,1-4 0,0-5-3054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4512,'0'0'14794,"12"-9"-14509,-10 8-265,15-12 170,1 1 1,0 1 0,32-13 0,-18 14 72,0 1 0,1 1 0,47-3 0,-10 0 30,-56 10-173,-1 0-1,1 0 1,25 4-1,20-1 419,-55-3-480,0 1-1,0-1 1,0 0-1,0 0 1,0 0-1,0-1 0,0 1 1,0-1-1,-1 0 1,6-3-1,-8 4 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4008,'0'0'12209,"10"4"-11948,-7-4-258,14 6 200,1-1 0,-1-1 0,1-1 0,27 1-1,-7-3 83,-15 0 60,44-4 1,-59 2-243,0-1 0,-1 1 0,1-1 0,-1-1 0,0 0 0,0 0 0,0 0 0,0-1 0,11-7 0,-15 9-33,0-1 1,0 1-1,-1-1 1,1 0-1,-1 0 1,0 0-1,0 0 1,0 0-1,0 0 0,-1 0 1,1-1-1,-1 1 1,1 0-1,-1-1 1,-1 1-1,1-1 1,0-6-1,0 7-31,-1 0 0,-1 0-1,1 1 1,0-1 0,-1 1-1,1-1 1,-1 0 0,0 1-1,0-1 1,0 1 0,0-1 0,0 1-1,-1 0 1,1-1 0,-1 1-1,1 0 1,-1 0 0,0 0-1,0 0 1,0 0 0,0 1 0,0-1-1,0 0 1,0 1 0,-4-2-1,-1-1 2,0 1 0,1 0 1,-1 1-1,0-1 0,0 1 0,-1 1 0,1-1 0,0 1 0,0 0 0,-1 1 0,1 0 0,-1 0 0,1 1 0,0 0 0,0 0 0,-1 0 1,1 1-1,-12 5 0,8-3-19,1 1-1,0 1 1,0 0 0,0 0 0,1 1 0,0 0 0,1 1 0,-1 0 0,1 0 0,1 1-1,0 0 1,0 0 0,0 0 0,1 1 0,1 0 0,0 1 0,-7 18 0,7-14 52,1 0 0,1 1 0,0 0 0,1-1 0,0 1 0,2 0 0,1 29 0,1-33 48,0 1 1,1-1 0,5 15-1,-7-25-102,0 0 0,0 1 0,0-1 0,0 0 0,1 0 1,-1 0-1,1 0 0,0-1 0,-1 1 0,1 0 0,0-1 0,0 1 0,0-1 0,0 0 0,0 1 0,1-1 0,-1 0 0,0 0 0,0-1 0,1 1 0,2 0 0,7 2 55,0-1 0,1 0 0,12-1-1,-6 0-49,-3 0 6,5 1 64,44-1 0,-45-2-45,0 2 0,26 2 0,-27-1 23,0 0 1,31-3-1,-41 1 66,-1 0-1,1 0 0,11 2 1,14 1-3556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5720,'0'0'12385,"10"-7"-12089,29-25-3,-36 30-214,0-1 1,1 1-1,-1 0 0,1 0 0,-1 0 1,1 1-1,0-1 0,0 1 0,0 0 0,7-1 1,5-2 133,44-14 339,145-34 723,65 29-526,-151 16-530,-63 4-77,-1-3 0,107-27 1,-75 14-35,-15 4-16,118-25 201,-173 38-265,33 1 0,-32 1 37,-18 0-53,-1 4-110,-3 2-212,0 1 1,-1-1-1,-11 11 1,12-12-1765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4512,'0'0'8593,"6"14"-8029,-3-9-512,5 13 243,0 0-1,-1 1 0,-1 0 1,7 36-1,-5 10 606,8 64 1513,-9-85-302,-6-41-1711,1-7-121,2-9 80,34-123 233,-28 93-348,3 1 0,1 1 0,35-71 0,-27 69-85,-22 43-157,0-1 1,1 1-1,-1 0 1,0-1-1,0 1 1,1 0-1,-1 0 1,0-1-1,1 1 1,-1 0-1,0 0 1,1 0-1,-1-1 1,0 1-1,1 0 1,-1 0-1,0 0 1,1 0-1,-1 0 0,0 0 1,1 0-1,-1 0 1,1 0-1,-1 0 1,0 0-1,1 0 1,-1 0-1,0 0 1,1 0-1,-1 0 1,0 0-1,1 1 1,-1-1-1,0 0 1,1 0-1,-1 0 1,0 0-1,1 1 1,-1-1-1,0 0 0,1 0 1,-1 1-1,13 12 68,-8-2-44,-1 0 0,1 0 0,-1 0 0,-1 1 0,0-1 0,1 14 0,3 75 208,-3-31-26,-3-46-142,0-12 400,11-27-190,15-29-114,68-119 389,-93 162-536,27-47 166,-27 46-162,0 0 0,0 0 0,1 0 0,-1 1-1,1-1 1,-1 1 0,1-1 0,0 1 0,0 0 0,0 0 0,0 0 0,7-2 0,-10 4-16,1 0 1,-1 0 0,1 0-1,0 0 1,-1 0 0,1 0 0,-1 0-1,1 0 1,-1 0 0,1 0-1,-1 1 1,1-1 0,-1 0 0,1 0-1,-1 1 1,1-1 0,-1 0-1,1 1 1,-1-1 0,1 0 0,-1 1-1,1-1 1,-1 1 0,0-1-1,1 1 1,-1 0 0,11 21 26,2 33-37,-11-44 17,13 71-11,18 71 95,-30-130-40,-3-19-43,0-1 0,0 0-1,1 1 1,-1-1 0,1 0 0,0 1-1,0-1 1,0 0 0,0 0-1,3 5 1,-2-8-30,0-1-1,0 1 0,1-1 0,-1 1 1,0-1-1,0 0 0,0 1 1,0-1-1,0 0 0,0-1 1,0 1-1,3-3 0,4-5-3420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5016,'0'0'13961,"8"10"-13755,5 4-66,0-1 0,1 0-1,19 12 1,-26-19-49,0-1 1,0 2-1,0-1 0,0 0 1,-1 1-1,0 1 1,7 10-1,-10-12-48,0 0-1,-1 0 1,1 0-1,-1 1 1,0-1 0,-1 1-1,1-1 1,-1 1 0,-1-1-1,1 1 1,-1 7 0,-7 72 278,6-75-245,-1-1 0,-1 1 1,0 0-1,0-1 0,-10 19 0,1 0 123,9-21-91,-1-1-1,1 1 0,-7 10 0,-2 1 263,10-12-90,7-7 197,8-9-430,-1 0 1,0 0-1,0-1 0,15-18 1,-20 22-28,27-31 94,-2-1-1,-1-2 0,41-70 1,-68 102-91,-1 1 0,0-1 1,0-1-1,-1 1 0,0 0 1,0-1-1,-1 1 0,1-15 1,0 4 8,-2 9-9,-1 0 0,0 1-1,0-1 1,-1 0 0,-1 1 0,1-1-1,-2 1 1,-5-13 0,-2-8 38,6 18-21,0 0 0,-1 0 0,0 1 0,-11-15 0,15 22-39,-1-3 651,3 6-759,0 1 0,0 0-1,1 0 1,-1 0 0,0-1 0,0 1 0,0 0-1,0 0 1,-1-1 0,1 1 0,0 0 0,0 0-1,0 0 1,0-1 0,0 1 0,0 0 0,0 0-1,0 0 1,0-1 0,0 1 0,-1 0-1,1 0 1,0 0 0,0 0 0,0-1 0,0 1-1,-1 0 1,1 0 0,0 0 0,0 0 0,0 0-1,0 0 1,-1 0 0,1 0 0,0-1 0,0 1-1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4816,'0'0'9476,"-9"10"-9138,2-2-316,-13 14 301,1 1-1,0 0 1,-14 27-1,0 12 140,4 2-1,2 1 1,3 1-1,3 0 1,-21 119-1,1 89 388,22 3-178,37 115 335,-12-339-847,3 0 0,2 0 0,2-1 0,3 0 0,27 60 0,-27-79-5,2-1 0,1-1 1,2 0-1,0-2 0,3 0 0,48 46 0,-29-40 180,1-2-1,62 35 1,-42-28 233,-43-19-198,-19-19-312,0 0 0,-1 1-1,1-1 1,0-1 0,0 1-1,0 0 1,0 0 0,1-1-1,-1 1 1,0-1 0,5 2-1,-6-3-40,0 0-1,-1 0 0,1 0 1,0 0-1,-1-1 1,1 1-1,0 0 1,-1-1-1,1 1 0,-1 0 1,1-1-1,-1 1 1,1-1-1,-1 1 1,1-1-1,-1 1 0,1-1 1,-1 1-1,0-1 1,1 1-1,-1-1 1,0 0-1,1 1 0,-1-1 1,0 0-1,0 1 1,0-1-1,1 0 1,6-27 20,-6 25-16,8-43-3276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4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75 8432,'0'0'808,"-81"-36"-392,57 20 8,14 9 8,10 5 304,4-2-432,2 2-112,6-6 16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5224,'0'0'5813,"-10"10"-5369,-3 1-272,-7 5 682,-26 30 0,44-44-738,1 0 1,0 0-1,0 0 0,0 0 1,1 0-1,-1 0 0,0 1 0,1-1 1,-1 0-1,1 0 0,0 1 1,0-1-1,0 0 0,0 1 1,0-1-1,1 3 0,10 36 908,0-15-598,2-1 0,1-1-1,1 0 1,18 22 0,13 21 309,-5 4 115,-3 2 0,-3 2 0,40 124 0,-5 51 190,-49-172-797,-9-34-97,-1 0 0,-3 0 1,-2 1-1,-1 0 0,-3 0 1,-1 0-1,-8 58 0,-3-42 50,-3-2 0,-27 79-1,-56 113 398,42-114-250,-8 19 81,61-153-412,0-1-3,0 1 1,1-1-1,-1 1 0,-1-1 0,1 0 0,0 0 1,-1 1-1,1-1 0,-1 0 0,0 0 0,1 0 1,-5 3-1,5-10-3549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4512,'0'0'7908,"1"-9"-7431,3-31 23,0 28 4333,-1 19-3603,0 20-1459,-3-25 523,5 109 1403,-19 196 0,8-219-1198,1-27-88,-3 81 2313,28-145-1854,56-39-414,-54 28-360,1 2-1,26-12 1,-33 18-48,100-35 235,-98 36-243,0 0 0,1 2 0,-1 0 0,27-1-1,-25 1 27,-19 3-57,0-1 0,0 1 0,0 0 1,0-1-1,0 1 0,0 0 0,0 0 0,0 0 0,0 0 0,0 0 0,0 0 0,0 0 1,0 0-1,0 0 0,0 0 0,0 1 0,0-1 0,0 0 0,0 1 0,0-1 0,0 0 0,0 1 1,0 0-1,1 0 0,2-1 478,-1 0-1905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9536,'0'0'9295,"12"0"-8728,169-8 1794,-26 2 298,-149 6-2476,3-2 1712,-14 1-1990,-3 0-3483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9648,'0'0'8454,"12"1"-7925,94 10 951,21 10 325,-70-11-990,0-1 1,63 0-1,-111-6-480,-9-3-326,0 0 0,0 0 0,0 0 0,0 0 0,0 1-1,0-1 1,0 0 0,0 0 0,0 0 0,1 0-1,-1 0 1,0 0 0,0 0 0,0 0 0,0 0-1,0 1 1,0-1 0,0 0 0,1 0 0,-1 0-1,0 0 1,0 0 0,0 0 0,0 0 0,0 0-1,0 0 1,1 0 0,-1 0 0,0 0 0,0 0-1,0 0 1,0 0 0,0 0 0,0 0 0,1 0 0,-1 0-1,0 0 1,0 0 0,0 0 0,0 0 0,0 0-1,0-1 1,1 1 0,-1 0 0,0 0 0,0 0-1,0 0 1,0 0 0,0 0 0,0 0 0,0 0-1,0-1 1,0 1 0,0 0 0,0 0 0,1 0-1,-1 0 1,0 0 0,0-1 0,0 1 238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8136,'0'0'14287,"15"3"-13895,-4-1-315,2 1 14,-1-1 0,1 0 0,0-1 0,-1 0 0,1-1 0,20-2 0,-2-2 131,25-5 198,0 3 1,0 3-1,73 4 1,-6 17 769,-93-17-562,-20-1-4021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6424,'0'0'16903,"10"3"-16737,32 12-9,-37-13-85,0 0 0,1-1 0,0 1 0,-1-2 0,1 1 0,11 0 0,-2-1 31,8 1 144,30-2 1,-33 0-88,1 0-1,26 4 1,-24-2-6,1 0 0,-1-2 0,43-6 0,28-1 317,-82 8-361,-1 1 0,0 0 0,19 4 0,-27-4-88,0-1 1,0 0-1,0 0 1,0 0-1,0 0 1,0 0-1,0-1 1,0 1-1,0-1 1,0 0-1,0 0 1,0 0-1,0 0 1,0 0-1,-1-1 1,1 0-1,4-3 1,12-10-3672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4616,'0'0'10894,"-7"12"-10364,1-3-409,1-2-20,0 1 0,0 0 0,1 0 0,0 0 1,1 0-1,0 1 0,0 0 0,-2 12 0,-4 47 661,4 0 0,2 1 0,4-1 0,11 89 0,5-68 294,-6-31 260,-11-57-1299,0-1 0,0 0 0,0 0 1,0 0-1,0 0 0,0 0 0,0 0 0,0 1 1,0-1-1,0 0 0,0 0 0,0 0 1,0 0-1,0 0 0,0 1 0,0-1 1,0 0-1,0 0 0,0 0 0,0 0 0,1 0 1,-1 0-1,0 0 0,0 1 0,0-1 1,0 0-1,0 0 0,0 0 0,0 0 1,0 0-1,0 0 0,1 0 0,-1 0 1,0 0-1,0 0 0,0 1 0,0-1 0,0 0 1,0 0-1,1 0 0,-1 0 0,0 0 1,0 0-1,0 0 0,0 0 0,0 0 1,1 0-1,4-8 314,5-16-323,-8 21 10,10-32-514,-8 23-2315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11448,'0'0'1646,"-4"13"-1419,2-8-202,-2 8 43,0 0 1,-1-1-1,0 0 0,-1 0 0,-1 0 0,-14 19 1,-12 7 507,-2-2 0,-2-1 0,-1-1 0,-1-3-1,-69 43 1,108-74-573,-10 6 438,-1 0 0,1 1 0,1 0-1,-18 16 1,8-9 893,17-13-1169,1-1 127,1 1-243,0-1 1,0 1 0,0-1-1,1 1 1,-1-1-1,0 1 1,0-1 0,0 1-1,1-1 1,-1 1 0,0-1-1,1 1 1,-1-1 0,0 0-1,1 1 1,-1-1-1,1 1 1,-1-1 0,0 0-1,1 0 1,0 1 0,44 16 397,0 1 0,-2 3 1,65 40-1,-82-47-244,1-1 0,0-1 0,51 15-1,-29-11 62,-41-13-173,0-1 0,0 1 0,0-2 1,0 1-1,0-1 0,10 0 0,-16-1-77,1 0-1,0 0 1,0-1-1,0 1 0,-1-1 1,1 0-1,0 0 1,-1 0-1,1 0 1,0 0-1,-1 0 1,0-1-1,1 1 1,-1-1-1,0 0 0,0 1 1,1-1-1,-1 0 1,-1 0-1,1-1 1,2-1-1,3-10-3387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9240,'0'0'7008,"-3"13"-6451,-19 168 1600,10-37-447,5-75 7,3 128 1,10-162-448,-6-35-1074,2-26 1,1 10-3546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9440,'0'0'5738,"10"1"-5219,192 7 1688,25 1-453,-207-7-1589,185 27 1942,-201-28-1942,1 0 1,0 0-1,-1 1 1,0 0-1,1 0 1,-1 0-1,0 0 0,0 1 1,0-1-1,0 1 1,0 0-1,0 1 1,5 5-1,-4-3 378,-1 1 18,-7 0-3750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4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5624,'0'0'4489,"1"-11"-3842,0-5-445,3-38 588,-4 54-755,0-1 0,0 1 0,0 0 1,0 0-1,0-1 0,0 1 0,1 0 1,-1 0-1,0 0 0,0-1 0,0 1 1,0 0-1,0-1 0,0 1 0,0 0 1,0 0-1,0-1 0,-1 1 0,1 0 0,0 0 1,0 0-1,0-1 0,0 1 0,0 0 1,0 0-1,0-1 0,-1 1 0,1 0 1,0 0-1,0 0 0,0-1 0,0 1 1,-1 0-1,1 0 0,0 0 0,0 0 1,0 0-1,-1-1 0,1 1 0,0 0 1,0 0-1,-1 0 0,1 0 0,-1 0 0,-8 10 526,-8 19-251,9-13-96,-15 33 291,22-47-463,0 0 0,1 0 0,-1 0 0,0 0 0,1 1 0,-1-1 0,1 0 0,0 0 0,0 1 1,0-1-1,0 0 0,0 0 0,0 0 0,1 1 0,-1-1 0,1 0 0,0 0 0,0 3 0,0-5-24,-1 0 0,1 1-1,-1-1 1,0 1 0,1-1-1,-1 0 1,1 0 0,-1 1 0,1-1-1,0 0 1,-1 0 0,1 0-1,-1 1 1,1-1 0,-1 0 0,1 0-1,0 0 1,-1 0 0,1 0-1,-1 0 1,1 0 0,-1 0 0,1 0-1,0-1 1,-1 1 0,1 0 0,-1 0-1,1 0 1,-1-1 0,1 1-1,-1 0 1,1 0 0,-1-1 0,1 1-1,-1-1 1,1 1 0,-1 0-1,0-1 1,1 1 0,0-2 0,16-18 228,-14 14-188,0 0-1,1 0 0,-2-1 1,1 1-1,-1-1 0,0 0 0,0 0 1,-1 0-1,0 0 0,0 0 0,-1 0 1,0 0-1,0 0 0,-1 0 0,0 0 1,0 0-1,-3-10 0,4 16-44,0 1-1,-1-1 1,1 0-1,0 1 1,-1-1 0,1 1-1,-1-1 1,1 1-1,0-1 1,-1 1 0,1-1-1,-1 1 1,1 0-1,-1-1 1,0 1-1,1-1 1,-1 1 0,1 0-1,-1 0 1,0-1-1,1 1 1,-1 0 0,1 0-1,-1 0 1,0 0-1,1 0 1,-1 0-1,0 0 1,1 0 0,-1 0-1,0 0 1,1 0-1,-1 0 1,0 0 0,1 1-1,-1-1 1,1 0-1,-1 0 1,0 1-1,1-1 1,-1 0 0,1 1-1,-1-1 1,1 1-1,-1-1 1,1 0 0,-1 1-1,1-1 1,0 1-1,-1 0 1,1-1-1,0 1 1,-1-1 0,1 1-1,0-1 1,0 1-1,-1 0 1,1-1 0,0 1-1,0 0 1,0-1-1,0 1 1,0 0-1,0 4-374,1 0 0,1 0 0,-1-1 0,0 1 0,4 5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5120,'0'0'9850,"13"-6"-9250,3-1-385,-6 2-54,0 0-1,0 2 0,1-1 1,-1 1-1,16-2 0,63-14 1133,-34 7-267,107-10 1,409-22 1823,-483 36-2554,248-20 899,-168 10-600,-150 16-494,-15 2-95,0 0 0,1 0 0,-1 0 0,0-1 0,1 1 0,-1-1 0,0 0 0,0 0 0,0 0 0,1-1 0,-1 1 0,-1-1 0,1 1 1,4-4-1,-7 4-229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6224,'0'0'12259,"3"11"-11776,4 26 178,3 60 1,0 71 1738,-5-149-1477,-5-18-895,1-1 0,-1 0 0,0 0 0,1 0 0,-1 0 0,1 0 0,-1 1 0,1-1 0,-1 0 0,0 0 0,1 0 0,-1 0 0,1-1 0,-1 1-1,1 0 1,-1 0 0,1 0 0,-1 0 0,0 0 0,1 0 0,-1-1 0,1 1 0,-1 0 0,0 0 0,1-1 0,-1 1 0,0 0 0,1 0 0,-1-1 0,0 1 0,1 0 0,-1-1 0,0 1 0,0-1 0,0 1 0,1-1 0,19-21 255,-2-2 0,0 0-1,26-47 1,-31 46-119,2 2 0,1-1-1,0 2 1,37-38 0,-52 59-156,2-2 29,1-1 1,-1 2-1,1-1 0,0 0 0,6-3 0,-9 6-32,0 0 0,-1-1 0,1 1 0,0 0 0,0 0 0,0-1 0,-1 1 0,1 0 0,0 0 0,0 0 0,0 0 0,-1 0 0,1 0 0,0 0 0,0 1 0,0-1 1,-1 0-1,1 0 0,0 1 0,0-1 0,-1 0 0,1 1 0,0-1 0,-1 0 0,1 1 0,0-1 0,-1 1 0,1 0 0,-1-1 0,1 1 0,-1-1 0,1 1 0,-1 0 0,1-1 0,-1 1 0,0 0 0,1 0 0,-1-1 0,0 1 0,1 0 0,-1 1 0,5 17 34,0 0 1,-2 1-1,0 0 0,-1 0 1,-1 0-1,-3 34 0,1-8 87,0-32-79,1 1 227,0-15-265,1 0-1,-1 0 0,1 0 0,0 0 0,-1 0 0,1 0 1,-1 0-1,1 0 0,-1 0 0,1-1 0,0 1 1,-1 0-1,1 0 0,-1-1 0,1 1 0,-1 0 1,1 0-1,-1-1 0,1 1 0,-1-1 0,0 1 1,1 0-1,-1-1 0,1 1 0,-1-1 0,0 1 1,0-1-1,1 1 0,-1-1 0,24-25 119,22-33 0,-26 33-21,34-36 1,-45 54-83,-1 1 1,1 0-1,0 0 1,0 1 0,1 0-1,0 1 1,0 0 0,15-6-1,-24 11-23,0 0 0,-1 1-1,1-1 1,0 0 0,0 0 0,-1 0-1,1 0 1,0 1 0,0-1 0,-1 0-1,1 1 1,0-1 0,-1 0-1,1 1 1,0-1 0,-1 1 0,1-1-1,-1 1 1,1-1 0,-1 1 0,1 0-1,-1-1 1,1 1 0,-1 0 0,0-1-1,1 1 1,-1 0 0,0-1 0,1 2-1,10 27 40,-9-23-31,9 25 17,-2-8 62,-2-1 0,0 2 0,7 44 0,-8-28 239,-6-39-278,0-1-95,0 0 0,1 0 0,-1 1 0,0-1 0,1 0 0,-1 0 0,0 0 0,1 1 0,-1-1 0,0 0 0,1 0 0,-1 0 0,1 0 0,-1 0 0,0 0 0,1 0 0,-1 0 0,0 0 0,1 0 1,-1 0-1,1 0 0,-1 0 0,0 0 0,1 0 0,-1-1 0,0 1 0,1 0 0,-1 0 0,0 0 0,1 0 0,-1-1 0,0 1 0,1 0 0,3-3-2930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7832,'0'0'14527,"10"-2"-14328,11-1-41,0 1 0,0 1 1,0 0-1,33 5 0,-48-3-120,0 0-1,1 0 1,-1 1-1,0 0 1,0 0 0,0 0-1,0 1 1,0 0-1,-1 0 1,1 0-1,-1 1 1,0 0-1,0 0 1,0 0 0,0 1-1,-1 0 1,0 0-1,0 0 1,0 0-1,5 10 1,2 7 68,-5-13-50,-2 0 1,1 0 0,-1 0-1,-1 1 1,0 0 0,4 17 0,-6-4 44,-1 0 0,0-1 1,-8 44-1,2-21 12,5-35-61,0 0 0,-1 0 0,-1 0-1,1 0 1,-9 17 0,7-13 69,-2 10 69,6-23-178,0 0 1,-1-1-1,1 1 1,0 0-1,-1-1 0,1 1 1,0-1-1,-1 1 1,1 0-1,-1-1 1,1 1-1,-1-1 1,1 1-1,-1-1 1,1 0-1,-1 1 0,0-1 1,1 1-1,-1-1 1,1 0-1,-1 0 1,0 1-1,1-1 1,-1 0-1,-1 0 1,-5 7 154,4-5-92,8-6 209,11-9-237,-2 0 1,24-28-1,-25 26-22,1 0 1,22-18 0,36-19 45,-40 30-13,-1-1 0,-2-1 1,51-52-1,-76 71-35,0 0 1,0 0-1,0 0 0,-1-1 1,0 1-1,0-1 1,0 0-1,0 0 1,-1 0-1,0 0 0,-1 0 1,1-1-1,-1 1 1,0-1-1,-1 1 0,1 0 1,-1-1-1,-1 1 1,1-1-1,-1 1 0,0-1 1,-1 1-1,1 0 1,-1 0-1,0 0 0,-5-8 1,-6-15 47,6 14-5,0 0-1,-18-25 1,16 31-28,8 8-37,0 1 1,1-1-1,-1 1 1,0-1-1,1 1 1,-1-1-1,0 1 1,1-1-1,-1 0 1,1 1-1,-1-1 1,1 0 0,-1 0-1,1 1 1,0-1-1,-1 0 1,1 0-1,0 0 1,0 1-1,0-1 1,-1 0-1,1 0 1,0 0-1,0-1 1,-2-17-62,1 15-10,1 1 0,-1 0 0,1-1 1,0 1-1,0-1 0,0 1 0,1-7 0,9-21-742,-6 21-2372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5120,'0'0'11503,"-4"11"-11064,4-9-428,-4 9 170,1 1 0,1-1-1,0 1 1,0-1 0,1 1-1,1 23 1,7 1 365,2 0-1,13 36 1,-2-8 104,79 218 2111,-65-202-1320,-34-79-1400,0 0-1,0 0 0,1 0 0,-1 0 1,0 0-1,1-1 0,-1 1 0,1 0 1,-1 0-1,1 0 0,0-1 1,-1 1-1,1 0 0,-1-1 0,1 1 1,0 0-1,0-1 0,0 1 1,-1-1-1,1 1 0,0-1 0,0 1 1,0-1-1,1 1 0,-1-2-14,1-1-1,-1 1 1,0 0-1,0-1 1,1 1 0,-1 0-1,0-1 1,-1 1-1,1-1 1,0 0-1,0 1 1,-1-1 0,1 0-1,-1 1 1,1-4-1,2-4 14,129-335 904,-46 177-497,-74 144-314,2 0-1,24-34 1,4 20 33,-40 35-174,-2 2 8,0 0 0,0 0 0,0 0-1,0 0 1,-1 0 0,1 0 0,0 0 0,0 0 0,0 0 0,0 0 0,0 0 0,0 0 0,0 0 0,0 0 0,0 0 0,0 0 0,0 0 0,0 0 0,0 0 0,0 0-1,0 0 1,0 0 0,-1 0 0,1 0 0,0 0 0,0 0 0,0 0 0,0 0 0,0 0 0,0 0 0,0 0 0,0 0 0,0 0 0,0 0 0,0 0 0,0 0 0,0-1-1,0 1 1,0 0 0,0 0 0,0 0 0,0 0 0,0 0 0,-11 1-15,-2 1 7,-1 1 0,1 0-1,-13 6 1,-18 4-9,-11 0 26,-13 4-65,-125 13 1,133-29-88,86-11-953,-18 7-2531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6424,'0'0'8286,"-4"10"-7804,-12 32-32,12-32 1529,4-9-1929,1 0 0,-1-1 0,0 1 0,0 0 0,1 0 0,-1 0 0,1-1 0,-1 1 0,1 0 1,-1-1-1,1 1 0,-1-1 0,1 1 0,0 0 0,-1-1 0,1 1 0,0-1 0,-1 0 0,1 1 0,0-1 0,0 1 0,-1-1 0,1 0 0,0 0 1,0 0-1,0 1 0,0-1 0,-1 0 0,1 0 0,0 0 0,1 0 0,36 0 296,-27-1-141,68-3 613,123-21 0,-120 13-437,-10 7 101,-8 2 352,-61 3-781,0-1 0,0 0-1,0 0 1,0 0 0,0 0-1,0 0 1,0-1 0,-1 1-1,1-1 1,-1 0 0,1 0-1,2-3 1,9-7-3094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5016,'0'0'11170,"-4"12"-10750,-8 21 19,3 0 0,0 0 0,2 1 0,-4 56 0,17 80 2511,-6-170-2942,0 0 1,0 0-1,0 0 0,0 0 0,0 0 0,0 0 0,0 0 0,0-1 0,0 1 0,0 0 1,0 0-1,0 0 0,0 0 0,0 0 0,0 0 0,0 0 0,1 0 0,-1 0 1,0 0-1,0 0 0,0 0 0,0 0 0,0 0 0,0 0 0,0 0 0,0 0 0,0 0 1,0 0-1,0 0 0,0 0 0,0 0 0,0 0 0,1 0 0,-1 0 0,0 0 0,0 0 1,0 0-1,0 0 0,0 0 0,0 0 0,0 0 0,0 0 0,0 0 0,0 0 1,0 0-1,0 0 0,0 0 0,0 0 0,1 0 0,-1 0 0,0 0 0,0 0 0,0 0 1,0 0-1,0 0 0,0 0 0,0 0 0,0 0 0,0 0 0,0 0 0,0 0 0,0 1 1,0-1-1,0 0 0,7-10 224,6-13-57,22-69 257,-21 53-167,1 1 0,31-57 1,-43 90-224,26-37 208,-27 40-236,0 0 0,0 0 0,-1 0 0,1 1 0,0-1 0,0 1-1,1-1 1,-1 1 0,0 0 0,0-1 0,1 1 0,-1 0 0,0 1 0,1-1 0,-1 0 0,1 1 0,3-1 0,-4 1-7,0-1 0,0 1 0,0 0 0,0 0 0,0 0 0,1 1 0,-1-1 0,0 0 0,0 1 0,0-1 0,0 1 0,0 0 0,0 0 0,0 0 0,0 0 0,0 0 0,-1 0 0,1 0 0,0 1 1,-1-1-1,1 1 0,-1-1 0,1 1 0,-1-1 0,0 1 0,1 0 0,0 3 0,7 17 17,-1 0 1,-1 0-1,-1 1 1,-1 0-1,-1 0 1,1 32-1,8 40 168,3-11 96,-13-70 110,-1-11-789,-1-6-2570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5824,'0'0'10185,"10"2"-9771,1-1-260,-1 0 0,1 0 0,0-1 0,-1 0 0,1-1 0,-1 0 0,16-5 0,68-17 949,105-11-1,99 3 83,-260 27-1012,378-52 1271,-342 45-1251,25-6 55,-19 3 126,93-5 0,-126 12-125,4 0 210,-51 7-359,-2 12-405,-1-7-2744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4616,'0'0'14177,"-2"14"-13733,-6 115 809,7-70-516,5 109 1469,-3-126-718,-1-41-1060,10-18-34,-2-2-230,0-1-1,6-27 1,-8 25-62,1 1 1,11-24 0,2 6 119,1 1 0,2 1 0,39-47 0,-58 80-202,0 1-1,1-1 1,-1 1 0,1 0 0,0 0 0,0 1-1,0-1 1,0 1 0,0 0 0,0 0 0,1 1-1,8-2 1,-7 1-16,-1 1 0,0 0 0,0 1 0,8-1 0,-12 1-3,0 0-1,-1 1 1,1-1-1,0 0 1,-1 1 0,1-1-1,0 1 1,-1-1-1,1 1 1,0 0-1,-1 0 1,1 0 0,-1 0-1,0 0 1,1 0-1,-1 0 1,0 0-1,0 0 1,1 1 0,0 1-1,6 10 9,0 0 1,-1 0-1,-1 1 0,0 1 0,-1-1 0,0 0 1,-1 1-1,-1 0 0,3 30 0,-1 12 89,2 40 207,-7-94-273,1 1 1,-1 0 0,1 0-1,0-1 1,0 1 0,3 5-1,-4-8-21,0 0-1,1 1 1,-1-1 0,1 0-1,0 0 1,-1 0-1,1 0 1,0 0-1,0 0 1,-1 0 0,1 0-1,0 0 1,0 0-1,0-1 1,0 1 0,0 0-1,0-1 1,0 1-1,1 0 1,-1-1 0,0 1-1,2 0 1,-2-1-43,13-18-776,-5-2-2923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4720,'0'0'9398,"0"13"-9066,1 2-216,-1-10-71,1 1 0,-1-1 0,0 0 0,0 1 0,-1-1 0,1 1 0,-1-1 0,-1 1 0,1-1 0,-1 0 0,-4 9 0,-65 134 1572,-41 101 265,91-191-1502,3 1 1,-15 88-1,-34 442 1458,67-588-1836,-4 83 271,4-1 0,3 0 0,23 132 0,41 81 448,-48-219-529,-11-43-11,2-2-1,2 1 0,0-1 0,2-1 0,21 35 1,-20-47 12,-12-17-151,-1 1-1,0 0 0,1-1 1,-1 1-1,0 0 0,-1 0 1,1 0-1,0 0 0,-1 0 0,0 0 1,0 0-1,0 1 0,1 3 1,-2-5-24,0-1 1,1 0 0,-1 0-1,0 0 1,1 0 0,-1 0-1,0 0 1,1 0 0,-1 0 0,1 0-1,0 0 1,-1 0 0,1 0-1,0 0 1,1 0 0,-1 0-86,-1 0 0,1 0 1,0 0-1,0 0 0,0 0 1,-1 0-1,1 1 0,-1-1 0,1 0 1,-1 0-1,1 0 0,-1 1 1,1-1-1,-1 0 0,0 3 1,3 18-1378,1-15 7,-3-7 1398,-1 0 0,1 0 0,-1-1 0,1 1 0,-1 0 0,0-1 0,1 1 0,-1 0-1,0-1 1,1 1 0,-1 0 0,0-1 0,1 1 0,-1 0 0,0-1 0,0 1 0,1-1 0,-1 1 0,0-1-1,0 1 1,0-1 0,0 1 0,0-1 0,5-17-2900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4512,'0'0'12694,"-1"10"-12389,-2 29-10,3-38-267,0 1 0,0-1 0,0 0 0,0 0 0,1 0 0,-1 0 0,0 0 0,0 0-1,1 0 1,-1 0 0,1 0 0,-1 0 0,1 0 0,-1 0 0,1 0 0,-1 0 0,1 0 0,0-1 0,0 1 0,-1 0 0,1 0 0,1 0 0,4 5 148,18 19 308,-18-20-369,-1 1 0,0-1 0,9 12 0,27 45 349,-14-23-164,28 56 1,-25-35-34,-3 2-1,28 95 1,-38-86 6,-2 2 0,6 107 0,-20 148 487,-16-99-313,-4 97 142,18-260-283,-18 108 0,12-136-152,-2 0 1,-2-1 0,-1 0-1,-22 44 1,-54 81 325,58-111-224,28-47-235,-1 0 0,1 1 1,-1-1-1,0-1 0,-1 1 0,1 0 0,0-1 1,-1 0-1,0 1 0,0-2 0,-5 5 1,8-7-30,1 0 0,-1 0 0,1 0 0,-1 0 0,1 0 0,-1 0 0,1 0 0,0 0 0,-1-1 0,1 1 0,-1 0 0,1 0 1,-1 0-1,1 0 0,-1-1 0,1 1 0,0 0 0,-1 0 0,1-1 0,0 1 0,-1 0 0,1-1 0,0 1 0,-1 0 0,1-1 1,0 1-1,0-1 0,-1 1 0,1 0 0,0-1 0,0 1 0,0-1 0,-1 0 0,-3-13-2347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6424,'0'0'4984,"-10"11"-4719,1-1-181,-2 1 66,0 1 0,1 0 0,0 1 0,-9 17 1,17-28-55,1 1 1,0 0 0,0 0 0,0-1 0,0 1-1,0 0 1,0 0 0,1 0 0,0 0 0,-1 0-1,1 0 1,0 0 0,1 0 0,-1 3 0,1-5-69,-1-1 0,1 0 0,-1 1 0,1-1 0,-1 0 0,1 0 0,-1 1 1,1-1-1,-1 0 0,1 0 0,-1 0 0,1 0 0,0 0 0,-1 0 0,1 1 0,-1-1 1,1 0-1,-1-1 0,1 1 0,0 0 0,-1 0 0,1 0 0,-1 0 0,1 0 1,-1-1-1,1 1 0,-1 0 0,1 0 0,-1-1 0,1 1 0,0-1 0,17-9 430,-13 7-322,0-1 0,-1 1 1,1-1-1,6-8 0,-10 12-103,-1-1 0,1 0-1,-1 0 1,1 1 0,-1-1-1,1 0 1,-1 0 0,1 0 0,-1 0-1,0 0 1,1 1 0,-1-1 0,0 0-1,0 0 1,0 0 0,0 0 0,0 0-1,0 0 1,0 0 0,0 0 0,0 0-1,0 0 1,0 0 0,-1 0 0,1 0-1,0 0 1,-1 1 0,1-1 0,-1 0-1,1 0 1,-1 0 0,1 0 0,-1 1-1,0-1 1,0-1 0,1 2-62,0 0-1,-1 0 1,1 0 0,0 0 0,0 0 0,0 0-1,0 0 1,0 0 0,-1 0 0,1 0 0,0-1-1,0 1 1,0 0 0,0 0 0,0 0 0,0 0-1,0 0 1,0 0 0,0-1 0,0 1-1,-1 0 1,1 0 0,0 0 0,0 0 0,0 0-1,0-1 1,0 1 0,0 0 0,0 0 0,0 0-1,0 0 1,0 0 0,0-1 0,0 1 0,0 0-1,0 0 1,0 0 0,1 0 0,-1 0 0,0-1-1,0 1 1,0 0 0,0 0 0,0 0 0,0 0-1,0 0 1,0 0 0,0-1 0,1 1-1,-1 0 1,0 0 0,0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36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542 1 8936,'0'0'8038,"-10"4"-7717,-28 13 140,0-1 0,-1-3-1,-47 11 1,55-19-254,-1 0 89,1 0 0,-1 3 0,-33 11 0,-59 30 1726,123-48-1955,0-1-1,0 1 0,0-1 1,1 1-1,-1 0 1,0-1-1,0 1 0,0 0 1,0 0-1,1-1 0,-1 1 1,0 0-1,1 0 0,-1 0 1,1 0-1,-1 0 1,1 0-1,-1 0 0,1 0 1,0 0-1,-1 0 0,1 0 1,0 0-1,0 0 0,0 0 1,0 0-1,0 1 1,0-1-1,0 0 0,0 0 1,0 1-1,2 5 27,0 1 0,0-1 0,1-1 0,3 8 1,3 8 67,1 9-36,31 114 287,-17-26-58,10 156-1,-29 237-61,-8-290-303,0-16-63,3-77 54,1 3 6,-4-14 67,-3 43 46,-22 29 23,20-120-29,7-65-90,0 3 6,1-1 0,-1 1 0,1-1 0,1 1 0,1 11 0,-2-16-13,1-1-1,0 1 1,0-1 0,0 1-1,0-1 1,0 0 0,0 1-1,0-1 1,1 0 0,-1 0-1,1 0 1,0 0-1,-1 0 1,1 0 0,0-1-1,0 1 1,0-1 0,0 1-1,1-1 1,-1 0-1,0 0 1,1 0 0,-1 0-1,0 0 1,1 0 0,-1-1-1,1 1 1,3 0 0,81 9 158,1-4 1,91-5-1,-92-2 14,-79-1-638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38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1 9040,'0'0'11935,"11"5"-11509,1 1-289,-6-3-46,1 1-1,1-1 1,-1-1-1,0 1 1,1-1-1,-1 0 1,12 0-1,28 4 1256,1 1-1,66 21 1,-110-27-1277,0 1 0,0 0 0,-1 0 0,1 1 0,-1-1 0,0 1 0,0 0 0,0-1 0,0 1 0,0 1-1,-1-1 1,1 0 0,-1 1 0,0-1 0,0 1 0,0 0 0,0-1 0,1 6 0,3 10 99,-1 0-1,5 31 1,-5-24-40,2 20 149,-1 2 0,-3 77 0,-1-26 0,1 141 365,0-120-317,-1-14-64,-3 257 502,12 41 476,-2 10-1064,-9-341-169,2 2-6,17 108 0,-16-145 0,-2-27 0,-1-1 0,2 0 0,-1 1 0,1-1 0,4 11 0,6 19 0,-12-40 0,0 1 0,0 0 0,0-1 0,0 1 0,0 0 0,0-1 0,0 1 0,-1 0 0,1-1 0,0 1 0,0 0 0,0-1 0,-1 1 0,1-1 0,0 1 0,-1 0 0,1-1 0,0 1 0,-1-1 0,1 1 0,-1-1 0,1 1 0,-1-1 0,1 0 0,-1 1 0,1-1 0,-1 0 0,0 1 0,1-1 0,-1 0 0,1 1 0,-1-1 0,-1 0 0,-22 7 0,22-7 0,-156 22 0,14-3 0,-174 39 0,315-57 0,-4 0 0,14-3 0,2-1 261,21-7 77,-14 3-4980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49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8336,'0'0'17746,"11"4"-17355,22 7 333,2-1 1,0-2-1,35 5 1,65-4 745,44 6 448,-108-7-1918,-48-8 0,-19-1 0,0 1 0,0 0 0,0 0 0,0 0 0,0 0 0,-1 1 0,1-1 0,0 1 0,4 2 0,-6-3-14,0 1-1,0 0 1,0-1 0,-1 0 0,1 0-1,0 1 1,0-1 0,0 0 0,3-1-1,2 1-3938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1:49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13464,'0'0'10402,"13"1"-9781,203-9 2698,-120 3-2095,-45 3 19,1-2 0,72-14 0,-62 6-376,-24 9-5746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18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10656,'0'0'12177,"-2"10"-11779,-5 32 544,-2 72-1,33 233 1896,-21-321-2567,-3-16 29,1 1 0,1 0 1,4 15-1,-7-33-100,1 0 1,1 0 0,-1 1 0,3-11-1,1-8-61,-2 0-25,32-230 1034,-32 245-1075,1 0 1,-1 0 0,2 1 0,0-1-1,0 1 1,0 0 0,1 0-1,1 0 1,0 0 0,0 1 0,0 0-1,11-10 1,-15 17-73,-1 0 0,1 0 0,0 0 0,0 0 0,-1 0 0,1 0 0,0 0 0,0 1 0,0-1 0,0 1 0,0-1 0,0 1 0,0 0 0,0 0 0,0 0 0,0 0 0,0 0 0,0 0 0,0 1 0,0-1 0,0 1 0,0-1 0,0 1 0,-1 0 0,1 0 0,0-1 0,0 1 0,-1 1 0,1-1 0,0 0 0,-1 0 0,1 1 0,-1-1 0,2 3 0,4 3 0,-1 1 0,0 1 0,0-1 0,-1 1 0,5 10 0,10 26 0,-3 2 0,21 86 0,-22-71 0,-1 1 0,-7-27 0,14 36 0,-22-71 16,0-1 0,0 0 0,0 1 0,0-1 0,0 1 0,0-1 0,0 1 0,0-1 0,1 1 0,-1-1 0,0 1 0,0-1 0,0 0 0,1 1 1,-1-1-1,0 1 0,0-1 0,1 0 0,-1 1 0,0-1 0,1 0 0,-1 1 0,1-1 0,-1 0 0,0 0 0,1 1 0,-1-1 0,1 0 0,-1 0 0,1 0 0,-1 0 0,0 1 0,1-1 0,-1 0 0,1 0 0,-1 0 0,1 0 0,-1 0 0,1 0 0,-1 0 0,1 0 0,-1 0 0,1-1 1,-1 1-1,1 0 0,-1 0 0,0 0 0,1 0 0,-1-1 0,1 1 0,-1 0 0,0 0 0,1-1 0,-1 1 0,0 0 0,1-1 0,-1 1 0,0 0 0,1-1 0,-1 1 0,1-1 0,12-23-4521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42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99 8032,'0'0'11071,"-2"-11"-10717,-4-32 4,5 42-316,1 0 0,0 0 0,-1 0-1,1 0 1,0 1 0,0-1-1,0 0 1,0 0 0,0 0-1,0 0 1,0 0 0,0 1 0,0-1-1,0 0 1,1 0 0,-1 0-1,0 0 1,1 0 0,-1 1 0,0-1-1,1 0 1,-1 0 0,1 0-1,-1 1-25,1 0-1,-1-1 1,0 1-1,0 0 1,0 0-1,0 0 1,1-1-1,-1 1 1,0 0-1,0 0 1,0-1-1,0 1 1,0 0-1,0 0 1,0-1-1,0 1 1,0 0-1,0-1 1,0 1-1,0 0 1,0 0-1,0-1 1,0 1-1,0 0 1,0 0-1,0-1 1,0 1-1,0 0 1,0 0-1,-1-1 1,-2-15 4444,3 27-3538,-19 356 1612,11-258-1884,-6-10 99,8-71-286,2 0 0,-1 37 1,0-30-27,-1 8-117,7-43-320,-1 0 0,0 0 0,0 1 0,0-1 0,0 0 0,0 0 0,1 1 0,-1-1 0,0 0 0,0 0 0,0 0 0,1 1 0,-1-1 0,0 0 0,0 0 0,1 0 0,-1 0 0,0 0 0,0 0 0,1 1 0,-1-1 0,0 0 0,1 0 0,-1 0 0,0 0 0,0 0 0,1 0 0,-1 0 0,0 0 0,1 0 0,-1 0 0,0 0 0,0 0 0,1 0 0,-1-1 0,1 1 0,13-3 0,-12 3 0,129-33 0,-3 1 0,-63 19 0,60-10 0,-103 20 0,34-3 0,-54 6 0,9-2 0,-11 2 0,-1 0 0,1 0 0,0 0 0,0 0 0,0 0 0,0 0 0,0 0 0,0 0 0,0 0 0,0 0 0,0 0 0,0 1 0,0-1 0,0 0 0,0 0 0,-1 0 0,1 0 0,0 0 0,0 0 0,0 0 0,0 0 0,0 0 0,0 1 0,0-1 0,0 0 0,0 0 0,0 0 0,0 0 0,0 0 0,0 0 0,0 0 0,0 0 0,0 1 0,0-1 0,0 0 0,1 0 0,-1 0 0,0 0 0,0 0 0,0 0 0,0 0 0,0 0 0,0 0 0,0 0 0,0 1 0,0-1 0,0 0 0,0 0 0,0 0 0,0 0 0,1 0 0,-1 0 0,0 0 0,0 0 0,0 0 0,0 0 0,0 0 0,0 0 0,0 0 0,-1 1 0,0-1 0,0 0 0,1 0 0,-1 0 0,0 1 0,0-1 0,0 0 0,0 0 0,1 0 0,-1 0 0,0 0 0,0-1 0,0 1 0,-1 0 0,2-1 0,-16 1 868,7-1-5755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42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14968,'0'0'8550,"10"-6"-8014,33-18-7,-37 22-344,0-1 0,0 1 0,0 1-1,0-1 1,1 1 0,-1 0 0,1 1-1,-1 0 1,1 0 0,-1 0 0,0 1-1,1-1 1,-1 2 0,10 2 0,11 1 438,10-2 421,0-1 1,71-7-1,-41-1-281,-63 3-860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43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13768,'0'0'5986,"10"-11"-5590,32-33 12,-39 41-301,1 0 0,-1 0 0,1 0 0,0 1 0,0-1 0,0 1-1,0 0 1,0 0 0,0 0 0,1 1 0,-1-1 0,0 1 0,1 0 0,-1 0 0,10 0 0,-2 0 122,120-14 1987,-105 12-1782,-3 0 374,0-2 0,42-12 0,-51 14-289,-13 3-448,0 0-1,-1-1 1,1 1 0,-1 0-1,1-1 1,0 1 0,-1-1-1,1 0 1,-1 1 0,1-1-1,-1 0 1,1 0 0,0-1-1,-1 2-166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43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13464,'0'0'8551,"10"-3"-8095,77-26 1762,-61 23-1612,0 1 1,0 1-1,1 1 1,29 1-1,107 12 1362,-151-9-1781,2-1 87,0 0 0,1-1-1,-1-1 1,1 0-1,13-5 1,-28 7-276,0 0 0,0 0 0,0 0 0,0 0 0,0 0 1,0 0-1,1 0 0,-1 0 0,0 0 0,0 0 0,0 0 0,0 0 1,0 0-1,0 0 0,0 0 0,0 0 0,0 0 0,0 0 0,1 0 1,-1 0-1,0 0 0,0 0 0,0 1 0,0-1 0,0 0 0,0 0 1,0 0-1,0 0 0,0 0 0,0 0 0,0 0 0,0 0 0,0 0 1,0 0-1,0 0 0,1 0 0,-1 0 0,0 0 0,0 0 0,0 1 1,0-1-1,0 0 0,0 0 0,0 0 0,0 0 0,0 0 1,0 0-1,0 0 0,0 0 0,0 0 0,0 0 0,0 1 0,0-1 1,0 0-1,0 0 0,0 0 0,0 0 0,0 0 0,-1 0 0,1 0 1,0 0-1,0 0 0,0 0 0,0 0 0,0 0 0,0 1 0,0-1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1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11048,'0'0'7347,"-2"11"-6813,-3 28 79,0 1 1,2 41 0,8 94 1317,-1-18 302,2-93-69,-1-52-471,-9-18-1325,1 0-497,0-1-1,0 1 1,1-1-1,0 0 1,-2-13-1,2 8-3210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5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27 4008,'0'0'5410,"-10"-5"-5139,-33-14 1,40 18-247,1 1 0,-1-1 0,1 1 0,-1 0 1,1 0-1,-1 0 0,1 0 0,-1 0 0,1 0 0,-1 1 0,1-1 0,0 1 0,-1 0 0,1 0 1,0 0-1,-1 0 0,1 0 0,-2 1 0,-4 2 51,-14 7 92,1 1 0,0 1 0,1 1 0,1 0 0,-34 32 0,29-20 6,0 0-1,2 2 0,-28 42 1,34-43-56,0 1 0,2 1 0,1 0 0,2 1 1,1 1-1,1-1 0,1 1 0,2 1 0,1 0 0,0 37 1,4-64-78,2 0 1,-1 0 0,0 0 0,1 0 0,0 0-1,0-1 1,1 1 0,-1 0 0,1 0 0,0-1-1,0 0 1,1 1 0,-1-1 0,7 8 0,-7-10-15,1 1 1,0-1 0,-1 0 0,1 0 0,0 0-1,0-1 1,0 1 0,0-1 0,0 0 0,0 1-1,0-1 1,1 0 0,-1-1 0,0 1 0,1-1 0,-1 1-1,0-1 1,1 0 0,-1 0 0,0-1 0,1 1-1,4-2 1,6-1 32,0-2-1,-1 0 1,1 0-1,-1-1 1,0-1-1,-1 0 1,1-1-1,-2 0 1,1-1-1,-1 0 1,0-1-1,17-20 1,-9 8 55,-2-1 0,-1-1 1,0-1-1,-2 0 0,17-42 1,-20 38 16,-2-1 1,-1 0 0,-2-1-1,0 1 1,-3-1 0,0 0 0,-2 0-1,-4-51 1,2 75-91,-4-21 195,5 27-221,0 0 1,0-1 0,-1 1 0,1 0-1,-1 0 1,1 0 0,-1 0 0,1 0-1,-1 1 1,0-1 0,1 0 0,-1 0 0,0 0-1,0 0 1,0 1 0,0-1 0,1 0-1,-1 1 1,0-1 0,-2 0 0,2 1-13,0 0 1,0 0-1,-1 1 1,1-1-1,0 0 1,0 1-1,0-1 1,0 0-1,0 1 1,-1-1-1,1 1 1,0 0-1,0-1 1,0 1-1,0 0 1,0 0-1,1 0 0,-1 0 1,0-1-1,0 1 1,0 2-1,-18 23 18,11-12-28,1 1 1,0 0 0,2 0 0,-1 0-1,2 1 1,0 0 0,1 0-1,1 0 1,0 0 0,1 0-1,1 19 1,4 21-7,19 103 0,-19-139 13,0 1-1,1-1 1,1 0 0,1 0 0,14 27-1,-19-43 5,0 0 0,0 0-1,0-1 1,1 1-1,-1-1 1,1 0 0,0 1-1,0-1 1,1 0 0,-1-1-1,0 1 1,1-1-1,0 1 1,-1-1 0,1 0-1,0 0 1,0-1 0,0 1-1,1-1 1,-1 0 0,0 0-1,0 0 1,1-1-1,-1 0 1,0 1 0,1-2-1,-1 1 1,0 0 0,1-1-1,-1 0 1,0 0-1,8-2 1,0-2 29,0-1-1,0 0 0,0 0 1,0-1-1,-1-1 1,0 0-1,-1 0 0,0-1 1,0 0-1,14-19 1,-7 7 28,0-2 1,-2 0 0,-1-1 0,13-29-1,32-92 333,-59 144-391,0 1-1,0-1 1,0 1-1,1 0 1,-1-1-1,0 1 1,0-1-1,0 1 1,1 0-1,-1-1 1,0 1-1,1 0 1,-1-1 0,0 1-1,1 0 1,-1-1-1,0 1 1,1 0-1,-1 0 1,0-1-1,1 1 1,-1 0-1,1 0 1,-1 0-1,1-1 1,-1 1-1,0 0 1,1 0-1,-1 0 1,1 0 0,-1 0-1,1 0 1,-1 0-1,1 0 1,-1 0-1,0 0 1,1 0-1,-1 1 1,1-1-1,-1 0 1,1 0-1,-1 0 1,0 0-1,1 1 1,-1-1 0,1 0-1,-1 0 1,0 1-1,1-1 1,-1 0-1,0 1 1,1-1-1,-1 0 1,0 1-1,0-1 1,1 1-1,-1-1 1,0 0-1,0 1 1,0 0-1,14 26 46,1 15-26,1-1-1,16 68 0,-30-96-14,1 0 1,-2 0 0,0 1-1,0-1 1,-1 0 0,-1 0-1,0 1 1,-1-1 0,-6 23-1,6-30 2,0 0 0,0 0 0,-1-1 0,0 1 0,0-1 0,-7 10 0,9-14-5,0 1-1,0-1 0,-1 0 0,1 1 0,-1-1 1,1 0-1,-1 0 0,0 0 0,1 0 1,-1 0-1,0 0 0,0-1 0,1 1 1,-1 0-1,0-1 0,0 1 0,0-1 1,0 0-1,0 0 0,0 0 0,0 0 0,0 0 1,0 0-1,1 0 0,-5-2 0,-12-2 157,0-1 1,1-1-1,-1 0 0,1-2 0,-29-16 0,34 16 116,33 17-233,-2-3-50,0-1-1,1-1 1,-1-1 0,1-1-1,0-1 1,-1 0-1,1-1 1,0-2 0,-1 0-1,21-4 1,-18 0 2,0-1-1,-1 0 1,1-1 0,-2-2 0,1 0 0,-1-1 0,-1-1-1,27-21 1,-39 28-2,4-3-5,-1 0 1,0 0 0,-1-1-1,0 0 1,0-1-1,-1 0 1,0 0 0,9-16-1,4-18-10,-10 19 43,25-40 1,-36 64-22,0 1 1,1-1-1,-1 1 0,0-1 0,0 1 0,1-1 0,-1 1 0,0-1 0,1 1 1,-1 0-1,0-1 0,1 1 0,-1 0 0,1-1 0,-1 1 0,1 0 0,-1 0 1,1-1-1,-1 1 0,1 0 0,-1 0 0,1 0 0,-1 0 0,1-1 0,0 1 0,6 10-11,-2 27-32,-4-30 47,2 23-33,0 1 1,-2 0 0,-1 0-1,-2 0 1,-10 56 0,11-81 29,-1-1 1,1 0-1,-1 1 1,0-1 0,-1 0-1,1 0 1,-1 0-1,0 0 1,0-1 0,-1 1-1,1-1 1,-1 0-1,-6 6 1,6-7 5,0-1 0,0 0 1,1 0-1,-1 0 0,0 0 0,-1 0 0,1-1 1,0 0-1,0 0 0,-1 0 0,1 0 0,0-1 1,-1 0-1,1 0 0,0 0 0,-1 0 0,-6-2 1,7 1 0,-6 0 18,0 0 0,1-1 0,-1-1-1,1 0 1,-1 0 0,1-1 0,-10-5 0,18 7 42,9 3-35,16 5-37,-19-5-8,16 5-6,0-2 1,40 3-1,-52-6 28,0-1 1,0-1-1,0 0 0,-1 0 0,1-1 0,0 0 0,-1 0 0,1-1 0,13-6 0,-3-2 4,1 0-1,-2-1 1,1-1-1,-2-1 1,0 0 0,0-2-1,-2 1 1,0-2-1,15-21 1,18-19-25,-60 110 10,4-29-14,2 0 0,0 1-1,2-1 1,-2 37-1,6-58 18,0 1 0,0-1 0,0 0 0,0 0 0,1 1 0,-1-1 0,1 0-1,0 0 1,0 0 0,0 0 0,0 0 0,0 0 0,1 0 0,-1 0 0,1 0-1,4 4 1,-4-5 4,-1-1 0,1 1 0,0-1-1,0 0 1,0 0 0,0 0-1,1 0 1,-1 0 0,0 0 0,0 0-1,1-1 1,-1 1 0,0-1 0,1 0-1,-1 1 1,0-1 0,1 0 0,-1 0-1,0-1 1,1 1 0,-1-1-1,0 1 1,1-1 0,1 0 0,6-3 11,-1 0 0,0 0 0,0-1 1,0 0-1,0-1 0,-1 1 1,0-2-1,0 1 0,12-14 0,5-8 27,26-41 0,-33 45-4,-12 17-2,-1-1-1,0-1 1,0 1 0,-1-1-1,7-17 1,-43 100 80,30-67-128,0 0 0,1 0 0,0 1 0,0-1 0,1 1 1,-1-1-1,2 0 0,-1 1 0,1-1 0,0 1 0,2 7 1,-1-11 0,0 1 1,0-1 0,0 0 0,0 1 0,1-1-1,0 0 1,-1 0 0,2-1 0,-1 1 0,0-1 0,1 1-1,-1-1 1,1 0 0,0 0 0,0-1 0,0 1-1,0-1 1,6 2 0,-5-2 10,0 0-1,1 0 1,0 0-1,-1-1 1,1 0 0,0-1-1,0 1 1,-1-1 0,1 0-1,0 0 1,0-1-1,-1 0 1,1 0 0,0 0-1,-1-1 1,1 1 0,-1-1-1,1-1 1,-1 1-1,0-1 1,10-6 0,3-5 22,0 0 0,-2-2 0,1 0 0,17-22 0,-11 2 12,-1-1-11,-20 35-19,0-1 0,-1 1-1,1 0 1,0 0 0,0 0 0,1 0-1,-1 1 1,0-1 0,1 1-1,-1-1 1,5-1 0,-7 3-5,1 0 0,-1 0 0,1-1 0,-1 1 0,1 0 0,-1 0 1,1 0-1,-1 0 0,1 0 0,-1 0 0,1 0 0,-1 0 0,1 0 1,-1 0-1,0 1 0,1-1 0,-1 0 0,1 0 0,-1 0 0,1 0 1,-1 1-1,0-1 0,1 0 0,-1 1 0,1-1 0,-1 0 0,0 1 1,1 0-1,5 16 20,-5 28-21,-1-35 6,-1 5 0,1 23-10,0-37 5,0 1-1,0-1 1,0 1 0,0-1 0,1 1 0,-1-1 0,0 1-1,1-1 1,-1 1 0,1-1 0,0 1 0,0-1 0,-1 0 0,1 1-1,0-1 1,0 0 0,2 2 0,-2-3 2,1-1 0,-1 1 0,1-1 0,-1 1 0,0-1 1,1 0-1,-1 1 0,0-1 0,0 0 0,1 0 0,-1 0 0,0 0 0,1-1 0,0 0 2,98-90 87,-20 16-25,-77 73-65,0 0 0,1 1-1,0-1 1,0 0 0,0 1 0,0 0 0,5-2 0,-9 4-3,1-1 0,0 1 0,-1 0 0,1 0 0,0 0 1,-1 0-1,1 0 0,-1 0 0,1 0 0,0 0 1,-1 0-1,1 0 0,0 0 0,-1 1 0,1-1 0,-1 0 1,1 0-1,0 1 0,-1-1 0,1 0 0,-1 1 0,1 0 1,0 0-3,0 0 1,0 0 0,0 0 0,-1 1 0,1-1 0,-1 0 0,1 1-1,-1-1 1,1 0 0,-1 1 0,0-1 0,1 1 0,-1-1-1,0 3 1,-2 40-16,1-36 26,0 1-1,1 0 1,0-1 0,0 1-1,2 11 1,-2-19-8,1-1 1,-1 0-1,0 0 0,0 0 1,0 0-1,0 1 0,0-1 1,1 0-1,-1 0 0,0 0 0,0 0 1,0 1-1,1-1 0,-1 0 1,0 0-1,0 0 0,0 0 1,1 0-1,-1 0 0,0 0 1,0 0-1,1 0 0,-1 0 1,0 0-1,0 0 0,0 0 1,1 0-1,-1 0 0,0 0 1,0 0-1,1 0 0,-1 0 0,0 0 1,0 0-1,0 0 0,1 0 1,-1 0-1,0 0 0,0-1 1,0 1-1,1 0 0,-1 0 1,10-6 18,7-10 66,20-23 0,-23 23-14,34-29 0,-36 35-52,22-16 60,-32 24-70,0 1 1,1-1-1,-1 1 0,0 0 0,1 0 1,-1 0-1,1 0 0,-1 1 1,1-1-1,-1 1 0,1-1 0,4 1 1,-5 1-9,0-1 1,-1 1 0,1-1-1,0 1 1,-1 0-1,1 0 1,-1 0 0,1 0-1,-1 0 1,1 0 0,-1 1-1,0-1 1,0 0 0,0 1-1,0-1 1,0 1-1,0-1 1,0 1 0,0-1-1,0 3 1,16 39-30,-13-29 3,-1-6 13,0-1 1,1 1-1,0-1 1,0 0-1,0 0 1,1-1-1,0 1 1,1-1-1,8 8 1,-12-12 7,1 1-1,-1-1 1,1 0 0,0 0 0,0-1-1,0 1 1,0-1 0,0 1-1,1-1 1,-1 0 0,0 0 0,1 0-1,-1-1 1,0 1 0,1-1-1,-1 0 1,1 0 0,-1 0 0,1 0-1,-1 0 1,0-1 0,1 0 0,-1 0-1,6-2 1,1-2 12,-1 0 0,0 0 0,0-1-1,0-1 1,-1 1 0,0-1 0,-1-1 0,1 1 0,-1-1 0,10-17-1,-12 19 0,-1 0 0,-1 0 0,1-1 0,-1 1 0,-1-1-1,1 0 1,-1 0 0,0 0 0,0 0 0,-1-1 0,0 1-1,-1 0 1,1-1 0,-1 1 0,-1 0 0,-1-13 0,2 19-8,0 1 0,-1-1 1,1 0-1,0 0 0,0 0 1,0 0-1,-1 0 1,1 0-1,-1 1 0,1-1 1,0 0-1,-1 0 0,0 1 1,1-1-1,-1 0 0,1 1 1,-1-1-1,0 0 1,1 1-1,-1-1 0,0 1 1,0-1-1,1 1 0,-1-1 1,0 1-1,-1-1 1,1 1-1,-1 1 1,1-1 0,0 0-1,-1 0 1,1 1 0,0-1 0,-1 0-1,1 1 1,0-1 0,0 1-1,0 0 1,-1-1 0,1 1 0,0 0-1,-1 1 1,-5 4 2,2 0-1,-1 0 1,1 1 0,-8 11-1,10-14 0,0 1-1,1-1 0,0 1 1,0 0-1,0-1 0,0 1 1,1 0-1,0 0 0,0 0 1,0 0-1,1 1 0,-1-1 1,1 0-1,0 0 0,1 0 1,-1 0-1,1 0 0,0 0 1,0 0-1,1 0 0,0 0 1,0 0-1,3 5 0,-2-4 2,1 0-1,1 0 0,-1-1 1,1 0-1,0 0 0,0 0 1,1 0-1,-1-1 0,1 0 1,0 0-1,0 0 0,0-1 1,1 0-1,-1 0 1,1-1-1,10 3 0,3-1 33,0-1 0,0 0-1,1-2 1,-1 0 0,1-1-1,-1-2 1,1 0 0,-1-1-1,0-1 1,0 0 0,0-2-1,23-10 1,-26 6-353,-12 6-2457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1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12664,'0'0'6081,"11"-8"-5625,10-7-69,2 0 0,0 1 0,0 1-1,36-14 1,-45 22-139,1 2 0,-1 0 1,1 0-1,0 1 0,0 1 0,-1 0 0,20 3 0,-7 1 186,0 1 1,0 2-1,27 9 1,-18-6 35,-23-6-76,0 0 0,0 1-1,23 11 1,-25-12 55,-10-3-372,0 1 1,0-1 0,0 0 0,0 0 0,-1 0 0,1 0-1,0 1 1,0-1 0,-1 0 0,1 1 0,0-1 0,0 0 0,-1 1-1,1-1 1,0 1 0,-1-1 0,1 1 0,-1 0 0,2 0-1,-27 5-534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2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11448,'0'0'10401,"12"3"-9932,69 17 1136,88 9 1,-121-24-1101,42 2 682,-86-7-1052,-1 0 1,1 0-1,-1 0 1,0-1-1,1 1 1,-1-1-1,0 0 1,0 0 0,0 0-1,5-3 1,3-7-3701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3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1 731 8840,'0'0'11687,"9"-16"-11255,-3 7-354,56-105 679,-1-23 290,17-34-42,-56 128-393,52-74 0,-61 95-287,6-8 899,-19 30-1058,-8 15 457,-17 66-189,14-47-288,1 0-1,2 1 1,-7 55-1,13-58-25,-1-2 21,2 2 0,3 38 1,-1-62-84,0 1 1,0-1 0,1 0 0,0 0 0,0-1 0,1 1-1,0 0 1,1-1 0,-1 0 0,1 0 0,1 0-1,-1 0 1,10 10 0,-12-16-34,0 0 0,0 0 0,-1 0 0,1 0 0,0 0 0,0-1 0,0 1 0,0 0 0,0-1 0,0 0 0,0 1 0,0-1 0,0 0 0,0 0 0,0 0 0,0-1 0,0 1 0,0 0 0,0-1 0,0 1 0,0-1 0,0 0 0,0 1 0,0-1 0,-1 0 0,1 0 0,3-3 0,6-3 87,0 0 1,18-16-1,-28 22-101,18-17 152,-1 0-1,-1-2 1,-1 0 0,0-1-1,19-35 1,51-119 651,-77 155-729,8-16-51,-1 3-31,-2 0 0,-1-1-1,15-57 1,-28 66-3,-28 71 0,17-19 0,0 0 0,2 0 0,1 1 0,1 0 0,-4 41 0,8-29 0,1 1 0,2-1 0,6 52 0,-4-75 0,1 0 0,0 0 0,9 25 0,-9-35 0,0 1 0,1 0 0,0-1 0,0 0 0,1 0 0,0 0 0,0-1 0,1 1 0,6 6 0,-1-3 0,-10-9 0,0 1 0,0 0 0,1-1 0,-1 1 0,1-1 0,0 0 0,-1 1 0,1-1 0,0 0 0,0 0 0,-1 0 0,1 0 0,0-1 0,0 1 0,0 0 0,0-1 0,0 1 0,3-1 0,-2 0 0,-3-1 0,1 0 0,-1 1 0,0-1 0,0 0 0,1 0 0,-1 1 0,0-1 0,0 0 0,0 0 0,0 1 0,0-1 0,0 0 0,0 0 0,0 1 0,0-1 0,0 0 0,-1 0 0,1 0 0,0-1 0,-3-27 862,-4 12-5716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5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0 10656,'0'0'20727,"1"13"-20136,-1-8-508,2 18 93,0 1-1,2-1 1,7 26-1,3-1-175,7 52 0,-8-36 0,-7-33 0,-1 0 0,0 57 0,-5-86 0,0 0 0,0 0 0,0 0 0,0 0 0,0 0 0,-1 0 0,1-1 0,-1 1 0,0 0 0,1 0 0,-1-1 0,0 1 0,0 0 0,0-1 0,0 1 0,0 0 0,0-1 0,-1 0 0,1 1 0,-2 0 0,1 0 0,-1 0 0,0-1 0,0 0 0,1 0 0,-1 1 0,0-1 0,0-1 0,0 1 0,0 0 0,0-1 0,-5 0 0,-5 0 0,-1 0 0,1-2 0,-1 0 0,-20-5 0,-5-8 0,-4-1 0,36 17 0,7-1 0,-1 0 0,1 0 0,-1 0 0,0 0 0,0 0 0,1 0 0,-1 0 0,0 0 0,1 0 0,-1 0 0,0 0 0,1 0 0,-1 0 0,0-1 0,1 1 0,-2-1 0,-2-3 857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6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12456,'0'0'10775,"-10"8"-10183,-33 28 3097,56-46-2646,21-15 296,-34 24-1281,0 1 0,0 0-1,0 0 1,0 0 0,0 0 0,0 0 0,1 0 0,-1 0 0,0 0 0,0 0 0,0-1 0,0 1 0,0 0 0,1 0-1,-1 0 1,0 0 0,0 0 0,0 0 0,0 0 0,1 0 0,-1 0 0,0 0 0,0 0 0,0 0 0,0 0-1,1 0 1,-1 0 0,0 0 0,0 1 0,0-1 0,0 0 0,0 0 0,1 0 0,-1 0 0,0 0 0,0 0-1,0 0 1,0 0 0,0 1 0,0-1 0,0 0 0,1 0 0,-1 0 0,0 0 0,0 0 0,0 0 0,0 1-1,0-1 1,0 0 0,0 0 0,0 0 0,0 0 0,0 1 0,0-1 0,0 0 0,0 0 0,0 0 0,0 12-2097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49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61 9040,'0'0'10607,"-12"-6"-10255,-2-1-224,1-1 90,0 1 0,0 1-1,-27-8 1,23 10 361,0 0 0,-29-1 0,43 5-474,0 1-1,0-1 1,0 1-1,1-1 1,-1 1-1,0 0 1,1 0-1,-1 0 1,0 1-1,1-1 1,0 1-1,-1-1 1,1 1-1,0 0 1,0 0-1,0 0 1,0 0-1,0 0 1,0 0-1,0 0 1,1 1-1,-1-1 1,1 1-1,0-1 1,0 1-1,0-1 1,-1 5-1,-3 8 69,2-1 0,0 0 0,0 1 0,0 14 0,0 37 136,5 83 0,17 67 123,-15-178-361,23 186 324,14 257 298,-36-264-100,-12-62-99,2 146 867,13-193-558,-7-101-766,0 0 71,0 1 0,0-1 0,5 13 0,-6-19-97,1 1 0,-1-1 0,1 0 0,-1 0 0,1 1-1,0-1 1,-1 0 0,1 0 0,0 0 0,0 0 0,0 0 0,0 0-1,0 0 1,0 0 0,0 0 0,0 0 0,0-1 0,1 1-1,-1 0 1,0-1 0,0 1 0,1-1 0,-1 0 0,0 1-1,1-1 1,-1 0 0,2 1 0,140-9-11,0-1 0,-142 9 37,-1 0 0,1 0 0,0 1 0,-1-1 0,1 0 0,-1 0 0,1 0 0,0 0 0,-1 0 0,1 1 0,-1-1 0,1 0 0,-1 0-1,1 1 1,-1-1 0,1 0 0,-1 1 0,1-1 0,-1 1 0,0-1 0,1 1 0,0 0 0,1 8-4823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2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8336,'0'0'15749,"12"0"-15377,44 3 115,-22 0 117,0-2 1,51-3 0,-46-2-59,0 2-1,55 5 1,-40 0-126,24 5 333,-39-3-97,-4-4 73,-25-3-4444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4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52 10152,'0'0'7559,"-2"-10"-7013,1 2-1232,-5-24 3680,6 32-2961,0 0 0,0 0 1,0 0-1,0 0 1,0 0-1,0 0 1,0 0-1,0 0 1,0 1-1,-1-1 0,1 0 1,0 0-1,0 0 1,0 0-1,0 0 1,0 0-1,0 0 0,0 0 1,0 0-1,0 0 1,0 0-1,-1 0 1,1 0-1,0 0 1,0 0-1,0 0 0,0 0 1,0 0-1,0 0 1,0 0-1,0 0 1,0 0-1,-1 0 1,1 0-1,0 0 0,0 0 1,0 0-1,0 0 1,0 0-1,0 0 1,0 0-1,0 0 0,0 0 1,0-1-1,0 1 1,-1 0-1,1 0 1,0 0-1,0 0 1,0 0-1,0 0 0,0 0 1,0 0-1,0 0 1,0 0-1,0 0 1,0-1-1,0 1 1,0 0-1,0 0 0,0 0 1,0 0-1,-4 24 1039,-5 83 167,6 148-1,36 109 1286,-32-345-2150,-1-13-24,-1-12 493,-22-276 774,13 181-1335,-17-144 267,23 208-549,0-51 0,4 88 0,0-1 0,0 1 0,0 0 0,1 0 0,-1 0 0,0-1 0,0 1 0,0 0 0,1 0 0,-1 0 0,0 0 0,0 0 0,0 0 0,1-1 0,-1 1 0,0 0 0,0 0 0,1 0 0,-1 0 0,0 0 0,0 0 0,1 0 0,-1 0 0,0 0 0,0 0 0,1 0 0,-1 0 0,0 0 0,0 0 0,1 0 0,-1 0 0,0 1 0,0-1 0,0 0 0,1 0 0,-1 0 0,0 0 0,0 0 0,1 1 0,13 5 0,-12-5 0,61 28 0,93 48 0,-76-34 0,86 52 0,-129-71 0,-1 1 0,45 41 0,-57-44 0,-1 2 0,25 32 0,-41-47 0,-1 0 0,0 0 0,-1 0 0,0 1 0,-1 0 0,0 0 0,0 0 0,-1 1 0,0-1 0,2 20 0,-5-25 0,0 1 0,-1 0 0,0-1 0,0 1 0,0 0 0,-1-1 0,0 0 0,0 1 0,0-1 0,-1 0 0,1 0 0,-1 0 0,0 0 0,-1 0 0,1-1 0,-1 0 0,-6 6 0,1-1 0,-2 0 0,1 0 0,-1-1 0,0 0 0,-1-1 0,-14 6 0,-6 1 0,-1-2 0,-1-1 0,-48 9 0,23-10 0,-71 2 0,-7-10 0,80-3 0,59 0 850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5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0 10752,'0'0'9937,"0"10"-9425,3 30 6,2-1 0,17 69 0,35 87 778,-22-80-492,-11-38-263,15 62 852,-32-119-798,-7-20-580,1 0 0,-1 0 0,0 0 0,0 0 0,0 1 0,0-1 0,0 0 0,0 0 0,1 0 0,-1 0 0,0 0 0,0 0 0,0 0 0,0 0 0,1 0 0,-1 0 0,0 0 0,0 0 0,0 0 0,0 0 0,1 0 0,-1 0 0,0 0 0,0 0 0,0 0 0,0 0 0,0 0 0,1 0 0,-1 0 0,0 0 0,0 0 0,0 0 0,0-1 0,0 1 0,1 0 0,-1 0 0,0 0 0,0 0 0,0 0 0,0 0 0,0 0 0,0-1 0,0 1 0,1 0 0,-1 0-1,0 0 1,0 0 0,0 0 0,0-1 0,11-33 1003,-7 21-1097,12-44 484,64-187 898,-69 218-1064,1 2 0,0 0 0,2 0 0,1 1 0,1 1 0,1 0 0,26-25 0,-36 40-230,1 2 1,-1-1-1,1 1 0,0 0 0,0 1 0,1 0 0,-1 0 1,10-2-1,12-3-16,31-4 1,-34 7 3,46-6 3,-101 9 0,-124 12 0,-245 29 0,278-21 0,-51 10 0,158-23 0,10-1 0,26-1 0,19-5 860,-20 1-5701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6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12360,'0'0'11383,"16"-1"-10863,-12 1-486,27-3 284,0 2-1,43 4 1,20 6 586,0-4 1,0-5-1,104-12 0,-161 6-296,48-13-1,-40 4-4282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5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1 960 6128,'0'0'5117,"13"-5"-4666,-3 2-362,-1 0-23,0 0 0,-1-1 1,1 0-1,-1 0 0,0-1 1,0 0-1,0-1 0,-1 0 0,7-6 1,5-9 129,-1-1 0,-1-1-1,17-29 1,37-81 436,-57 107-514,25-58 441,50-156-1,-87 236-530,2-8 95,0-1 1,-1 0-1,0 1 0,-1-1 1,1-18-1,-3 31-118,0 0-1,0 0 1,0 0 0,0 1-1,0-1 1,-1 0-1,1 0 1,0 0 0,0 0-1,0 0 1,0 0-1,0 0 1,0 0-1,0 0 1,-1 0 0,1 0-1,0 0 1,0 0-1,0 0 1,0 0 0,0 0-1,0 0 1,-1 0-1,1 0 1,0 0 0,0 0-1,0 0 1,0 0-1,0 0 1,0 0 0,-1 0-1,1 0 1,0 0-1,0 0 1,0 0 0,0 0-1,0 0 1,0 0-1,0 0 1,-1 0 0,1-1-1,0 1 1,0 0-1,0 0 1,0 0-1,0 0 1,0 0 0,0 0-1,0 0 1,0 0-1,0-1 1,0 1 0,0 0-1,0 0 1,0 0-1,0 0 1,0 0 0,0-1-1,0 1 1,0 0-1,0 0 1,0 0 0,0 0-1,0 0 1,0-1-1,-7 11 85,-8 26-30,1 0 0,-17 73-1,29-98-50,-6 22 20,1 1-1,2 0 1,-1 54-1,5-74-15,2 1-1,0-1 1,1 1 0,0-1-1,1 1 1,1-1-1,0 0 1,1-1 0,0 1-1,1-1 1,8 13-1,-13-24-6,0-1 0,0 0 0,0 0 0,0 1-1,0-1 1,0 0 0,0 0 0,0 0-1,1 0 1,-1 0 0,0-1 0,1 1 0,-1 0-1,1-1 1,-1 1 0,1-1 0,-1 1-1,1-1 1,-1 0 0,1 1 0,-1-1 0,1 0-1,-1 0 1,1 0 0,0 0 0,-1-1-1,1 1 1,-1 0 0,1-1 0,-1 1 0,1-1-1,-1 1 1,1-1 0,-1 0 0,0 1-1,2-2 1,5-3 23,0-1 0,0 1 0,0-1 0,11-13-1,15-20 69,-1-1 0,-2-2-1,46-84 1,22-30 153,-72 120-129,-1-2 0,-1 0 0,-3-2-1,26-60 1,-39 77-21,-6 17-47,0 0 1,0-1-1,-1 1 0,0-1 0,0 0 0,1-11 0,-3 17-49,0 1 1,0 0-1,0 0 0,0 0 0,0 0 1,0 0-1,0-1 0,0 1 0,0 0 0,0 0 1,0 0-1,0 0 0,0 0 0,0 0 1,0-1-1,0 1 0,-1 0 0,1 0 1,0 0-1,0 0 0,0 0 0,0 0 1,0 0-1,0 0 0,0-1 0,0 1 1,0 0-1,-1 0 0,1 0 0,0 0 0,0 0 1,0 0-1,0 0 0,0 0 0,0 0 1,-1 0-1,1 0 0,0 0 0,0 0 1,0 0-1,0 0 0,0 0 0,0 0 1,-1 0-1,1 0 0,0 0 0,0 0 1,0 0-1,0 0 0,0 0 0,0 0 0,-1 0 1,1 0-1,0 0 0,0 0 0,0 0 1,0 1-1,0-1 0,0 0 0,0 0 1,0 0-1,-1 0 0,-7 7 53,-11 18-14,0 1 1,2 1-1,1 1 0,-23 54 1,24-50-26,1 2 13,2 1 0,2 0-1,-9 49 1,2-3 30,16-77-56,-56 260 365,56-258-327,0-1-1,0 1 1,-1 0 0,-3 7-1,-2 5 275,20-47-145,2 1 0,1 1-1,0 0 1,26-29 0,-32 42-156,0 0 15,1 0 0,0 1-1,24-23 1,-21 24 11,-12 9-26,1 1 0,0-1 0,-1 1 0,1 0 0,0 0 0,1 0 0,5-3-1,-8 5-9,0-1-1,1 1 0,-1 0 0,0 0 0,1 0 0,-1 0 0,0 0 1,0 1-1,1-1 0,-1 0 0,0 0 0,1 1 0,-1-1 0,0 1 1,0-1-1,0 1 0,1 0 0,-1-1 0,0 1 0,0 0 0,0 0 1,0 0-1,0 0 0,0 0 0,-1 0 0,2 1 0,5 7 14,0 1-1,-1-1 1,0 1-1,-1 0 1,6 15-1,9 16 42,-14-28-50,1-1 0,1-1 0,0 1 1,17 18-1,-22-27-11,1 0 0,-1 0 0,1-1 1,0 1-1,-1-1 0,1 0 0,0 1 1,0-2-1,1 1 0,-1 0 0,0-1 1,1 0-1,-1 0 0,0 0 0,1-1 1,-1 0-1,1 1 0,7-2 0,-5 0 3,-1 0 0,0 0-1,0-1 1,0 0 0,0 0 0,0 0-1,0-1 1,-1 0 0,1 0-1,-1 0 1,0-1 0,0 1-1,0-1 1,0-1 0,-1 1 0,1-1-1,-1 1 1,0-1 0,-1-1-1,1 1 1,2-6 0,1-3 14,-1 0 1,-1 0 0,0-1 0,-1 1-1,-1-1 1,0 0 0,2-25 0,-5 5 26,0 33-35,-1-1 1,1 1-1,0-1 0,-1 1 1,1 0-1,-1 0 1,0-1-1,0 1 1,0 0-1,0 0 0,0 0 1,-1-3-1,1 5-3,0 0 0,0-1 0,0 1 0,1 0 0,-1 0 0,0-1 0,0 1 0,0 0 0,0 0-1,0 0 1,1 0 0,-1 0 0,0 0 0,0 0 0,0 0 0,0 1 0,1-1 0,-1 0 0,0 0 0,0 1-1,0-1 1,1 1 0,-1-1 0,0 0 0,0 1 0,1-1 0,-1 1 0,0 0 0,1-1 0,-2 2 0,-22 22 46,22-21-43,-2 1-4,0 1 1,0 0-1,1 0 0,-1 1 1,1-1-1,0 1 0,1-1 0,0 1 1,0 0-1,0 0 0,0 0 1,1 0-1,0 0 0,0 0 1,1 1-1,0-1 0,0 0 1,0 0-1,1 1 0,0-1 1,0 0-1,0 0 0,1 0 0,0 0 1,0 0-1,1-1 0,-1 1 1,1-1-1,0 1 0,1-1 1,0 0-1,8 9 0,-1-3-1,1 0 0,0-1-1,1-1 1,1 0 0,18 10 0,-29-17-7,0-1 1,1 1 0,-1-1 0,1 1-1,-1-1 1,1 0 0,-1-1 0,1 1-1,0-1 1,-1 1 0,1-1 0,0 0-1,0 0 1,-1-1 0,1 1 0,0-1-1,-1 0 1,1 0 0,-1 0 0,1 0-1,-1-1 1,1 1 0,-1-1 0,0 0-1,0 0 1,0 0 0,0 0 0,0-1-1,3-2 1,-4 2-13,0 0-1,-1 1 1,1-1 0,-1 0-1,1 0 1,-1 0 0,0 0-1,0 0 1,0 0 0,0 0-1,-1 0 1,1 0 0,-1-1-1,0 1 1,0 0 0,0 0-1,-1-4 1,-3-16-2920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7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12552,'0'0'12502,"3"10"-12083,34 130 1083,8 22 362,-36-139-1115,-9-23-731,0 1-1,0-1 0,0 0 0,1 0 1,-1 0-1,0 0 0,0 1 0,1-1 1,-1 0-1,0 0 0,0 0 0,1 0 1,-1 0-1,0 0 0,0 0 0,1 1 1,-1-1-1,0 0 0,0 0 0,1 0 1,-1 0-1,0 0 0,1 0 0,-1 0 1,0 0-1,0-1 0,1 1 0,-1 0 1,1 0-1,10-12 299,7-22 145,21-55 0,-2 4 98,-26 62-470,4-10 153,22-33-1,-32 59-212,0-1-1,1 1 0,-1 0 1,1 1-1,1-1 0,-1 1 1,1 0-1,0 1 1,15-9-1,-21 12-28,1 1 0,0 0 0,0 0 0,0 0 0,0 0 0,0 1 0,0-1 0,0 0 0,1 1 0,-1 0 0,0-1 0,0 1 0,0 0 0,0 0 0,1 0 0,-1 0 0,0 1 0,0-1 0,0 1 0,0-1 0,1 1 0,-1 0 0,0-1 0,0 1 0,0 0 0,-1 0 0,1 1 0,0-1 0,0 0 0,0 1 0,-1-1 0,1 1 0,-1-1 0,1 1 0,-1 0 0,0 0 0,0-1 0,2 5 0,2 6 0,0 0 0,-1 0 0,0 1 0,-1-1 0,1 19 0,-1-17 0,9 89 0,-12-97 86,-1 0-1,1 0 1,-1 1-1,0-1 1,-1 0 0,1 0-1,-1 0 1,0 0-1,-4 7 1,4-10-568,0 1 0,0-1 0,0 0 1,0 0-1,0 0 0,-1 0 0,1 0 0,-1 0 0,-3 2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8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0 221 12360,'0'0'9006,"17"-7"-8427,-1 0-429,7-3 96,1 1 0,-1 1 0,33-7 0,26 4 636,108-2 0,-129 11-574,196-3 856,-68 3-407,-27 0-137,135-6 648,-264 5-1092,7 1 250,-1-2 1,1-2-1,50-15 1,-88 20-389,1 0 0,-1 0 0,0 0 0,0-1 0,0 1 0,0-1 0,0 1 0,-1-1 0,1 0 0,0 1 0,-1-1 0,1 0 0,-1 0 0,0 0 0,1 0 0,-1 0 0,0-1 0,0 1 0,0 0 0,-1-1 0,1 1 0,-1 0 0,1-1 0,-1 1 0,0 0 0,0-1 0,0 1 0,0-4 0,0 4-369,-1 0-1,1 0 1,-1 0-1,1 0 0,-1 0 1,1 1-1,-1-1 0,0 0 1,0 0-1,0 1 1,0-1-1,0 1 0,-2-3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8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13968,'0'0'3315,"10"-6"-2744,33-15-27,-41 21-514,-1 0 0,0-1 0,1 1 0,-1 0-1,1 0 1,-1 0 0,1 0 0,-1 1 0,0-1 0,1 0 0,-1 0-1,0 1 1,1-1 0,-1 1 0,0-1 0,1 1 0,-1 0 0,0 0 0,0-1-1,1 1 1,-1 0 0,0 0 0,0 0 0,0 0 0,0 0 0,-1 0-1,1 0 1,0 1 0,0-1 0,0 0 0,0 2 0,3 2 107,5 9 89,0 0 0,0 0 0,-2 1 0,0-1 0,0 2 0,6 22-1,18 102 1943,-21-85-339,-10-55-1813,0 0 0,0 0 0,0 1 0,0-1 0,0 0 0,0 0-1,0 0 1,0 0 0,0 0 0,0 0 0,0 0 0,1 0 0,-1 0 0,0 0 0,0 0 0,0 0 0,0 1 0,0-1 0,0 0 0,0 0 0,0 0 0,0 0 0,0 0 0,1 0 0,-1 0 0,0 0 0,0 0 0,0 0 0,0 0 0,0 0 0,0 0 0,0 0 0,0 0 0,0 0 0,1 0 0,-1 0 0,0 0 0,0 0 0,0 0 0,0 0 0,0 0 0,0-1 0,0 1 0,0 0 0,0 0 0,0 0 0,0 0 0,1 0 0,-1 0 0,0 0 0,0 0 0,0 0 0,0 0 0,0 0 0,0 0 0,0 0 0,0-1 0,0 1 0,0 0 0,0 0 0,8-10 431,6-13-80,-5 4-192,115-198 1768,-119 209-1800,1 1-1,0-1 1,0 2-1,1-1 1,-1 1-1,1 0 1,16-10-1,-20 14-91,0 0 0,0 1 1,0-1-1,0 1 0,1 0 0,-1 0 1,0 0-1,1 0 0,-1 1 0,1 0 1,-1-1-1,1 1 0,-1 0 0,1 1 1,-1-1-1,1 0 0,-1 1 0,1 0 1,-1 0-1,0 0 0,1 0 0,-1 1 0,4 1 1,1 3 18,0-1 1,-1 1-1,1 0 1,-1 1 0,0 0-1,-1 0 1,1 0-1,7 13 1,1 6 279,18 38-1,-17-31-270,-13-26-79,-1-3 0,0 0 0,0 0 0,0 0 0,0-1 0,1 1 0,5 6 0,-7-10 0,1-1 0,-1 1 0,0-1 0,1 0 0,-1 1 0,0-1 0,0 0 0,0 0 0,1 0 0,-1 1 0,0-1 0,0-1 0,0 1 0,-1 0 0,1 0 0,1-2 0,-1 2 0,6-8-191,0-1 1,-1 0-1,-1 0 0,7-15 1,-8 16-2886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59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12456,'0'0'8238,"12"1"-7550,207 11 1787,-179-9-1891,1 1 0,-1 3 0,67 18 0,-100-22-498,0 0 1,0 0 0,0 0 0,-1 1 0,1 0 0,-1 0 0,0 1 0,0 0 0,0 0 0,-1 0 0,0 1 0,0-1 0,0 1 0,-1 1 0,0-1 0,0 0 0,0 1 0,-1 0-1,0 0 1,0 0 0,3 13 0,0 11 122,0-1-1,-2 1 0,-1-1 1,-1 33-1,-2 259 823,2-211-715,10 197 582,-6-226-662,4 51 324,38 193 0,-21-206-550,67 342-9,-87-417-1,2-1 0,2-1 0,19 50 0,-21-65 0,-1 0 0,5 31 0,-13-58 0,0 0 0,0 0 0,0-1 0,1 1 0,-2 0 0,1 0 0,0 0 0,0 0 0,0-1 0,0 1 0,0 0 0,-1 0 0,1 0 0,0-1 0,0 1 0,-1 0 0,1-1 0,-1 1 0,1 0 0,-1-1 0,1 1 0,-1 0 0,1-1 0,-1 1 0,0-1 0,1 1 0,-1-1 0,0 1 0,1-1 0,-1 1 0,0-1 0,0 0 0,1 0 0,-1 1 0,0-1 0,0 0 0,0 0 0,-1 0 0,-3 1 0,-1 0 0,1-1 0,-1 0 0,1 0 0,-7-2 0,-60-11 0,2-4 0,0-3 0,-76-33 0,47 13 0,-109-39 0,150 57 852,22 5-5648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06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1 7432,'0'0'3434,"-10"8"-3260,-31 27 4,35-30 0,-2 1-1,1-1 0,0-1 0,-13 6 1,-4 3 309,-55 33 653,23-15-62,52-28-720,-11 5 1629,14-6-863,10-4-242,51-17 612,-21 6-753,0 2 0,1 1 0,79-9 0,-95 18-448,257-23 2770,-253 21-2488,-1 1 1,1 1-1,0 1 0,29 5 0,-52-5-323,-4 0-120,1 1 1,-1-1 0,1 0-1,0 0 1,-1 1 0,1-1-1,-1 0 1,1 1 0,-1 0 0,1-1-1,-1 1 1,0 0 0,2 1-1,5 7 405,-8-9-533,0 0 1,0 0-1,0 0 1,-1 0-1,1 0 1,0 0-1,0 0 1,0 0-1,0 0 1,0 0-1,-1 0 1,1 0-1,0 0 1,0 0 0,0 0-1,0 0 1,0 0-1,-1 0 1,1 0-1,0 0 1,0 0-1,0 0 1,0 0-1,0 1 1,-1-1-1,1 0 1,0 0-1,0 0 1,0 0-1,0 0 1,0 0-1,0 0 1,0 1-1,0-1 1,-1 0 0,1 0-1,0 0 1,0 0-1,0 0 1,0 0-1,0 1 1,0-1-1,0 0 1,0 0-1,0 0 1,0 0-1,0 1 1,0-1-1,0 0 1,0 0-1,0 0 1,0 0-1,0 0 1,0 1-1,0-1 1,0 0-1,0 0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07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94 13360,'0'0'4397,"11"-3"-3819,27-8 57,0 2-1,46-5 0,93-4 1222,-78 9-877,94-7 1409,-14 2-3836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08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7936,'0'0'16970,"9"14"-16346,-2-2-466,0-1-4,0 0-1,-1 0 0,-1 0 0,0 0 0,0 1 0,4 22 1,3 38 1845,-4 1 1,-3 128-1,-5-198-1941,0 0-1,-1 0 1,1 0 0,-1 0 0,1-1-1,-1 1 1,0 0 0,0 0 0,0-1-1,0 1 1,-1-1 0,1 1 0,-1-1-1,-3 4 1,4-4-345,0-1 0,-1 0 1,1 0-1,0 0 0,-1 0 0,1 0 1,-1 0-1,1-1 0,-1 1 0,1 0 0,-1-1 1,1 1-1,-1-1 0,0 0 0,1 1 1,-4-1-1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08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 13464,'0'0'6138,"12"-4"-5582,153-35 1599,-106 29-1574,137-21 1309,-153 27-1146,0 1 0,66 5-1,-83 0 198,49-3-1,-68 1-671,-1 0-1,1 0 0,-1 1 1,13 2-1,19 2 1970,-38-5-2237,0 0-1,0 0 0,0 0 0,0 0 0,0 0 0,1 0 1,-1 0-1,0 0 0,0 1 0,0-1 0,0 0 0,0 0 1,1 0-1,-1 0 0,0 0 0,0 0 0,0 0 0,0 0 1,0 1-1,0-1 0,0 0 0,0 0 0,1 0 1,-1 0-1,0 0 0,0 1 0,0-1 0,0 0 0,0 0 1,0 0-1,0 0 0,0 0 0,0 1 0,0-1 0,0 0 1,0 0-1,0 0 0,0 0 0,0 1 0,0-1 0,0 0 1,0 0-1,-4 11 684,-2 2-1509,1-6-3692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09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12056,'0'0'12135,"16"-8"-11577,-3 0-421,-1 1-9,0 0 0,1 1 0,0 1 0,0 0 0,0 0 0,17-3 0,28-1 839,1 2 0,0 3 0,0 2 1,118 13-1,-165-10-738,0-1 90,0 2 0,0-1-1,0 1 1,-1 1-1,16 5 1,-27-7-290,0-1 1,1 0-1,-1 0 0,0 0 1,1 0-1,-1 0 0,0 0 1,1 0-1,-1 0 1,0 0-1,1 0 0,-1 0 1,1 0-1,-1 0 0,0 0 1,1 0-1,-1 0 0,0 0 1,1-1-1,-1 1 0,0 0 1,1 0-1,-1 0 1,0 0-1,0-1 0,1 1 1,-1 0-1,1-1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0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11256,'0'0'12559,"11"-4"-12017,30-11-9,-40 15-499,0 0 0,0 0 0,0 0 1,0 0-1,-1 0 0,1 0 0,0 0 0,0 0 0,0 0 1,0 1-1,0-1 0,0 0 0,0 1 0,0-1 1,-1 1-1,1-1 0,0 1 0,0-1 0,-1 1 0,1-1 1,0 1-1,0 0 0,-1-1 0,1 1 0,-1 0 1,1 0-1,-1 0 0,1-1 0,-1 1 0,1 0 0,-1 0 1,1 1-1,4 6 363,-1-3-181,1 0 0,-1 0-1,0 0 1,-1 0 0,1 1-1,-1-1 1,0 1 0,0 0-1,-1 0 1,3 8 0,1 9 423,4 36 0,-2-16-34,10 86 1483,-12-86-2088,3-73 0,14-70 0,25-86 0,-48 184 0,6-16 0,0 0 0,0 0 0,14-23 0,-17 36 0,0 1 0,0-1 0,0 1 0,1 0 0,-1 0 0,1 0 0,0 1 0,0-1 0,0 1 0,1 0 0,-1 0 0,1 0 0,0 1 0,0 0 0,0 0 0,8-3 0,-10 5 0,-1-1 0,0 0 0,1 1 0,-1 0 0,0 0 0,1-1 0,-1 1 0,1 1 0,-1-1 0,0 0 0,1 1 0,-1-1 0,0 1 0,3 0 0,-2 1 0,0 0 0,-1 0 0,1 0 0,0 0 0,-1 0 0,0 1 0,1-1 0,-1 1 0,0-1 0,2 5 0,6 9 0,0 1 0,-2 0 0,0 1 0,0-1 0,-2 2 0,8 36 0,-4 2 0,2 59 0,-12-104 0,0 0 0,-1 0 0,0 0 0,-4 14 0,1 1 0,1-18 922,0-3-1540,2 1-3621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5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10248,'0'0'592,"87"-3"-456,-9-1 0,29-6-80,6-2-8,0 0 112,-6 4 16,-11-2 16,-5 4 16,-14 0-64,-9 4 0,-5 2-96,-15 6-8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2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1 901 10952,'0'0'7753,"10"-14"-7035,65-90 665,-14 23 118,-5-3-1,-2-1 1,42-96 0,-29 18 1569,-66 160-2906,0-1 0,0 1 1,-1-1-1,1 1 0,-1-1 0,0 1 0,0-6 0,0 5 139,0 3 56,-1 10 326,-7 37-641,1 0 0,2 1 0,2 0 0,5 73 0,-1-114-44,0 0 0,0 0 0,1 0 0,-1 0 0,1 0 0,1 0 0,-1 0 0,1-1 0,5 9 0,-7-13 0,0 1 0,0-1 0,0 0 0,1 1 0,-1-1 0,0 0 0,1 0 0,-1 0 0,1 0 0,-1 0 0,1-1 0,-1 1 0,1 0 0,-1-1 0,1 1 0,0-1 0,-1 1 0,1-1 0,0 0 0,-1 0 0,1 0 0,0 0 0,0 0 0,-1 0 0,1 0 0,0 0 0,-1-1 0,1 1 0,0-1 0,-1 1 0,1-1 0,0 0 0,-1 0 0,1 1 0,-1-1 0,0 0 0,3-2 0,17-15 0,-1 0 0,-1-1 0,0-1 0,-2-1 0,0 0 0,26-47 0,40-104 0,-57 112 0,36-61 0,-62 121 0,0 0 0,0 0 0,0 0 0,0 0 0,0 0 0,0-1 0,0 1 0,1 0 0,-1 0 0,0 0 0,0 0 0,0 0 0,0 0 0,0 0 0,0 0 0,1 0 0,-1 0 0,0 0 0,0-1 0,0 1 0,0 0 0,0 0 0,1 0 0,-1 0 0,0 0 0,0 0 0,0 0 0,0 0 0,0 0 0,1 1 0,-1-1 0,0 0 0,0 0 0,0 0 0,0 0 0,0 0 0,0 0 0,1 0 0,-1 0 0,0 0 0,0 0 0,0 0 0,0 0 0,0 1 0,0-1 0,0 0 0,0 0 0,1 0 0,-1 0 0,0 0 0,0 0 0,0 1 0,0-1 0,0 0 0,0 0 0,0 0 0,0 0 0,0 0 0,0 1 0,0-1 0,0 0 0,0 0 0,0 0 0,0 0 0,0 0 0,0 1 0,0-1 0,2 11 0,14 162 0,-10-77 0,-1-43 0,2 0 0,16 59 0,-23-110 35,0 0 0,1 0 0,-1-1 1,1 1-1,0 0 0,-1-1 0,1 1 0,0-1 0,0 1 0,0-1 0,0 1 1,0-1-1,0 1 0,0-1 0,1 0 0,-1 0 0,0 1 0,1-1 0,-1 0 1,1-1-1,-1 1 0,1 0 0,0 0 0,-1 0 0,1-1 0,0 1 0,1-1 1,1 0-446,0 0 0,-1 0 0,1 0 0,0-1 0,0 0 1,-1 1-1,1-1 0,-1-1 0,1 1 0,-1-1 0,4-1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2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 16687,'0'0'10917,"1"11"-10163,1 16-350,12 105 1450,3 6-213,-10-62-1139,-5-34-502,-2-30 0,0-1 0,1 0 0,2 13 0,-2-23 0,-1 0 0,1 1 0,-1-1 0,0 0 0,0 1 0,0-1 0,0 0 0,0 1 0,0-1 0,0 0 0,0 1 0,0-1 0,-1 0 0,1 1 0,0-1 0,-1 0 0,1 1 0,-1-1 0,0 0 0,0 2 0,0-2 0,-1-1 0,1 1 0,0 0 0,0 0 0,0-1 0,0 1 0,0-1 0,-1 1 0,1-1 0,0 0 0,0 1 0,-1-1 0,1 0 0,0 0 0,0 0 0,-1 0 0,-1 0 0,-6-1 0,0-1 0,0 0 0,0 0 0,-15-6 0,22 7 0,-21-9 0,-32-18 0,35 17 0,-1 0 0,-25-8 0,-16-6 0,62 25 0,0 0 0,0 0 0,-1 0 0,1 0 0,0 0 0,0 0 0,0-1 0,-1 1 0,1 0 0,0 0 0,0 0 0,0 0 0,0-1 0,-1 1 0,1 0 0,0 0 0,0 0 0,0-1 0,0 1 0,0 0 0,0 0 0,0-1 0,0 1 0,-1 0 0,1 0 0,0-1 0,0 1 0,0 0 0,0 0 0,0-1 0,0 1 0,1 0 0,-1 0 0,0 0 0,0-1 0,6-12 0,12-9 0,-18 21 0,21-27 858,-11 12-5687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3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19399,'0'0'4568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4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10848,'0'0'11783,"2"11"-11085,9 70 1360,2 153-1,-13-165-1430,-1 91 2253,-1-128-2278,-1 1 1,-15 58 0,13-62-603,-2 8 0,4-13 0,4-24 0,-1 1 0,0-1 0,1 0 0,-1 1 0,1-1 0,-1 0 0,0 0 0,1 1 0,-1-1 0,1 0 0,-1 0 0,1 1 0,-1-1 0,1 0 0,-1 0 0,1 0 0,-1 0 0,1 0 0,-1 0 0,1 0 0,-1 0 0,1 0 0,-1 0 0,1 0 0,-1 0 0,1 0 0,-1 0 0,1 0 0,-1-1 0,1 1 0,0 0 0,272-50 0,-252 45 0,-14 3 0,1 1 0,-1-1 0,0 1 0,13 0 0,-25-24-800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4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15376,'0'0'6137,"13"-2"-5449,372-54 5638,-351 48-4119,-30 6-1320,-18 5-4874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5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15680,'0'0'4513,"11"-3"-3531,236-56 3488,-210 55-3524,1 0 0,58 3 0,-53 2 203,6 9 1978,-46-8-3127,-7 2 0,-7 2 0,-3-3 827,7-2-5847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15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13560,'0'0'7331,"11"-3"-6349,31-8 918,84-13 0,-100 22-1252,179-8 4042,-191 11-4106,-11-1-439,0 0 1,0 0-1,0 0 1,0 0-1,0 0 1,0-1-1,5-1 1,-7 2 712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29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8744,'0'0'14785,"3"-10"-14376,11-30-5,-11 30-33,-3 9-112,0 0 0,0 0 0,0 0 0,1 0 0,-1 0 0,0 0 0,0 0 0,1 0 0,-1 0 0,1 0 0,-1 0 0,2-2 0,22 1 1442,15-1-1170,360 6 943,-356-7-1280,-1 2 1,1 2 0,0 2-1,49 8 1,-82-8-175,0-1 0,1-1 0,10 0 0,1-1-4149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33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106 102 7832,'0'0'20623,"-5"15"-20227,-2 16-175,0 0-1,2 1 1,2 0-1,0 48 1,8 30 425,2 58 800,-1-54-733,-4-99-713,0-17 0,-2-25 0,0 9 0,-1-71 0,-4-1 0,-17-95 0,-20-30 0,36 180 0,5 28 0,0 0 0,0 1 0,-1-1 0,1 1 0,-1-1 0,-5-10 0,3 11 0,1 0 0,10 10 0,0 0 0,37 19 0,66 23 0,-68-30 0,0 2 0,43 25 0,-39-12 0,-1 1 0,-2 3 0,-1 1 0,-2 2 0,46 56 0,-80-86 0,0 0 0,-1 0 0,1 0 0,-2 1 0,1-1 0,-1 1 0,-1 0 0,0 1 0,0-1 0,-1 0 0,3 15 0,-5-17 0,1-1 0,-1 0 0,0 1 0,-1-1 0,1 0 0,-1 1 0,-1-1 0,1 0 0,-1 0 0,0 0 0,0 0 0,-1 0 0,0-1 0,0 1 0,0-1 0,-1 1 0,1-1 0,-9 8 0,-1 0 0,-1 0 0,-1-1 0,0-1 0,0 0 0,-1-1 0,0-1 0,-1 0 0,0-1 0,0-1 0,-1-1 0,0 0 0,-37 6 0,-218 24 0,221-27 0,39-6 0,-1 0 0,-22 1 0,70 15 0,2-7-3935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34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326 1 13056,'0'0'19127,"-3"12"-18640,-1 2-476,1 1 0,1-1 0,1 0 0,0 0 0,0 1 1,2-1-1,3 29 0,6-5-11,6 37 0,-7-31 0,-6-37 0,-1 0 0,-1 0 0,1 1 0,-1-1 0,-1 1 0,1-1 0,-2 12 0,0-13 0,0 1 0,0-1 0,-1 1 0,1-1 0,-2 0 0,-3 9 0,4-12 0,-1 0 0,1 0 0,-1 0 0,1 0 0,-1 0 0,0-1 0,0 1 0,0-1 0,0 0 0,-1 0 0,1 0 0,-5 2 0,-1 0 0,1-1 0,-1 0 0,0 0 0,0-1 0,-1 0 0,1 0 0,-1-1 0,-15 0 0,6-2 0,0-1 0,1-1 0,-26-6 0,11-1 0,-23-5 0,55 16 0,0-1 0,1 0 0,-1 0 0,1 0 0,-1 0 0,1 0 0,-1 0 0,1 0 0,0 0 0,-1 0 0,1 0 0,-1 0 0,1 0 0,-1 0 0,1 0 0,0 0 0,-1 0 0,1 0 0,-1-1 0,1 1 0,-1 0 0,1 0 0,0-1 0,-1 1 0,1 0 0,0 0 0,-1-1 0,1 1 0,0 0 0,-1-1 0,1 1 0,0 0 0,0-1 0,0 1 0,-1-1 0,1 1 0,0-1 0,0 1 0,0 0 0,-1-2 0,20-2 0,20-17 979,-17 6-3318,-16 10-236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5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530 120 6128,'0'0'1940,"-11"-9"-1502,3 2-328,5 4-76,0 0 0,-1 0 0,1 0 0,-1 0 0,1 0 0,-1 1 0,0 0 0,0 0 0,0 0 0,0 0 0,0 1 0,0-1 0,0 1 0,-1 0 0,1 0 0,-1 1 0,1-1 0,0 1 0,-7 0 0,-4 4 69,0-1-1,1 2 1,0-1 0,-1 2 0,2 0 0,-20 12 0,5-1 79,2 1-1,-27 24 1,-28 34 355,75-69-437,-1 1 0,1-1 0,0 1 1,0 1-1,1-1 0,0 1 0,0 0 0,-5 19 1,9-26-57,0 0 1,1 1-1,-1-1 1,1 1-1,0-1 1,0 1-1,0-1 1,0 1-1,0-1 1,0 0-1,1 1 1,-1-1-1,1 1 1,-1-1-1,1 0 1,2 4-1,-2-4-7,1-1 0,-1 1-1,1-1 1,-1 1 0,1-1 0,0 1-1,0-1 1,0 0 0,0 0 0,0 0-1,0 0 1,0 0 0,0-1-1,0 1 1,0 0 0,0-1 0,0 0-1,4 1 1,6 0 38,0 0 0,0-1 0,0-1 0,1 0-1,-1 0 1,0-1 0,0-1 0,-1 0 0,1-1 0,0 0 0,-1 0-1,0-1 1,0-1 0,-1 0 0,1 0 0,-1-1 0,-1-1 0,1 1-1,-1-2 1,-1 1 0,1-1 0,-1 0 0,-1-1 0,0 0-1,0 0 1,-1-1 0,0 1 0,5-17 0,-4 9 123,-1-1-1,0 0 1,-2 0 0,0 0-1,-1-1 1,1-37 0,-6 49 96,-1 9-26,-6 12-48,-22 48-80,3 1 0,-24 78 0,19-46-114,-49 145 4,-4 12 86,76-224-86,7-16 3,-1 0 0,0 0 0,-1 0 0,0 0 0,-1-1 0,0 0 0,-14 18 0,20-28-23,-1 1 0,1-1 0,0 1 0,-1-1 1,1 1-1,-1-1 0,1 0 0,-1 1 0,1-1 1,-1 0-1,1 1 0,-1-1 0,1 0 0,-1 0 0,1 0 1,-1 1-1,0-1 0,1 0 0,-1 0 0,1 0 0,-1 0 1,0 0-1,1 0 0,-1 0 0,1 0 0,-1 0 0,0-1 1,1 1-1,-1 0 0,1 0 0,-1 0 0,1-1 0,-1 1 1,1 0-1,-1 0 0,1-1 0,-1 1 0,1-1 1,-1 1-1,1 0 0,0-1 0,-1 1 0,1-1 0,-1 1 1,1-1-1,0 1 0,0-1 0,-1 1 0,1-2 0,-12-30 292,9 17-220,1-1-1,1 1 0,0 0 0,1-1 0,1 1 1,4-28-1,2 10 94,0 0 1,14-36-1,-14 51-110,1-1 0,1 1 0,0 1 0,1-1 0,1 2 0,1-1 0,0 2 0,1-1 0,1 2 0,0 0 0,28-21 0,35-19 205,138-72 0,-131 81-137,124-89 1,-182 114-117,98-71 36,-88 61-25,-31 24-11,1 1 0,0 0 0,0 0 1,12-8-1,-17 13-4,-9 7 3,-58 49-30,3 3 0,-68 80 0,122-129 8,5-5 2,-43 50-8,43-49 16,0 0 1,0 0-1,1 1 0,-1-1 0,1 1 0,1 0 0,-4 11 0,6-17-2,0 0 1,0 0-1,-1 0 0,1 0 0,0 0 0,0 0 0,0 0 1,0 0-1,1 0 0,-1 0 0,0 0 0,0 0 0,1 0 0,-1 0 1,0 0-1,1 0 0,-1 0 0,1 0 0,-1 0 0,1 0 1,-1 0-1,1 0 0,0-1 0,1 2 0,-1-1 2,1 1-1,0-1 1,0 0-1,0-1 1,0 1-1,0 0 1,0 0-1,0-1 0,1 1 1,-1-1-1,2 0 1,6 1 8,0-1-1,1-1 1,16-2 0,-14 0-3,-1-1 0,0 0 1,0-1-1,0 0 0,0-1 1,-1 0-1,0 0 0,19-16 0,-10 6 13,-1-1 1,-1-1-1,25-31 0,-28 27 10,17-30-1,12-18 135,-49 108 65,4-21-206,0-8-22,1 0-1,0 1 0,1-1 1,-1 0-1,2 0 1,-1 0-1,1 0 0,4 10 1,-5-15-3,0-1 0,1 1 0,-1-1 1,1 0-1,0 1 0,0-1 0,0 0 0,0 0 1,0 0-1,1 0 0,0-1 0,-1 1 1,1-1-1,0 1 0,0-1 0,0 0 1,0 0-1,1-1 0,-1 1 0,1 0 1,-1-1-1,7 2 0,-6-3 5,1 0 1,-1 0-1,0 0 0,0-1 1,1 1-1,-1-1 0,0 0 1,0 0-1,0-1 0,0 1 1,0-1-1,0 0 1,0 0-1,0 0 0,5-5 1,0 0 15,-1 0 1,0 0-1,0-1 1,12-15-1,27-45 160,42-81 0,-89 147-176,1 0 1,0 0 0,0 0 0,1 1-1,-1-1 1,0 0 0,1 1-1,-1-1 1,1 1 0,-1-1 0,1 1-1,3-3 1,-5 4-4,0 0 0,1 0-1,-1 0 1,0 0 0,1 0-1,-1 0 1,0 0 0,1 0 0,-1 0-1,0 1 1,0-1 0,1 0 0,-1 0-1,0 0 1,0 0 0,1 0 0,-1 0-1,0 1 1,0-1 0,1 0-1,-1 0 1,0 0 0,0 0 0,1 1-1,-1-1 1,0 0 0,0 0 0,0 1-1,0-1 1,1 0 0,4 19 24,0 47-2,-3 1 0,-2 0-1,-14 95 1,14-154-21,-1-3-1,1-1 1,0 1-1,-1 0 0,0-1 1,0 1-1,0-1 1,-1 1-1,0-1 0,-3 7 1,4-11 0,0-1 0,0 1 0,1-1 0,-1 1 0,0-1 0,1 1 0,-1-1 0,0 0 0,1 0 0,-1 1 0,1-1 0,-1 0 0,1 0 0,-1 0 0,1 1 0,0-1 0,-1 0 0,1 0 0,0-2 0,-1 2 3,-5-16 51,-8-30-1,10 30 2,-1 0 0,-8-20 0,12 35-50,1 1 1,-1-1-1,0 0 0,1 1 0,0-1 1,-1 0-1,1 0 0,0 1 1,0-1-1,0-2 0,0 4-6,0-1-1,0 1 1,1-1-1,-1 1 0,0-1 1,0 1-1,0 0 1,1-1-1,-1 1 1,0 0-1,0-1 0,1 1 1,-1 0-1,0-1 1,1 1-1,-1 0 1,0 0-1,1-1 0,-1 1 1,0 0-1,1 0 1,-1-1-1,1 1 1,-1 0-1,0 0 0,1 0 1,-1 0-1,1 0 1,-1 0-1,1 0 1,-1 0-1,0 0 0,1 0 1,-1 0-1,1 0 1,-1 0-1,1 0 1,-1 0-1,0 0 0,1 0 1,-1 1-1,1-1 1,-1 0-1,0 0 1,1 1-1,-1-1 0,1 0 1,96 40-43,-81-35 27,0 0 1,0 0 0,0-2-1,0 0 1,0-1 0,1 0-1,0-2 1,22-1 0,-25 1-37,3 0-184,-9-2-2764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34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20903,'0'0'8888,"18"-65"-9024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35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0 11048,'0'0'14598,"-4"11"-14083,1-4-404,1-1-34,0-1 0,0 1 0,0 0 0,1 0 0,0-1 0,0 1 0,0 0 0,1 0 0,0 0 0,1 11 0,34 242 3011,-34-254-2947,-1-1-1,1 1 1,-1 0 0,0-1-1,-1 1 1,1-1 0,-1 1-1,0-1 1,0 1 0,0-1-1,0 1 1,-1-1 0,0 0-1,0 0 1,-4 6 0,5-9-131,0-1 0,0 1 0,0-1-1,0 1 1,0-1 0,-1 1 0,1-1 0,0 0 0,0 0 0,0 1 0,-1-1 0,1 0 0,0 0 0,0 0 0,-1 0 0,1-1 0,0 1 0,-3-1 0,-28-8 86,17 4-80,-21-6-16,30 8 0,-1 1 0,0 0 0,0 0 0,-1 0 0,1 1 0,0 0 0,0 0 0,-1 1 0,-11 0 0,7 6 1009,12-6-1132,0 0 0,-1 0 0,1 1 0,0-1 0,0 0 0,0 0 0,-1 0 0,1 1 0,0-1-1,0 0 1,0 0 0,0 0 0,0 1 0,0-1 0,0 0 0,0 0 0,-1 1 0,1-1 0,0 0 0,0 1 0,0-1-1,0 0 1,0 0 0,0 1 0,0-1 0,0 0 0,1 0 0,-1 1 0,0-1 0,0 0 0,0 0 0,0 1-1,0-1 1,0 0 0,0 0 0,0 0 0,1 1 0,-1-1 0,0 0 0,1 1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38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9848,'0'0'18543,"10"4"-18183,-5-2-320,0 0 0,0 1 1,-1-1-1,1 1 0,-1 0 0,1 0 0,-1 1 0,0-1 1,0 1-1,-1 0 0,1 0 0,-1 0 0,0 1 0,0-1 0,0 1 1,4 9-1,19 48 610,-2 2 0,19 85 0,-29-91-191,2-2-1,27 60 0,-38-106-458,-4-8 0,0-1 0,0 1 0,-1-1 0,1 0 0,0 1 0,-1-1 0,0 1 0,1-1 0,-1 1 0,0-1 0,0 1 0,1 0 0,-1-1 0,-1 3 0,14-21 0,-6 2 0,-1-1 0,6-27 0,4-11 0,7-5 0,40-78 0,-47 109 0,1 0 0,1 1 0,1 0 0,37-36 0,138-140 0,-187 195 0,-6 6 0,-1 1 0,1 0 0,0 0 0,0 0 0,-1 0 0,1 0 0,0 0 0,0 0 0,0 0 0,0 0 0,0 0 0,1 0 0,-1 1 0,0-1 0,0 0 0,3 0 0,-4-2 0,-8 2 0,-182 35 0,129-23 0,0-3 0,-62 1 0,34-3 0,-24-4 0,113-2 17,0 0 0,-1 0 0,1 0-1,0 0 1,0 0 0,-1 0 0,1 0 0,0 0 0,-1 0 0,1 0-1,0 0 1,0 0 0,-1 0 0,1 0 0,0 0 0,0 0 0,-1 0 0,1 0-1,0 0 1,0 0 0,-1 0 0,1 1 0,0-1 0,0 0 0,-1 0-1,1 0 1,0 0 0,0 1 0,0-1 0,-1 0 0,1 0 0,0 0-1,0 1 1,0-1 0,0 0 0,0 0 0,-1 1 0,1-1 0,0 0 0,0 0-1,0 1 1,0-1 0,0 0 0,0 0 0,0 1 0,0-1 0,0 0-1,0 1 1,0-1 0,0 0 0,0 0 0,0 1 0,0-1 0,0 0-1,0 0 1,1 1 0,-1-1 0,0 1 0,10 11-4992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39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10344,'0'0'20735,"8"-11"-20246,-3 4-401,-1 1-16,0 0-1,1 0 0,0 1 0,0-1 0,0 1 0,0 0 0,1 0 0,0 1 0,0 0 0,0 0 1,9-4-1,10-2-21,-1 2 0,1 1 1,37-6-1,80-4-3,-114 14-46,23 1-1,88 6 0,-139-3 0,20 0 0,-8-1 0,0 1 0,0 0 0,0 1 0,16 5 0,-12-3 0,-4 2 687,-6-2-5318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41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 10544,'0'0'13702,"-5"13"-13019,-2 4-459,2-8-70,1 0 1,1 0-1,0 1 0,0-1 0,1 1 0,-2 19 1,0 25 1407,3 0 1,5 55-1,-3-56 277,1-52-1839,-2-1 0,0 0 0,0 0 0,1 0 0,-1 0 0,0-1 0,0 1 0,0 0 0,0 0 0,0 0 0,0 0 0,0 0 0,0 0 0,0 0 0,1 0 0,-1 0 0,0 0 0,0 0 0,0 0 0,0 0 0,0 0 0,0 0 0,0 0 0,0 0 0,1 0 0,-1 0 0,0 1 0,0-1 0,0 0 0,0 0 0,0 0 0,0 0 0,0 0 0,0 0 0,0 0 0,0 0 0,0 0 0,1 0 0,-1 0 0,0 0 0,0 0 0,0 1 0,0-1 0,0 0 0,0 0 0,0 0 0,0 0 0,0 0 0,0 0 0,0 0 0,0 0 0,0 1 0,0-1 0,0 0 0,0 0 0,0 0 0,0 0 0,0 0 0,-3 1 0,3-1 0,0-1 0,0 1 0,0 0 0,0 0 0,0 0 0,-1 0 0,1 0 0,0 0 0,0 0 0,0 0 0,0 0 0,-1 0 0,1 0 0,0 0 0,0 0 0,0 0 0,0 0 0,-1 0 0,1 0 0,0 0 0,0 1 0,0-1 0,0 0 0,-1 0 0,1 0 0,0 0 0,0 0 0,0 0 0,0 0 0,0 0 0,0 1 0,-1-1 0,1 0 0,0 0 0,0 0 0,0 0 0,0 0 0,0 1 0,0-1 0,0 0 0,0 0 0,-6 18 0,0 4 0,3-10 0,2-11 0,1-1 0,0 1 0,-1 0 0,1 0 0,0-1 0,0 1 0,-1 0 0,1 0 0,0 0 0,0 0 0,0-1 0,0 1 0,0 0 0,0 0 0,0 0 0,1 0 0,-1-1 0,0 1 0,0 0 0,1 1 0,-1 0 0,1-1 0,-1 1 0,0 0 0,0 0 0,0 0 0,0-1 0,0 1 0,0 0 0,0 0 0,-1 0 0,0 2 0,0-1 0,4-20 0,33-102 0,-21 70 0,-6 24 0,22-43 0,1-1 0,-27 59 0,1 1 0,0 0 0,0 0 0,1 0 0,0 1 0,0 0 0,14-11 0,0-2 0,-17 18 0,-1 0 0,1-1 0,-1 1 0,1 1 0,0-1 0,0 0 0,0 1 0,1 0 0,-1 0 0,0 0 0,1 1 0,-1 0 0,1-1 0,0 1 0,-1 1 0,1-1 0,0 1 0,0 0 0,-1 0 0,1 0 0,5 1 0,14 5 0,-17-5 0,1 1 0,-1 0 0,0 0 0,12 6 0,-3 0 0,-12-7 0,-1 1 0,1-1 0,-1 1 0,1 0 0,-1 0 0,0 0 0,0 1 0,0-1 0,0 1 0,3 3 0,17 21 0,-17-21 0,-1 0 0,1 0 0,-1 1 0,-1 0 0,5 8 0,-2 1 0,-2 0 0,0 0 0,0 1 0,-2-1 0,0 1 0,0 0 0,-2 0 0,0 0 0,-1 0 0,-1 0 0,-4 24 0,2-7 0,2-17 0,-7 32 0,8-35 0,-1-11 0,-2-15 0,-18-78 979,9 36-3338,9 38-196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8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1 9744,'0'0'18799,"2"12"-18363,6 41-17,-7-46-260,-1 0 1,0-1-1,0 1 1,-1 0 0,-1 12-1,-2 10 453,-2 97 1180,6-123-1792,0 0 0,0 0 0,0 1 0,-1-1 0,1 0 0,-1 0 0,0 0 0,0 0 0,-2 4 0,3-6 0,-1 0 0,0-1 0,1 1 0,-1 0 0,0-1 0,0 1 0,0-1 0,0 1 0,0-1 0,1 0 0,-1 1 0,0-1 0,0 0 0,0 1 0,0-1 0,0 0 0,0 0 0,0 0 0,0 0 0,0 0 0,0 0 0,0 0 0,0-1 0,0 1 0,0 0 0,0 0 0,0-1 0,0 1 0,0-1 0,0 1 0,1-1 0,-2 0 0,-51-26 0,38 18 0,-28-12 0,41 20 0,1 1 0,0 0 0,0 0 0,0-1 0,-1 1 0,1-1 0,0 1 0,0-1 0,0 1 0,0-1 0,0 0 0,0 0 0,0 1 0,0-1 0,0 0 0,-1-2 0,9 2 940,-2 1-4652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2:29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11352,'0'0'14598,"7"-9"-14187,20-29-2,-20 25 757,-7 35 1012,0-20-2085,0 0 1,0 0-1,-1 0 1,1 0-1,0 0 0,-1 0 1,1 0-1,-1 0 1,0 0-1,0 0 1,1-1-1,-1 1 0,0 0 1,-1 0-1,1-1 1,0 1-1,0-1 1,-1 1-1,1-1 1,-1 0-1,1 1 0,-3 1 1,-9 8-4283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4:54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1 7328,'0'0'17317,"3"10"-17017,30 153 1297,-7 33 253,-26-169-1267,1-27-563,-1 1-1,0-1 0,0 1 1,0-1-1,0 0 0,0 1 0,0-1 1,0 0-1,0 1 0,0-1 1,0 1-1,0-1 0,0 0 0,-1 1 1,1-1-1,0 0 0,0 1 1,0-1-1,0 0 0,-1 1 0,1-1 1,0 0-1,0 1 0,-1-1 1,1 0-1,0 0 0,0 1 0,-1-1 1,1 0-1,0 0 0,-1 1 0,1-1 1,0 0-1,-1 0 0,1 0 1,0 0-1,-1 0 0,1 1 0,-1-1 1,1 0-1,0 0 0,-1 0 1,1 0-1,0 0 0,-1 0 0,1 0 1,-1 0-1,1-1 0,0 1 1,-1 0-1,1 0 0,0 0 0,-1 0 1,1 0-1,0-1 0,-1 1 1,1 0-1,0 0 0,-1-1 0,-13-9 304,-1 0 0,0 1-1,-1 1 1,-28-12-1,38 18-291,0 0 0,0 0 0,0 0 0,-1 1 0,1 0-1,-1 0 1,1 0 0,-1 1 0,1 0 0,-1 0 0,1 1 0,0 0-1,-1 0 1,1 0 0,0 1 0,-7 3 0,11-4 102,0 1-863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4:54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12552,'0'0'12089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20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0 8536,'0'0'18239,"2"12"-17929,3 20 89,-1 0 0,-1 0 0,-4 64 1,-2-70-132,3-20-153,0 0 1,-1 0-1,1 0 1,-1 0-1,0 0 1,-1-1-1,0 1 1,0 0-1,0-1 1,0 1-1,-1-1 1,0 0 0,-5 8-1,7-13-104,-2 5 178,-1-1-1,0 0 0,-1 0 0,1 0 0,-7 5 0,8-8-127,1 0 0,0 0 0,0-1 0,-1 1 0,1 0 0,0-1-1,-1 1 1,1-1 0,-1 0 0,1 0 0,0 0 0,-1 0-1,1 0 1,-1-1 0,1 1 0,-4-2 0,-50-19-44,56 21-19,0 0 0,0 0 0,0 0 1,0 0-1,0 0 0,0 0 0,0 0 0,0 0 0,-1 0 1,1 0-1,0-1 0,0 1 0,0 0 0,0 0 0,0 0 0,0 0 1,0 0-1,0 0 0,0 0 0,0 0 0,0-1 0,0 1 1,0 0-1,0 0 0,0 0 0,0 0 0,0 0 0,0 0 0,0 0 1,0-1-1,0 1 0,0 0 0,0 0 0,0 0 0,0 0 0,0 0 1,0 0-1,0 0 0,0-1 0,0 1 0,0 0 0,0 0 1,0 0-1,1 0 0,-1 0 0,0 0 0,0 0 0,0 0 0,0 0 1,0 0-1,0 0 0,0-1 0,0 1 0,0 0 0,1 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5824,'0'0'7022,"13"-10"-6676,5-2-189,-1-2 0,-1 0 0,0-1 0,-1-1 0,0 0 1,-2-1-1,16-24 0,-9 4 186,31-53 1226,-58 102-1391,1-1 1,1 1-1,0 0 1,1 0-1,0 0 0,-3 19 1,1 2-53,-2 47 0,8-72-94,0 1 0,0-1 0,1 1 1,-1-1-1,2 1 0,-1-1 0,6 15 0,-6-20-15,1 0 1,-1 0-1,1 0 0,-1 0 1,1-1-1,0 1 0,0-1 1,0 1-1,0-1 0,1 1 1,-1-1-1,1 0 1,-1 0-1,1-1 0,0 1 1,0 0-1,0-1 0,0 0 1,0 1-1,0-1 0,0-1 1,0 1-1,5 1 0,0-2 20,0 0-1,0 0 1,0 0-1,-1-1 0,1 0 1,0-1-1,0 1 0,-1-2 1,1 1-1,-1-1 0,0 0 1,0 0-1,0-1 1,0 0-1,0-1 0,7-6 1,9-8 135,-1-1 0,36-44-1,-52 57-137,14-18 165,0-1 0,28-52 0,21-62 501,-67 135-670,5-13 106,11-17 267,-21 73 54,-4 78-330,6-76-102,-1 0-1,-2 0 1,-18 70-1,21-105-15,0-1 0,-1 0 0,0 1 0,0-1 0,0 0 0,0 0 0,-4 4 0,5-7 0,0 0 0,0 0 0,0 0 0,0 0 0,0 0 0,0 0 0,-1 0 0,1 0 0,0-1 0,0 1 0,-1 0 0,1-1 0,-1 1 0,1-1 1,0 0-1,-1 1 0,1-1 0,-1 0 0,1 0 0,-1 0 0,1 0 0,0 0 0,-1 0 0,1 0 0,-2-1 0,2 0-3,1 1 1,-1-1-1,1 0 0,-1 0 1,1 1-1,0-1 1,-1 0-1,1 0 0,0 0 1,0 1-1,0-1 0,0 0 1,-1 0-1,1 0 0,0 0 1,0 1-1,1-1 0,-1 0 1,0 0-1,0-1 1,4-19 51,0 13-52,1 0 0,0 1-1,0 0 1,1-1 0,-1 2 0,2-1-1,-1 1 1,1 0 0,0 0 0,0 0 0,14-7-1,-7 5 8,0 1 0,0 0-1,1 1 1,0 0 0,28-6-1,-35 11-1,0-1-1,0 2 0,1-1 0,-1 1 1,0 0-1,0 1 0,1 0 1,-1 0-1,0 1 0,0 0 0,0 0 1,-1 1-1,9 3 0,-7-3-14,-13-8-1373,1 3-480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3:20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 11856,'0'0'9121,"10"-11"-8619,-6 7-674,13-14 669,26-19-1,-10 15-2539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4:56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0 8744,'0'0'14609,"5"10"-14301,1 3-138,0 0 1,-1 0 0,0 0-1,5 26 1,12 147 1505,-20-166-1454,-1 19 357,-1-37-524,0-1 1,0 1-1,0 0 0,-1-1 0,1 1 1,-1 0-1,0-1 0,1 1 1,-1-1-1,0 1 0,0-1 1,0 1-1,0-1 0,0 1 1,0-1-1,0 0 0,0 0 0,-3 2 1,0-2 52,0-2 1,0 1-1,1 0 1,-1-1-1,0 0 0,0 1 1,1-1-1,-1-1 1,-4-1-1,4 2-8,-28-11 846,-38-19 1,69 31-923,0-1 0,0 1 1,0-1-1,0 1 0,0-1 0,1 1 1,-1-1-1,0 1 0,0-1 0,0 0 0,1 1 1,-1-1-1,0 0 0,1 0 0,-1 0 1,1 1-1,-1-1 0,1 0 0,-1 0 0,1 0 1,0 0-1,-1 0 0,1 0 0,0 0 1,0 0-1,0 0 0,0-2 0,0 1-40,1 0 1,-1 0-1,1 0 0,0 0 0,0 0 0,0 0 1,0 0-1,0 0 0,1 0 0,-1 1 0,0-1 1,3-2-1,6-5-508,0 1 0,1 0 0,13-8 0,-9 8-3731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24:57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12256,'0'0'18768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23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399 0 8136,'0'0'11838,"-10"11"-11525,-14 18-83,1 2 0,1 0-1,-33 65 1,-144 315 1433,141-256-665,50-132-576,25-26 736,-12 0-1074,0-1 0,-1 1 0,1-1-1,-1 0 1,0-1 0,1 1 0,-2-1 0,1 0 0,-1 0-1,6-10 1,4-5-52,28-31-213,-24 31-3308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24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0 341 12760,'0'0'4183,"4"-10"-3753,-1 0-303,-2 6-75,1 0 1,-1 0-1,1 0 1,-1 0-1,1 0 0,0 1 1,1-1-1,-1 1 1,1-1-1,-1 1 0,1 0 1,0 0-1,0 0 1,6-4-1,14-7 414,1 1 0,45-17 0,-3 2 136,244-104 1975,-273 117-2245,-19 7 171,36-10 0,-46 16-295,0-1 397,-7 3-579,-1 0 1,0 0 0,0 0 0,0 0-1,0 0 1,1 0 0,-1 0 0,0 0-1,0 0 1,0 0 0,0 0-1,0 0 1,1 0 0,-1 0 0,0 1-1,0-1 1,0 0 0,0 0 0,0 0-1,0 0 1,1 0 0,-1 0 0,0 1-1,0-1 1,0 0 0,0 0-1,0 0 1,0 0 0,0 0 0,0 1-1,0-1 1,0 0 0,0 0 0,0 0-1,0 0 1,0 1 0,0-1 0,0 0-1,0 0 1,0 0 0,0 1 296,-6 6 445,-4 5-502,-15 17-26,19-23-994,0 1-1,0-1 1,-7 14-1,12-19 119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24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1 196 13560,'0'0'4302,"11"-11"-3931,-5 6-322,5-6 76,2 1 1,-1-1-1,1 2 0,1 0 0,23-11 0,36-11 986,2 3 0,90-20 0,-154 47-841,1 0 0,-1 0 1,0 1-1,1 1 0,-1 0 0,0 0 1,1 1-1,11 4 0,-4-2 145,-15-3-353,-1 1 0,0-1 1,0 1-1,0-1 1,0 1-1,0 0 0,0 0 1,-1 1-1,1-1 1,-1 0-1,1 1 0,-1 0 1,0-1-1,0 1 1,3 6-1,5 8-3,11 28 0,-13-28-70,8 21-3313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25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315 208 12552,'0'0'3729,"-10"-6"-3328,-36-20-50,41 24-294,0 1 0,0 0 0,1 0 0,-1 0 1,0 0-1,0 1 0,0 0 0,0 0 0,0 0 0,0 0 1,0 1-1,0 0 0,0 0 0,0 1 0,0-1 0,-7 5 1,-3-1 106,3-1-20,0 0 0,0 1 0,1 1 0,0 0 0,0 0 1,1 1-1,-1 1 0,-11 11 0,19-16-50,-1 0 1,1 0-1,0 1 0,0 0 1,0-1-1,0 1 1,0 0-1,1 0 0,0 1 1,0-1-1,0 0 0,1 1 1,-1-1-1,1 1 0,0 0 1,0-1-1,1 1 0,-1 0 1,1 0-1,0-1 1,0 1-1,1 0 0,-1-1 1,1 1-1,2 5 0,-2-7-34,0 0-1,1-1 1,0 1 0,-1-1-1,1 1 1,0-1-1,0 0 1,0 0-1,1 0 1,-1 0 0,0 0-1,1 0 1,-1-1-1,1 1 1,0-1-1,-1 0 1,1 0-1,0 0 1,0 0 0,0 0-1,0 0 1,0-1-1,-1 1 1,1-1-1,5 0 1,4 0 92,0 0-1,1-1 1,-1 0-1,22-6 1,-27 5-75,-1 0 0,1 0-1,-1 0 1,1-1 0,-1 0 0,0-1 0,0 1 0,0-1-1,-1 0 1,1-1 0,-1 1 0,9-10 0,-12 11-35,0 0 1,0 0-1,0 0 1,-1 0-1,1-1 1,-1 1-1,0 0 0,0-1 1,0 1-1,0-1 1,0 1-1,-1-1 1,1 1-1,-1-1 1,0 0-1,0 1 0,-1-1 1,1 1-1,-1-1 1,0 1-1,1-1 1,-1 1-1,-1-1 1,1 1-1,-4-6 1,2 5 6,0-1 0,0 1 1,0 0-1,-1 0 0,0 0 1,0 1-1,0-1 0,0 1 1,0 0-1,-1 0 0,0 0 1,1 1-1,-1 0 1,-8-3-1,1 1 58,-1 0 1,1 1-1,-1 1 0,-24-2 1,27 4-3,8 0-71,0 0-1,1 0 1,-1 1-1,0-1 1,0 0-1,1-1 1,-1 1-1,0 0 1,1 0-1,-1-1 1,0 1-1,1-1 1,-1 1-1,-1-2 1,6 1 12,0 1 0,0-1 0,0 0-1,0 0 1,0 0 0,5-2 0,165-78 161,-134 62-130,1 3 0,1 1 1,1 2-1,51-10 0,-89 22-50,1 0-1,-1 1 1,0-1-1,0 1 1,0 0 0,1 0-1,4 1 1,-7-1-8,0 1 1,0 0-1,0-1 1,-1 1-1,1 0 1,0 0-1,-1 0 1,1 0-1,-1 0 1,1 1 0,-1-1-1,0 0 1,1 1-1,-1-1 1,0 1-1,0-1 1,2 4-1,1 2 28,-1-1 0,1 1-1,-1 0 1,-1 0 0,1 1-1,-1-1 1,0 1 0,-1-1-1,1 10 1,4 26 357,13 48 0,-19-88-358,1 0 0,1 0 0,-1 0 0,0 0 0,1 0 0,-1-1 0,1 1 0,0 0 0,0-1 0,0 1-1,0-1 1,0 0 0,1 1 0,-1-1 0,1 0 0,4 2 0,4 2 159,0-1 0,0 1-1,14 2 1,15 8-18,50 24-307,-56-26-4043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34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1217 9944,'0'0'6324,"-2"-11"-5834,1 2-402,1 0 1,-1-1-1,2 1 0,-1-1 0,1 1 1,0 0-1,1-1 0,0 1 0,1 0 1,4-10-1,26-51 703,4 2 1,61-88-1,-91 147-705,26-37 720,45-48 0,-44 55-6,-32 37-727,-1 1 0,0-1 0,1 1 1,-1-1-1,1 1 0,-1 0 0,1-1 1,0 1-1,-1 0 0,4-1 0,-5 2-44,1 0 1,-1 0-1,0 0 0,1 0 0,-1 0 0,0 0 0,1 0 0,-1 0 1,0 0-1,1 0 0,-1 0 0,0 0 0,1 0 0,-1 0 0,0 0 0,1 0 1,-1 1-1,0-1 0,1 0 0,-1 0 0,0 0 0,1 1 0,-1-1 1,0 0-1,0 0 0,1 1 0,-1-1 0,0 0 0,0 0 0,0 1 0,1-1 1,-1 0-1,0 1 0,0 0 0,1 3 66,0 0 0,-1 0 0,1 0 0,-1 0 0,0 0 0,0 0-1,0 0 1,-1 0 0,0 4 0,-10 51 243,-3 0 0,-2-1 0,-3 0-1,-2-2 1,-50 95 0,68-144-250,3-5-48,-1 0 0,1-1 1,-1 1-1,0 0 0,0-1 0,0 1 0,0-1 0,0 1 1,0-1-1,0 1 0,0-1 0,0 0 0,-1 0 0,-1 2 0,3-3-29,0-1-1,0 1 1,0 0 0,-1 0-1,1-1 1,0 1-1,0 0 1,0-1-1,0 1 1,0 0-1,0-1 1,0 1-1,0 0 1,0-1-1,0 1 1,0-1-1,0 1 1,0 0-1,0-1 1,0 1-1,0 0 1,0-1-1,0 1 1,1 0-1,-1 0 1,0-1-1,0 1 1,0 0-1,1-1 1,-1 1-1,0-1 1,10-14 112,-10 15-123,133-235 694,-126 221-603,2-1 1,-1 1-1,2 0 1,16-19-1,-25 32-86,-1 1 1,0 0-1,0-1 0,1 1 1,-1 0-1,0 0 0,1-1 0,-1 1 1,0 0-1,1 0 0,-1-1 1,1 1-1,-1 0 0,0 0 1,1 0-1,-1 0 0,1 0 0,-1-1 1,0 1-1,1 0 0,-1 0 1,1 0-1,-1 0 0,0 0 0,1 0 1,-1 0-1,1 1 0,-1-1 1,1 0-1,0 0 0,7 13 93,0 27-22,-7-30-63,14 80 69,7 39 112,-21-124-175,0 1 0,1-1 0,0 0 0,0 0 0,0 0 0,1 0-1,0-1 1,0 1 0,0-1 0,0 1 0,1-1 0,-1 0 0,1-1 0,0 1 0,6 4 0,-6-6-6,0 0 0,0 0 0,0 0 0,0 0 0,0-1 0,0 1-1,1-1 1,-1 0 0,0-1 0,1 1 0,-1-1 0,1 1 0,-1-1 0,0-1 0,1 1-1,-1-1 1,1 1 0,-1-1 0,5-2 0,10-5 23,-1 0 0,0-2 0,-1 0 0,1-1-1,-2 0 1,0-2 0,0 0 0,-1 0 0,-1-1 0,18-24 0,-26 30 24,0 0 1,0 0 0,-1-1-1,7-15 1,-11 21-34,0 0-1,0 0 0,0 0 1,0-1-1,0 1 1,-1 0-1,1-1 0,-1 1 1,0 0-1,0-1 1,0 1-1,0 0 0,-1-1 1,1 1-1,-1 0 1,0 0-1,-2-5 0,-1 0 18,0-1-1,-1 1 0,0 0 0,-1 1 0,0-1 0,0 1 0,0 0 1,-13-10-1,15 14-31,1 1 1,0 0 0,-1 0 0,1 1-1,-1-1 1,1 1 0,-1-1 0,0 1 0,1 0-1,-1 1 1,0-1 0,0 1 0,0-1-1,0 1 1,0 0 0,0 1 0,1-1-1,-1 1 1,0-1 0,0 1 0,0 0-1,1 1 1,-7 2 0,2-1-13,0 1 0,1 0 0,0 0 0,0 1 0,0 0 0,0 0 0,1 1 0,0 0 0,0 0 0,0 0 0,1 0 0,0 1 0,0 0 0,1 0 0,0 1 0,0-1 0,1 1 0,0 0 0,0 0 0,1 0 0,-1 0 0,2 0 0,-1 0 0,2 1 0,-1-1 0,1 1 0,0-1 0,0 0 0,1 1 0,0-1 0,1 0 0,0 1 0,0-1 0,7 13 0,-4-9 0,0-1 0,2 0 0,-1 0 0,2-1 0,-1 0 0,1 0 0,1-1 0,-1 0 0,15 11 0,-15-14 0,0 0 0,1-1 0,-1 0 0,1-1 0,0 0 0,0 0 0,0-1 0,1 0 0,-1 0 0,1-1 0,0-1 0,15 2 0,-14-3 0,1 1 0,-1-2 0,1 0 0,-1 0 0,0-1 0,1 0 0,-1-1 0,0 0 0,0-1 0,0 0 0,-1-1 0,0 0 0,1-1 0,-2 0 0,1 0 0,-1-1 0,0 0 0,0-1 0,-1 0 0,13-16 0,-8 7 0,-1-1 0,0 0 0,-1-1 0,-1 0 0,8-24 0,-4 3 0,15-70 0,-27 95 0,-3 9 0,-3 8 0,2 17 0,0-5 0,-5 13 0,1 0 0,1 0 0,1 0 0,1 1 0,2-1 0,0 1 0,6 42 0,-5-70 0,0 1 0,0 0 0,0-1 0,1 1 0,-1-1 0,0 1 0,0 0 0,1-1 0,-1 1 0,0-1 0,1 1 0,-1-1 0,0 1 0,1-1 0,-1 1 0,1-1 0,-1 1 0,1-1 0,-1 0 0,1 1 0,-1-1 0,1 0 0,-1 1 0,1-1 0,0 0 0,-1 0 0,1 1 0,-1-1 0,1 0 0,0 0 0,-1 0 0,1 0 0,0 0 0,-1 0 0,1 0 0,-1 0 0,1 0 0,0 0 0,-1-1 0,1 1 0,0 0 0,-1 0 0,1 0 0,0-1 0,28-14 0,-14 2 0,-1 0 0,0-1 0,-1-1 0,-1 0 0,0-1 0,-1 0 0,11-22 0,-7 12 0,2 1 0,19-23 0,-32 44 0,-3 3 0,1 0 0,-1-1 0,0 1 0,0 0 0,0 0 0,0-1 0,0 1 0,0-1 0,0 1 0,-1-1 0,1 1 0,-1-1 0,1-1 0,-19 45 0,17-39 0,-5 13 0,2 1 0,-6 34 0,9-46 0,1-1 0,0 1 0,0 0 0,0-1 0,0 1 0,1-1 0,0 1 0,0 0 0,0-1 0,0 0 0,1 1 0,0-1 0,0 0 0,0 1 0,0-1 0,5 6 0,-3-6 0,-1 0 0,0 0 0,1 0 0,0 0 0,0-1 0,0 1 0,1-1 0,-1 0 0,1 0 0,-1-1 0,1 0 0,0 0 0,0 0 0,0 0 0,0 0 0,1-1 0,-1 0 0,0 0 0,1-1 0,-1 0 0,0 0 0,1 0 0,-1 0 0,0-1 0,8-1 0,-6 0 0,1-1 0,-1 0 0,0 0 0,0 0 0,0-1 0,0 0 0,-1 0 0,0-1 0,10-8 0,3-6 0,24-29 0,-26 27 0,-2-2 0,0 0 0,-2 0 0,0-1 0,-1-1 0,-2 0 0,-1 0 0,7-29 0,3-31 0,9-101 0,-19 113 0,1 4 0,10-79 0,-19 125 0,0-1 0,-2 1 0,0 0 0,-5-28 0,1 36 0,5 15 0,0 0 0,0 0 0,0 0 0,-1 0 0,1 0 0,0 0 0,0 0 0,0 0 0,0 0 0,0 0 0,0 0 0,0 0 0,0 0 0,0 0 0,-1 0 0,1 0 0,0 0 0,0 0 0,0 0 0,0 0 0,0 0 0,0 0 0,0 0 0,0 0 0,-1 0 0,1 0 0,0 0 0,0 0 0,0 0 0,0 0 0,0 0 0,0 0 0,0 0 0,0 0 0,0 0 0,-1 0 0,1 0 0,0 0 0,0 1 0,0-1 0,0 0 0,0 0 0,0 0 0,0 0 0,0 0 0,0 0 0,0 0 0,0 0 0,0 0 0,0 1 0,0-1 0,0 0 0,0 0 0,0 0 0,0 0 0,0 0 0,0 0 0,0 0 0,-6 31 0,-5 41 0,-8 67 0,-1 53 0,-2 25 0,19-169 0,0-13 0,2-1 0,1 1 0,1-1 0,12 62 0,-12-92 0,0 0 0,0-1 0,0 1 0,1-1 0,-1 1 0,1-1 0,0 0 0,0 0 0,1 0 0,-1 0 0,1 0 0,4 4 0,-5-5 0,0-1 0,0 0 0,-1 0 0,1 0 0,0 0 0,0-1 0,0 1 0,0 0 0,0-1 0,0 1 0,0-1 0,0 0 0,0 0 0,0 0 0,0 0 0,0 0 0,0 0 0,0 0 0,0-1 0,0 1 0,0-1 0,0 1 0,0-1 0,0 0 0,0 0 0,2-1 0,5-4 0,-1 0 0,1 0 0,-2-1 0,1 0 0,-1 0 0,0-1 0,0 0 0,-1 0 0,0 0 0,6-12 0,7-16 0,18-49 0,-18 38 0,4-30 0,-23 76 0,-1 1 0,1 0 0,0 0 0,0 0 0,0 0 0,0 0 0,0 0 0,0 0 0,0 0 0,-1 0 0,1-1 0,0 1 0,0 0 0,0 0 0,0 0 0,0 0 0,0 0 0,-1 0 0,1 0 0,0 0 0,0 0 0,0 0 0,0 0 0,0 0 0,-1 0 0,1 0 0,0 0 0,0 0 0,0 0 0,0 1 0,0-1 0,-1 0 0,1 0 0,0 0 0,0 0 0,0 0 0,0 0 0,0 0 0,0 0 0,0 0 0,-1 0 0,1 1 0,0-1 0,0 0 0,0 0 0,0 0 0,0 0 0,0 0 0,0 0 0,0 1 0,0-1 0,0 0 0,0 0 0,0 0 0,0 0 0,0 0 0,0 1 0,0-1 0,0 0 0,0 0 0,0 0 0,0 0 0,0 0 0,0 1 0,0-1 0,0 0 0,0 0 0,-4 29 0,3-26 0,1 1 0,-1 0 0,0 0 0,1 0 0,0-1 0,0 1 0,0 0 0,2 7 0,12 37 0,2-1 0,32 66 0,-47-109 0,1 0 0,0-1 0,0 1 0,1 0 0,-1-1 0,1 1 0,0-1 0,0 0 0,0 0 0,0 0 0,6 4 0,-6-5 0,0-1 0,1 1 0,-1-1 0,1 0 0,-1 0 0,1-1 0,-1 1 0,1-1 0,-1 1 0,1-1 0,0 0 0,-1 0 0,1-1 0,4 0 0,6-2 0,0-1 0,0 0 0,-1 0 0,1-2 0,-1 0 0,23-14 0,-4-1 0,40-34 0,-67 51 0,-1 1 0,0-1 0,1 0 0,-1 0 0,-1-1 0,1 1 0,-1-1 0,5-7 0,-15 20 0,0-1 0,0 0 0,0 0 0,-13 9 0,-28 24 0,38-28 0,0-1 0,0 2 0,1-1 0,1 1 0,0 0 0,0 1 0,2 0 0,-6 15 0,11-26 0,0-1 0,1 0 0,-1 0 0,1 0 0,0 1 0,-1-1 0,1 0 0,0 0 0,1 1 0,-1-1 0,0 0 0,0 0 0,1 1 0,0-1 0,-1 0 0,1 0 0,1 3 0,0-3 0,-1-1 0,0 0 0,0 1 0,1-1 0,-1 0 0,0 0 0,1 0 0,-1 0 0,1 0 0,0 0 0,-1 0 0,1-1 0,0 1 0,-1-1 0,1 1 0,0-1 0,2 1 0,3-1 0,0 0 0,0 0 0,-1 0 0,1-1 0,0 0 0,0 0 0,-1-1 0,1 0 0,-1 0 0,9-5 0,-6 3 0,0-1 0,-1 0 0,0-1 0,0 0 0,0 0 0,-1-1 0,0 1 0,0-2 0,10-13 0,-14 16 0,0 0 0,1-1 0,-2 1 0,1-1 0,-1 0 0,0 1 0,0-1 0,0 0 0,-1 0 0,0-1 0,0 1 0,0 0 0,-1 0 0,0 0 0,-1-1 0,0-8 0,1 15 0,0 0 0,0-1 0,0 1 0,0 0 0,0 0 0,0 0 0,0-1 0,0 1 0,-1 0 0,1 0 0,0 0 0,0-1 0,0 1 0,0 0 0,0 0 0,0 0 0,0 0 0,0-1 0,-1 1 0,1 0 0,0 0 0,0 0 0,0 0 0,0-1 0,0 1 0,-1 0 0,1 0 0,0 0 0,0 0 0,0 0 0,-1 0 0,1 0 0,0 0 0,0 0 0,0 0 0,-1 0 0,1 0 0,0 0 0,0 0 0,0 0 0,-1 0 0,-7 6 0,-4 13 0,9-15 0,1 1 0,0-1 0,1 1 0,-1 0 0,1-1 0,0 1 0,-1 7 0,2-10 0,0 1 0,0-1 0,0 1 0,1-1 0,-1 1 0,1-1 0,-1 1 0,1-1 0,0 0 0,0 1 0,0-1 0,0 0 0,1 0 0,-1 0 0,1 0 0,2 4 0,1-1 0,0 1 0,1-1 0,-1 0 0,1 0 0,0-1 0,11 6 0,-14-8 0,1-1 0,-1 1 0,1-1 0,0 0 0,-1 0 0,1-1 0,0 1 0,0-1 0,-1 0 0,1 0 0,0 0 0,0-1 0,-1 1 0,1-1 0,6-2 0,0 0 0,-1 0 0,0-2 0,0 1 0,0-1 0,-1 0 0,0-1 0,0 0 0,0 0 0,-1-1 0,9-8 0,5-11 0,32-47 0,-27 35 0,-10 13 0,-1-1 0,-1 0 0,20-51 0,19-90 0,-42 129 0,3-8 0,-3 1 0,-2-1 0,-2-1 0,2-47 0,-9 90 0,0 1 0,0 0 0,0-1 0,0 1 0,-1-1 0,0 1 0,1 0 0,-1 0 0,0-1 0,-1 1 0,-2-5 0,4 8 0,-1-1 0,1 0 0,-1 1 0,1-1 0,-1 1 0,0-1 0,1 1 0,-1-1 0,0 1 0,1 0 0,-1-1 0,0 1 0,1 0 0,-1-1 0,0 1 0,0 0 0,0 0 0,1 0 0,-3 0 0,1 0 0,0 0 0,0 0 0,0 1 0,0-1 0,0 1 0,0 0 0,0 0 0,0-1 0,0 1 0,-2 2 0,-6 4 0,0 0 0,0 0 0,1 1 0,0 0 0,0 1 0,1 0 0,0 0 0,1 0 0,-8 13 0,7-6 0,0 0 0,0 0 0,2 0 0,0 1 0,-7 30 0,8-16 0,1 0 0,2 0 0,1 0 0,1 0 0,1 0 0,11 59 0,-7-67 0,1 1 0,1-1 0,2 0 0,0 0 0,1-1 0,18 30 0,-20-39 0,1 0 0,1-1 0,0 0 0,0 0 0,2-1 0,-1 0 0,1-1 0,1 0 0,-1-1 0,2-1 0,13 7 0,-15-10 0,0-1 0,0-1 0,1 0 0,-1 0 0,1-2 0,-1 1 0,25-2 0,-23-3 996,-14 3-1156,0 0-1,0 0 0,1-1 1,-1 1-1,0 0 0,0 0 0,1-1 1,-1 1-1,0 0 0,0 0 1,1-1-1,-1 1 0,0 0 1,0 0-1,0-1 0,0 1 1,0 0-1,0-1 0,1 1 0,-1 0 1,0-1-1,0 1 0,0 0 1,0-1-1,0 1 0,0 0 1,0-1-1,0 1 0,-1 0 0,1-1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34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14464,'0'0'3159,"117"-10"-2463,-16 8-8,24-8-272,0-2 8,-8 0-120,-6 0 0,-11-4 72,-13 4 0,-14 0-80,-11 6 8,-14 8-112,-19 2 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37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340 158 9648,'0'0'8654,"-14"-8"-8330,7 3-274,3 2-20,0 1-1,1-1 0,-1 0 0,-1 1 0,1 0 0,0 0 0,-1 0 0,1 1 0,-1-1 0,1 1 0,-1 0 0,1 1 0,-1-1 0,0 1 0,0 0 0,1 0 0,-1 0 0,0 1 1,1-1-1,-1 1 0,0 0 0,-7 3 0,-4 4 137,1 1 1,0 0-1,0 1 0,1 1 1,0 0-1,1 1 1,-23 26-1,28-28-50,0 0 0,1 0 0,0 1-1,1 0 1,0 1 0,1-1 0,0 1 0,0 0 0,2 0-1,-1 1 1,-1 20 0,4-30-71,1 1 0,0 0 1,0 0-1,0 0 0,1 0 0,-1 0 1,1 0-1,0 0 0,0-1 0,0 1 1,1 0-1,-1-1 0,1 1 0,0-1 1,0 1-1,0-1 0,0 0 0,1 0 1,-1 0-1,1 0 0,0 0 0,0 0 1,0-1-1,0 0 0,0 1 0,1-1 0,-1-1 1,1 1-1,-1 0 0,1-1 0,0 1 1,4 0-1,2 0 46,0 0-1,-1 0 1,1-1 0,1 0-1,-1-1 1,0 0 0,0 0-1,0-1 1,0-1 0,0 0 0,13-4-1,-10 1 19,-1 0-1,0-1 0,-1-1 1,0 0-1,0 0 1,0-1-1,-1-1 0,0 1 1,-1-2-1,0 1 1,0-1-1,-1-1 1,0 0-1,-1 0 0,0 0 1,9-23-1,-7 13 74,-1 0 0,-2 0 0,0 0 0,-1-1 0,-1 0 0,-1 1 0,-1-2 0,-1 1 0,-3-30 0,2 44-14,-2 0 1,1 0-1,-1 1 1,0-1-1,0 1 1,-1-1-1,-6-10 1,9 18-158,0-1 0,0 1 0,-1 0 0,1 0 0,0 0 0,0 0 0,0 0 0,0 0 0,0 0 0,0 0 0,-1 0 0,1-1 0,0 1-1,0 0 1,0 0 0,0 0 0,-1 0 0,1 0 0,0 0 0,0 0 0,0 0 0,0 0 0,-1 0 0,1 0 0,0 0 0,0 0 0,0 0 0,0 1 0,-1-1 0,1 0 0,0 0 0,0 0 0,0 0 0,0 0 0,0 0 0,0 0 0,-1 0 0,1 0 0,0 1 0,0-1 0,0 0 0,0 0 0,0 0 0,0 0 0,0 0 0,0 1 0,0-1 0,-1 0 0,1 0 0,0 0 0,0 0 0,0 1 0,0-1 0,0 0 0,-5 11 207,0 6-120,1-1 0,1 1-1,1 0 1,-1 32 0,8 73 132,-1-55-69,-1 11 17,3 30 301,-13 168-1,5-264-448,1 1-1,-2-1 1,0 0 0,0 1-1,-8 15 1,10-26-27,0 1 0,0 0 0,-1-1-1,1 1 1,-1-1 0,1 1 0,-1-1 0,0 0 0,0 1 0,0-1 0,0 0-1,0 0 1,-1-1 0,1 1 0,-1 0 0,1-1 0,-1 0 0,1 1-1,-1-1 1,0 0 0,0 0 0,1-1 0,-1 1 0,0 0 0,0-1 0,0 0-1,0 0 1,0 0 0,-3 0 0,-3-2-3,0-1 0,0 1 0,0-2 0,1 1 0,0-1 0,-1 0 0,1-1 0,0 0 0,1 0 0,-1-1 0,1 0 0,1 0 0,-1-1 0,1 0 0,0 0 0,-7-11 0,7 11 0,1-1 0,0-1 0,1 1 0,0-1 0,0 1 0,0-1 0,1 0 0,1 0 0,0-1 0,0 1 0,1-1 0,0 1 0,0-1 0,1 1 0,0-1 0,2-10 0,0 13 0,1 0 0,0 0 0,0 0 0,0 0 0,0 1 0,1-1 0,0 1 0,1 0 0,-1 1 0,1-1 0,8-6 0,8-7 0,38-26 0,-12 16 0,1 2 0,2 1 0,55-19 0,-44 20 0,94-54 0,-74 33 0,23-15 0,-98 55 0,0 0 0,-1 0 0,0-1 0,0 0 0,0 1 0,-1-2 0,0 1 0,4-11 0,-3 8 0,-4 8 0,0 1 0,0-1 0,-1 1 0,1-1 0,-1 1 0,1-1 0,-1 1 0,1-1 0,-1 0 0,0 1 0,0-1 0,0 0 0,0 1 0,0-3 0,0 3 0,0 1 0,-1-1 0,1 1 0,0 0 0,-1-1 0,1 1 0,0-1 0,-1 1 0,1-1 0,0 1 0,-1 0 0,1-1 0,-1 1 0,1 0 0,0-1 0,-1 1 0,1 0 0,-1 0 0,1 0 0,-1-1 0,1 1 0,-1 0 0,0 0 0,1 0 0,-1 0 0,1 0 0,-2 0 0,-2 0 0,1 1 0,-1-1 0,0 1 0,0 0 0,0 0 0,1 1 0,-1-1 0,1 1 0,-1-1 0,-5 5 0,-15 10 0,-1 1 0,2 2 0,1 0 0,-22 23 0,38-35 0,0 0 0,0 1 0,0-1 0,1 1 0,0 0 0,0 1 0,1-1 0,1 1 0,-1 0 0,1 0 0,0 0 0,1 0 0,0 0 0,1 1 0,0-1 0,0 0 0,1 11 0,1-17 0,-1 1 0,0-1 0,1 1 0,0 0 0,0-1 0,0 1 0,0-1 0,1 0 0,-1 1 0,1-1 0,0 0 0,0 0 0,0 0 0,0 0 0,0 0 0,1-1 0,-1 1 0,1-1 0,0 1 0,0-1 0,0 0 0,0 0 0,0 0 0,0 0 0,1-1 0,-1 0 0,0 1 0,1-1 0,-1 0 0,1-1 0,-1 1 0,1 0 0,0-1 0,-1 0 0,1 0 0,0 0 0,-1 0 0,1-1 0,-1 0 0,1 1 0,-1-1 0,1 0 0,-1-1 0,1 1 0,-1-1 0,0 1 0,0-1 0,5-4 0,2 0 0,0-1 0,-1 0 0,1-1 0,-2 0 0,1 0 0,-1-1 0,0 0 0,-1-1 0,0 0 0,-1 0 0,0 0 0,-1-1 0,0 1 0,0-1 0,4-17 0,-4 9 0,-1-1 0,-1 1 0,0-1 0,-2 1 0,0-1 0,-1 0 0,-4-30 0,1 38 0,3 10 0,10 35 0,-2-15 0,1 0 0,1 0 0,1-1 0,0 0 0,1-1 0,1-1 0,0 0 0,23 20 0,-33-33 0,1 0 0,-1 0 0,1 0 0,-1 0 0,1 0 0,0-1 0,0 1 0,0-1 0,-1 0 0,1-1 0,0 1 0,8 0 0,7 1 0,-17-2 0,0 0 0,0 0 0,-1 0 0,1-1 0,0 1 0,0-1 0,-1 1 0,1-1 0,0 0 0,-1 1 0,1-1 0,0 0 0,-1 0 0,1 0 0,-1-1 0,0 1 0,1 0 0,-1 0 0,0-1 0,2-2 0,24-35 0,-21 30 0,1-2 0,-1-1 0,-1 1 0,0-1 0,-1 0 0,0 0 0,-1 0 0,0 0 0,-1-1 0,0 1 0,0-22 0,1 19 0,-2 14 0,-1 1 0,0 0 0,0 0 0,0-1 0,1 1 0,-1 0 0,0 0 0,1 0 0,-1-1 0,0 1 0,0 0 0,1 0 0,-1 0 0,0 0 0,1 0 0,-1 0 0,0-1 0,1 1 0,-1 0 0,0 0 0,1 0 0,-1 0 0,0 0 0,1 0 0,0 1 0,0-1 0,1 1 0,-1 0 0,1-1 0,-1 1 0,1 0 0,-1 0 0,0 0 0,0 0 0,1 1 0,-1-1 0,0 0 0,0 0 0,0 1 0,1 1 0,19 29 0,20 43 0,-35-61 0,0-1 0,-1 1 0,-1 1 0,0-1 0,-1 1 0,2 20 0,-3-17 0,-1-11 0,0-1 0,0 1 0,-1 0 0,0 0 0,0 0 0,-1 0 0,1 0 0,-2 0 0,1 0 0,-1 0 0,-3 10 0,4-16 0,0 0 0,0 0 0,0 0 0,0 0 0,0 0 0,0 0 0,0 0 0,0 0 0,0-1 0,0 1 0,0 0 0,0-1 0,0 1 0,-1-1 0,1 1 0,0-1 0,-1 1 0,1-1 0,-2 0 0,-1 1 0,1-1 0,-1 0 0,0 0 0,1-1 0,-1 1 0,-7-2 0,0-2 0,1 1 0,-1-2 0,-14-7 0,5 0 0,1-1 0,-29-24 0,47 37 0,0 0 0,1-1 0,-1 1 0,1 0 0,-1-1 0,1 1 0,-1-1 0,1 1 0,0-1 0,-1 1 0,1-1 0,-1 1 0,1-1 0,0 1 0,0-1 0,-1 0 0,1 1 0,0-1 0,0 0 0,0 1 0,-1-1 0,1 0 0,0 1 0,0-1 0,0 1 0,0-1 0,0 0 0,0 1 0,1-1 0,-1 0 0,0 1 0,0-1 0,0 0 0,1 1 0,-1-1 0,0 1 0,0-1 0,1 0 0,-1 1 0,1-1 0,-1 1 0,0-1 0,1 1 0,-1 0 0,1-1 0,-1 1 0,1-1 0,0 1 0,-1 0 0,1-1 0,-1 1 0,1 0 0,0 0 0,-1-1 0,2 1 0,4-3 0,1 1 0,0-1 0,13-1 0,19-2 0,-1 1 0,1 2 0,0 2 0,73 8 0,-87-6 0,-17-1 0,1 0 0,-1 1 0,0 0 0,10 3 0,-16-4 0,1 1 0,-1 0 0,0 0 0,0 0 0,1 0 0,-1 1 0,0-1 0,0 0 0,0 1 0,0 0 0,-1-1 0,1 1 0,0 0 0,-1 0 0,1 0 0,-1 0 0,0 0 0,2 4 0,5 20 850,-4-10-5635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2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8936,'0'0'2512,"88"-82"-2224,-15 49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9:5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10544,'0'0'1472,"60"-17"-1512,-11 5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38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0 10656,'0'0'8170,"9"12"-7861,2 0-162,17 27 0,-27-36-110,0 1 1,1-1-1,-2 1 1,1-1-1,0 1 1,-1 0-1,1 0 1,-1-1-1,0 1 1,0 0-1,-1 0 1,1-1-1,-1 1 1,0 0-1,0-1 1,0 1-1,0 0 1,-1-1-1,1 0 1,-1 1-1,0-1 1,0 0-1,-5 6 1,-2 5 251,-1 0 1,-1 0 0,0-1-1,-1 0 1,0-1 0,-1 0-1,-26 17 1,38-28-220,-1 0 1,1 0-1,-1 0 0,0-1 0,1 1 1,-1-1-1,0 1 0,1-1 1,-1 0-1,0 1 0,0-1 1,1 0-1,-1 0 0,-3-1 0,4 1-48,1 0-1,-1-1 0,1 1 0,-1 0 0,1-1 0,-1 1 0,1-1 0,-1 1 0,1-1 0,0 1 0,-1-1 0,1 1 0,0-1 0,-1 1 0,1-1 0,0 0 0,0 1 0,0-1 0,0 1 0,-1-1 0,1 0 0,0 1 0,0-1 0,0 1 0,0-1 0,0 0 0,0 1 0,1-1 0,-1 0 0,0 1 0,0-1 0,0 1 0,0-1 0,1 0 0,-1 1 1,0-1-1,1 1 0,0-1 0,5-14-3004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39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9040,'0'0'9110,"7"12"-8610,-1 2-355,0 1 0,0-1-1,-1 1 1,-1 0 0,-1 1 0,3 19-1,6 563 4096,-12-567-3886,1-20-86,-1 1 1,0 0-1,-1-1 0,0 1 1,-1-1-1,0 1 1,-1-1-1,-5 14 1,5-16 454,5-8 351,9-11-1404,-7 6-2633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0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24 12664,'0'0'4951,"-11"-5"-4577,5 2-315,3 0-27,-1 1 0,0 1 0,1-1 1,-1 0-1,0 1 0,0 0 0,0 0 0,0 0 0,0 0 1,0 1-1,0-1 0,0 1 0,0 0 0,0 0 0,0 1 1,0-1-1,0 1 0,0 0 0,0 0 0,-4 2 0,-6 3 120,0 1-1,1 1 0,0 0 0,1 0 0,0 1 1,-15 14-1,20-16-36,0 1 1,0 0-1,1 0 1,0 0 0,1 1-1,-1 0 1,2 0-1,-1 0 1,1 1-1,-3 12 1,6-18-54,0 1 1,1-1-1,-1 0 0,1 0 1,0 0-1,1 0 1,-1 0-1,1 0 0,-1 1 1,1-1-1,0 0 1,1 0-1,-1-1 0,1 1 1,0 0-1,0 0 1,0-1-1,0 1 1,1-1-1,-1 0 0,1 0 1,0 1-1,0-2 1,0 1-1,5 3 0,-5-3 1,0-1-1,0 0 0,1 0 0,-1 0 0,1 0 0,-1-1 0,1 1 0,0-1 0,0 0 1,-1 0-1,1-1 0,0 1 0,0-1 0,0 1 0,0-1 0,0-1 0,0 1 1,0 0-1,0-1 0,-1 0 0,1 0 0,0 0 0,0 0 0,-1-1 0,1 1 0,6-5 1,0-1 77,-1-1 1,1 0-1,-1-1 1,-1 0-1,0 0 1,0-1-1,-1 0 1,11-19 0,-1-5 720,19-54 1,-34 83-746,5-8 772,-7 13-871,0-1 1,0 1-1,0 0 0,0 0 0,0 0 0,0 0 0,0 0 1,1 0-1,-1 0 0,0 0 0,0-1 0,0 1 1,0 0-1,0 0 0,0 0 0,0 0 0,1 0 0,-1 0 1,0 0-1,0 0 0,0 0 0,0 0 0,0 0 1,0 0-1,1 0 0,-1 0 0,0 0 0,0 0 1,0 0-1,0 0 0,0 0 0,0 0 0,1 0 0,-1 0 1,0 0-1,0 0 0,0 0 0,0 0 0,0 1 1,0-1-1,0 0 0,1 0 0,-1 0 0,0 0 0,0 0 1,1 3 26,0-1 1,-1 0-1,1 1 0,-1-1 1,0 1-1,1-1 1,-1 1-1,0-1 1,0 1-1,-1 2 0,-44 383 806,31-270-431,12-86 43,-1 1-1,-15 58 1,18-90-445,0 0 0,-1-1 1,1 1-1,0 0 0,-1 0 1,1 0-1,0 0 1,0 0-1,0 0 0,0 0 1,0 0-1,0 0 0,0-1 1,0 1-1,0 0 0,1 0 1,-1 0-1,0 0 0,1 0 1,-1 0-1,0-1 1,1 1-1,0 1 0,0-1-12,0-1 0,0 1 0,0-1 0,-1 1 0,1-1 0,0 0 0,0 1 0,0-1 0,0 0 0,0 0 0,0 0 0,0 0 0,0 0 0,0 0 0,0 0 0,0 0 0,0 0 0,1-1 0,4 0-16,-1-1 1,1 0 0,-1 0-1,0 0 1,0-1 0,7-4-1,-3 1-85,-1-1-1,-1 0 1,12-14 0,1-4-4181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0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10448,'0'0'6971,"6"20"-6589,64 299 1328,-53-91-155,-8-63-206,3-9 1014,-13-138-1885,0-16-303,1 1 1,0-1 0,-1 1-1,1-1 1,0 1 0,0 0-1,1-1 1,-1 1 0,1 2 0,0-6-242,0 1 1,0-1 0,0 0 0,0 0 0,0 0 0,0 1 0,0-1 0,0 0 0,0 0 0,-1 0-1,1-1 1,0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1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1 170 12056,'0'0'6103,"8"-10"-5661,0 1-335,1-1-1,0 1 1,0 0 0,1 1 0,0 0 0,0 1 0,20-11-1,4 3 410,1 0 0,1 2 0,58-12 0,-70 20-29,-1 1 0,1 2 0,0 0 0,0 2 0,0 0 1,41 7-1,-62-7-420,-1 1 0,0 0 0,0-1 0,-1 1 1,1 0-1,0 0 0,0 0 0,0 1 0,0-1 1,-1 0-1,1 1 0,1 1 0,15 9 1416,-17-12-1440,-1 0 1,0 0-1,1 0 1,-1 1 0,0-1-1,0 0 1,0 0-1,1 0 1,-1 0 0,0 0-1,0 1 1,1-1-1,-1 0 1,0 0 0,0 0-1,0 1 1,0-1 0,0 0-1,1 0 1,-1 1-1,0-1 1,0 0 0,0 0-1,0 1 1,0-1-1,0 0 1,0 0 0,0 1-1,0-1 1,0 0 0,0 0-1,0 1 1,0-1-1,0 0 1,0 0 0,0 1-1,0-1 1,0 0-1,0 0 1,0 1 0,-1-1-1,-9 15 632,-16 8-726,5-7-619,14-10-2898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1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 16280,'0'0'1833,"15"-8"-1284,18-8-226,1 1 1,0 2-1,56-13 0,-73 22-219,39-8 911,1 2-1,89-3 1,-94 19 1345,-41 3-968,-8-5-4804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2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0 13768,'0'0'2747,"-12"5"-2023,-4 2-530,1 0-1,1 1 1,-1 0-1,1 1 1,1 1-1,0 0 1,0 1-1,-12 13 1,15-10-50,1 0 0,1 0 0,0 1 0,1 0 0,0 0 0,1 1 0,1 0 0,1 0 0,0 0 0,1 0 0,1 1 0,0 0 0,1-1 0,3 34 0,-1-37-30,0-1 0,1 1 0,1 0-1,0 0 1,1-1 0,0 1 0,1-1 0,0 0 0,1-1 0,1 1-1,0-1 1,0-1 0,1 1 0,0-1 0,1 0 0,0-1-1,0 0 1,1-1 0,18 13 0,-23-18-40,1-1 0,0 1 1,0-1-1,1 0 0,-1 0 0,0-1 1,1 0-1,-1 0 0,1 0 0,-1-1 0,1 0 1,0-1-1,-1 1 0,1-1 0,-1 0 1,0-1-1,1 1 0,6-4 0,2-1 96,0 0-1,-1-1 1,0-1-1,0 0 1,-1 0 0,17-16-1,-20 15-63,-1 0 0,0 0 0,-1-1 0,0-1 0,0 0 0,-1 0 0,-1 0 0,0 0 0,0-1 0,-1 0 0,-1-1 1,0 1-1,-1-1 0,0 1 0,0-1 0,-2 0 0,0 0 0,0-15 0,-1 17-36,-1 0 0,0 1 0,0-1 0,-1 1 0,-1-1 0,0 1 0,0 0 0,-1 0 0,0 0 0,-1 1 0,0-1 0,-1 1 0,1 0 0,-2 0 0,1 1 0,-1 0 0,-1 0 0,1 1 0,-1 0 0,-1 0 0,1 1 0,-14-9 0,5 7 25,0 0 0,0 1 0,-1 1-1,0 0 1,0 2 0,0 0 0,-1 1-1,1 0 1,-24 1 0,9 3 54,1 1 1,-1 2-1,1 1 1,-43 12-1,71-16-149,0 0 0,0 0 0,1 1 0,-1 0 0,-5 3 0,8-5-6,1 1-1,-1-1 1,1 0-1,-1 1 1,1-1 0,-1 1-1,1-1 1,-1 1 0,1-1-1,-1 1 1,1-1 0,0 1-1,-1-1 1,1 1 0,0-1-1,0 1 1,-1-1-1,1 1 1,0 0 0,0-1-1,0 1 1,0-1 0,0 1-1,0 0 1,0-1 0,0 1-1,0 0 1,0-1 0,0 1-1,0-1 1,0 1-1,1 0 1,-1-1 0,0 1-1,0-1 1,1 1 0,-1-1-1,0 1 1,1-1 0,-1 1-1,0-1 1,1 1 0,-1-1-1,1 1 1,-1-1-1,1 0 1,0 1 0,14 9-4009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4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0 252 9144,'0'0'16015,"4"-10"-15624,17-32-7,-19 40-356,-1 0 1,1 1-1,0 0 1,-1-1-1,1 1 1,0 0-1,0 0 1,0 0-1,0 0 0,0 0 1,0 0-1,0 1 1,1-1-1,-1 1 1,0 0-1,0-1 1,0 1-1,1 0 1,-1 0-1,0 0 1,2 1-1,7-1 91,655-9 3368,-514 5-1002,-178-17-2377,-5-1-108,-1 2 0,-1 1 0,-1 1 0,-51-17 0,59 24 0,3 5 0,20 5 0,1 1 0,-1-1 0,0 1 0,0-1 0,1 0 0,-1 0 0,1 0 0,-1-1 0,1 1 0,-1 0 0,-3-4 0,14 3 0,0 1 0,0 1 0,0-1 0,10 2 0,23 1 0,21 2 0,73 13 0,-130-16 0,-1 0 0,1 0 0,0 1 0,-1 0 0,0 0 0,1 0 0,-1 0 0,0 0 0,0 1 0,0 0 0,0 0 0,0 0 0,-1 0 0,1 0 0,-1 1 0,0 0 0,0 0 0,3 5 0,-5-5 0,1-1 0,0 2 0,-1-1 0,0 0 0,0 0 0,0 0 0,-1 0 0,1 1 0,-1-1 0,0 0 0,0 1 0,0-1 0,-1 0 0,0 0 0,0 1 0,0-1 0,0 0 0,0 0 0,-1 0 0,-3 5 0,-4 8 0,-1 0 0,-1-1 0,-1 0 0,0-1 0,-22 21 0,6-11 0,-60 43 0,83-64 0,-4 2 0,-1 0 0,-16 8 0,68-27 0,-22 8 0,27-12 0,9-11-4013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6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0 734 10152,'0'0'9793,"15"-11"-9352,-7 5-370,21-18 352,46-46-1,126-161 1910,-158 176-1346,-3-1 0,46-87-1,-78 128-660,-3 8-73,-1-1 1,0-1 0,0 1 0,-1 0 0,0-1 0,0 0-1,-1 0 1,1-9 0,-19 54 976,-6 14-949,1 0 0,3 2 0,-15 71 0,30-108-203,-2 3 57,-3 35 0,8-49-101,-1 0 0,1 0 0,0 0 0,1 0 0,-1 0 0,0 0 1,1 0-1,0-1 0,0 1 0,0 0 0,1-1 0,-1 1 1,1 0-1,0-1 0,3 5 0,-4-7-27,0 0 0,0-1 0,0 1 0,0 0 0,0 0 0,0 0 0,0-1 0,0 1 0,0-1 0,1 1 0,-1-1 0,0 1 0,0-1 0,1 0 0,-1 1 0,0-1-1,1 0 1,-1 0 0,0 0 0,1 0 0,-1 0 0,0 0 0,1-1 0,-1 1 0,0 0 0,1-1 0,-1 1 0,0-1 0,0 1 0,0-1 0,3-1 0,3-2 31,0-1 0,-1 0 0,13-12 0,-14 12-32,28-29-5,-1-3 0,-2 0 0,44-75 0,-43 65 0,-18 26 0,-1 0 0,11-27 0,-18 38 0,-1-1 0,-1 0 0,0 0 0,0 0 0,-1 0 0,1-21 0,-8 19 0,3 14 0,1-1 0,-1 1 0,1 0 0,-1 0 0,1 0 0,0 0 0,-1 1 0,1-1 0,0 0 0,0 0 0,0 1 0,0-1 0,-1 3 0,-6 12 0,1 0 0,0 0 0,2 1 0,0 0 0,1 0 0,0 1 0,1-1 0,1 1 0,1-1 0,2 29 0,2-28 0,1 0 0,1-1 0,0 1 0,1-1 0,1-1 0,1 1 0,11 17 0,-17-30 0,-1 0 0,1-1 0,0 0 0,0 1 0,1-1 0,-1 0 0,1 0 0,-1-1 0,1 1 0,0 0 0,0-1 0,0 0 0,1 1 0,-1-1 0,1 0 0,-1-1 0,1 1 0,-1-1 0,1 0 0,0 1 0,0-2 0,-1 1 0,1 0 0,0-1 0,0 0 0,0 0 0,0 0 0,0 0 0,4-1 0,22-4 612,11-2-941,-18-2-3943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6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11760,'0'0'9625,"14"-10"-9189,43-32-8,-49 37-288,0 0 1,1 0-1,0 1 0,0 0 1,0 1-1,13-4 1,2 0 166,-13 5-109,1 0 0,0 0 0,0 1-1,0 0 1,0 1 0,0 1 0,0 0-1,0 0 1,0 1 0,16 5 0,36 4 1885,-28-10 1401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0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277 520 4616,'0'0'5550,"-13"5"-5267,-3 1-196,0-1 21,1 1 0,0 1 0,-25 15 0,29-14 16,0 0 0,0 1 0,1 1 0,1 0 0,-1 0 0,2 1 0,-1 0 0,-11 21 0,8-10 244,1 1 0,0 1 0,-12 43 0,22-62-262,0 0 1,0 0 0,0 0 0,0 0 0,1 0 0,0 0 0,0 0 0,0 0 0,0 0-1,2 6 1,-1-9-68,0-1-1,-1 1 1,1-1-1,0 1 1,-1-1-1,1 1 1,0-1-1,0 0 1,0 1 0,1-1-1,-1 0 1,0 0-1,0 0 1,1 0-1,-1 0 1,0 0-1,1 0 1,-1 0-1,1 0 1,-1-1-1,1 1 1,-1-1-1,1 1 1,0-1-1,-1 0 1,1 1-1,0-1 1,-1 0-1,1 0 1,0 0-1,-1 0 1,1-1-1,3 0 1,6-1 36,-1 0 0,1-1 0,-1-1 0,1 0 0,-1 0 0,0-1 0,-1 0 0,1-1 0,-1 0 0,12-10 0,3-5 100,0-2 1,25-30 0,-32 32 59,27-45 0,-21 29 52,-12 16-76,-10 20-182,0 0 0,-1 0 0,1 0 0,-1-1 0,1 1 0,-1 0 0,0 0 0,1 0 0,-1 0 0,0-1 0,0 1 0,0 0 0,0 0 0,0 0 0,0-1 0,0 1 0,-1-1 0,1 2-25,0-1 0,0 1-1,0 0 1,0 0 0,0 0-1,0 0 1,0 0 0,0 0-1,0 0 1,0 0 0,0 0-1,0-1 1,0 1 0,-1 0-1,1 0 1,0 0 0,0 0-1,0 0 1,0 0-1,0 0 1,0 0 0,0 0-1,0 0 1,0 0 0,-1 0-1,1 0 1,0 0 0,0 0-1,0 0 1,0 0 0,0 0-1,0 0 1,0 0 0,0 0-1,-1 0 1,1 0 0,0 0-1,0 0 1,0 0 0,0 0-1,0 0 1,0 0-1,0 0 1,0 0 0,-1 0-1,1 0 1,0 1 0,0-1-1,0 0 1,-3 7 82,-1 13-19,2-8-45,1 1-1,0 0 0,1 0 1,0 0-1,1 0 0,5 21 1,-5-30-17,0 0 0,0 0 1,1 0-1,-1-1 0,1 1 1,0 0-1,0-1 0,0 1 1,1-1-1,-1 0 0,4 4 0,-3-6-1,-1 1 0,0 0-1,1-1 1,-1 1 0,1-1-1,-1 0 1,1 0 0,0 0-1,-1 0 1,1 0 0,0-1-1,0 1 1,0-1 0,-1 0-1,1 1 1,0-1-1,5-1 1,-1 0 10,-1 0 0,0-1 0,1 0 0,-1 0 0,0 0 0,0-1 0,0 0 0,0 0 0,-1-1 0,1 1 0,-1-1 0,0 0 0,0-1 0,0 1 0,-1-1 0,1 0 0,-1 0 0,0 0 0,-1-1 0,1 1 0,2-8 0,6-12 69,-1-1 1,-2 0 0,11-44-1,-18 60-57,-1 9-19,4-24 90,-5 24-83,0 0 1,0-1-1,1 1 0,-1 0 0,0 0 1,-1 0-1,1 0 0,0 0 1,0-1-1,0 1 0,-1 0 1,1 0-1,-1 0 0,1 0 0,-1 0 1,1 0-1,-2-1 0,2 2-10,0-1-1,0 1 1,0 0-1,0 0 0,0 0 1,0 0-1,0 0 0,0 0 1,-1 0-1,1 0 1,0 0-1,0 0 0,0 0 1,0 0-1,0 0 0,0-1 1,-1 1-1,1 0 1,0 0-1,0 0 0,0 0 1,0 0-1,0 0 1,0 0-1,-1 0 0,1 1 1,0-1-1,0 0 0,0 0 1,0 0-1,0 0 1,0 0-1,-1 0 0,1 0 1,0 0-1,0 0 0,0 0 1,0 0-1,0 0 1,0 0-1,0 1 0,0-1 1,0 0-1,-1 0 1,1 0-1,0 0 0,0 1 1,-3 9 54,0 14-24,4-15-39,0 0 1,0-1-1,1 1 0,0 0 1,1-1-1,0 0 0,0 1 1,0-1-1,1 0 0,1-1 0,-1 1 1,1-1-1,1 0 0,-1 0 1,1-1-1,0 1 0,1-1 1,-1 0-1,1-1 0,0 0 1,1 0-1,-1 0 0,1-1 1,0 0-1,0-1 0,0 0 1,1 0-1,-1-1 0,1 0 0,-1 0 1,1-1-1,0 0 0,0 0 1,12-2-1,-7 0 0,0-2 0,0 0-1,-1-1 1,1 0 0,-1-1 0,1 0-1,-2-1 1,1 0 0,-1-2 0,0 1-1,0-1 1,-1-1 0,18-17 0,-25 22 9,0-1 0,0 1 0,0-1 0,-1 0 0,0 0 0,0-1 0,-1 1 0,1-1 0,-1 1 0,0-1 0,0 0 0,-1 0 0,0 1 0,0-1 0,0 0 0,-1 0 0,0 0 0,0 0 0,-1 0 0,1 0 0,-1 0 0,0 0 0,-1 0 0,0 0 0,0 0 0,-4-8 0,5 12-2,0 0 0,-1 0 0,1 0 1,-1 0-1,1 0 0,-1 1 0,0-1 0,0 0 1,0 1-1,0-1 0,0 1 0,0 0 0,0 0 1,-1 0-1,1 0 0,0 0 0,-1 0 0,1 0 1,0 1-1,-1-1 0,1 1 0,-1 0 0,1 0 1,-1 0-1,1 0 0,-1 0 0,1 0 0,-1 1 1,1-1-1,-4 2 0,-1 0 3,-1 1 1,1 0-1,0 0 0,1 1 1,-1-1-1,0 1 0,1 1 0,-11 9 1,8-5-2,0 0 0,0 1 0,1 1 0,0 0 0,1 0 0,0 0 0,1 1 0,0-1 0,1 2 0,-4 12-1,7-18 2,0 1 0,0 0-1,1-1 1,0 1-1,0 0 1,1 0-1,0 0 1,1 0 0,-1 0-1,1-1 1,1 1-1,0 0 1,0-1-1,0 1 1,1-1 0,0 0-1,0 0 1,8 11-1,-7-12-5,0-2-1,1 1 1,0 0-1,0-1 0,1 0 1,-1 0-1,1-1 1,0 1-1,0-1 1,0 0-1,0-1 0,1 0 1,-1 0-1,1 0 1,-1 0-1,12 0 1,5 0-7,1 0 1,0-2 0,31-3-1,-8-3 15,1-2 0,-1-2-1,-1-3 1,0-1 0,-1-2-1,0-2 1,70-41 0,-92 46 32,-1-2 0,-1 0-1,0-1 1,22-22 0,-125 91 144,55-33-157,-12 7 43,1 2 0,2 1 0,-34 36-1,68-63-60,0 0 0,0 0 0,0 0 0,1 0 0,-1 0 0,1 0 0,-1 0 0,1 1 0,0-1 0,0 5 0,0-8-5,1 1 0,0 0 1,0 0-1,0-1 0,0 1 0,0 0 1,0-1-1,1 1 0,-1 0 1,0 0-1,0-1 0,0 1 0,1 0 1,-1-1-1,0 1 0,1 0 1,-1-1-1,0 1 0,1 0 0,0 0 1,0 0-1,0-1 0,0 1 1,0-1-1,0 1 0,1-1 0,-1 0 1,0 0-1,0 1 0,0-1 1,0 0-1,0 0 0,0 0 0,1 0 1,-1 0-1,0-1 0,0 1 0,0 0 1,2-1-1,4-1 14,-1 0 0,1-1-1,0 0 1,-1 0 0,0 0 0,0-1-1,0 0 1,0 0 0,-1 0 0,9-10-1,3-4 61,25-35 0,-30 37-31,-11 14-36,17-18 77,-18 20-85,-1 0-1,1 0 0,0 1 0,0-1 1,0 0-1,0 1 0,0-1 0,0 0 0,0 0 1,0 1-1,0-1 0,0 0 0,0 0 1,0 1-1,0-1 0,0 0 0,0 1 1,0-1-1,0 0 0,1 0 0,-1 1 0,0-1 1,0 0-1,0 0 0,0 1 0,0-1 1,1 0-1,-1 0 0,0 0 0,0 1 1,1-1-1,-1 0 0,0 0 0,0 0 1,0 0-1,1 1 0,-1-1 0,0 0 0,1 0 1,-1 0-1,0 0 0,0 0 0,1 0 1,-1 0-1,0 0 0,1 0 0,-1 0 1,0 0-1,0 0 0,1 0 0,-1 0 1,0 0-1,0 0 0,1 0 0,-1 0 0,0-1 1,1 1-1,-1 0 0,0 0 0,0 0 1,0 0-1,1 0 0,-1-1 0,0 1 1,0 0-1,1-1 0,-1 12-1,1 0-1,0-1 1,0 1-1,1-1 1,1 1-1,6 18 1,-7-25-1,0 0 0,0 1 0,0-1 0,1 0 0,-1 0-1,1 0 1,0 0 0,0-1 0,0 1 0,1-1 0,-1 0 0,1 0 0,0 0 0,0 0 0,0-1 0,0 0-1,8 4 1,-2-3 9,1 0-1,0-1 0,0 0 0,0-1 1,0 0-1,0-1 0,0 0 0,0-1 0,0 0 1,0-1-1,-1 0 0,1 0 0,0-1 1,-1-1-1,1 0 0,-1 0 0,0-1 1,-1 0-1,16-11 0,-8 3 12,0-1-1,-1 0 1,-1-1-1,0-1 1,-1 0 0,0-1-1,-2 0 1,0-1-1,11-23 1,23-58 73,38-124 1,-83 222-93,21-74 109,21-122 0,-37 162-52,-3 11-1,-3 24-56,0 0 1,0 0 0,0 0-1,0 1 1,0-1 0,0 0-1,0 0 1,0 0 0,0 0-1,0 0 1,0 0 0,0 0-1,0 0 1,0 1 0,0-1 0,0 0-1,-1 0 1,1 0 0,0 0-1,0 0 1,0 0 0,0 0-1,0 0 1,0 0 0,0 0-1,0 0 1,0 1 0,0-1-1,0 0 1,-1 0 0,1 0-1,0 0 1,0 0 0,0 0 0,0 0-1,0 0 1,0 0 0,0 0-1,0 0 1,-1 0 0,1 0-1,0 0 1,0 0 0,0 0-1,0 0 1,0 0 0,0 0-1,0 0 1,0 0 0,-1 0 0,1 0-1,0 0 1,0-1 0,0 1-1,0 0 1,0 0 0,0 0-1,0 0 1,0 0 0,0 0-1,0 0 1,-1 0 0,1 0-1,0-1 1,-17 42 22,-148 571-257,129-439 181,27-141 17,7-24 37,-1-1 1,1 0-1,1 1 1,0-1 0,-1 9-1,6-19 14,-1 0 0,0 0 0,1-1 0,-1 1 0,5-9 0,24-39 72,3 2 1,1 1 0,3 1 0,52-47-1,-89 91-81,1 1-1,0 0 1,1-1-1,-1 1 1,0 0-1,1 0 1,-1 1-1,1-1 1,-1 1-1,6-2 1,-8 3-5,-1 0 0,1 0-1,0 0 1,0 0 0,0 0 0,0 0 0,-1 0 0,1 0 0,0 1 0,0-1 0,0 0 0,-1 0 0,1 1 0,0-1 0,0 1 0,-1-1 0,1 0 0,0 1 0,-1-1 0,2 2 0,-1-1 0,0 1-1,0-1 0,0 1 1,-1-1-1,1 1 1,0-1-1,-1 1 0,1 0 1,-1-1-1,1 1 1,-1 0-1,0-1 1,0 4-1,0 0 4,0-1-1,0 1 1,0-1-1,-1 0 1,0 1-1,0-1 1,0 0 0,0 1-1,-1-1 1,1 0-1,-1 0 1,0 0 0,-1 0-1,1 0 1,-4 4-1,0-2 8,0 0 0,0 0 0,0-1 0,0 0-1,-1 0 1,0-1 0,-12 7 0,18-11-11,1 0 0,-1 0 0,0 0 0,1 1 0,-1-1 0,1 0 0,-1 0 0,1 1 0,-1-1-1,1 0 1,-1 1 0,1-1 0,-1 1 0,1-1 0,0 1 0,-1-1 0,1 1 0,-1-1 0,1 1 0,0-1 0,0 1 0,-1-1 0,1 1 0,0-1 0,0 1 0,0 0 0,0-1 0,-1 1 0,1-1-1,0 1 1,0 0 0,0-1 0,0 1 0,1 0 0,-1-1 0,0 1 0,0-1 0,0 1 0,0-1 0,1 1 0,-1 0 0,0-1 0,0 1 0,1-1 0,-1 1 0,0-1 0,1 1 0,-1-1 0,1 1 0,-1-1-1,1 0 1,-1 1 0,1-1 0,0 1 0,9 7-34,-4-2 27,0-1 0,1 1 0,0-2 0,13 8 0,-16-11 9,-1 0 1,1 0 0,-1 0-1,1 0 1,-1 0 0,1-1-1,0 0 1,-1 1 0,1-1 0,0-1-1,-1 1 1,1-1 0,0 1-1,5-3 1,9-3-10,-1-1 0,1 0 0,-2-2 0,1 0 0,-1-1 0,0 0 0,-1-2 0,26-23-1,-10 3-2,-1-2-1,42-58 0,-19 14 71,-3-3 1,62-136-1,-111 215-58,24-62 43,-22 56-40,-1 1 0,0 0 0,-1 0 1,0-1-1,0 1 0,0-16 0,-1 23-5,0-1 0,0 1 0,0-1 0,0 0 0,0 1 1,0-1-1,0 0 0,0 1 0,-1-1 0,1 1 0,0-1 0,0 0 0,0 1 0,-1-1 0,1 1 1,0-1-1,-1 1 0,1-1 0,0 1 0,-1-1 0,1 1 0,-1-1 0,1 1 0,-1-1 0,1 1 1,-1 0-1,1-1 0,-1 1 0,1 0 0,-1-1 0,1 1 0,-1 0 0,0 0 0,1 0 0,-1 0 1,1-1-1,-1 1 0,0 0 0,1 0 0,-1 0 0,0 0 0,1 0 0,-1 0 0,1 1 0,-1-1 1,0 0-1,1 0 0,-1 0 0,1 1 0,-1-1 0,0 0 0,1 0 0,-1 1 0,1-1 0,-1 1 1,0 0-1,-29 23 3,11-3-10,1 0-1,1 2 0,1 0 0,1 0 0,0 2 1,-17 42-1,17-29-10,2 1 0,1 1 0,-13 76 0,17-54-45,-1 84 0,9-127 29,1 0-1,5 30 0,-5-42 30,1-1-1,-1 0 0,1 1 1,1-1-1,-1 0 0,1 0 1,0 0-1,0-1 0,1 1 1,0-1-1,4 6 0,-6-10 9,0 0-1,0 1 1,0-1-1,0 0 0,0-1 1,0 1-1,0 0 1,1-1-1,-1 1 1,0-1-1,0 1 1,1-1-1,-1 0 0,0 0 1,0 0-1,1 0 1,-1-1-1,0 1 1,0-1-1,1 1 1,-1-1-1,0 0 0,0 0 1,2-1-1,6-2 21,-1 0 0,0-1 0,16-11-1,95-69 164,-107 75-164,-10 8-16,0-1 0,1 1 0,-1 0 0,0 0-1,1 0 1,7-3 0,-10 5-5,0 0-1,0 0 1,0-1-1,0 1 1,0 1-1,-1-1 0,1 0 1,0 0-1,0 0 1,0 0-1,0 1 1,0-1-1,0 0 1,0 1-1,-1-1 0,1 1 1,0-1-1,0 1 1,-1-1-1,1 1 1,0 0-1,-1-1 0,1 1 1,0 0-1,-1-1 1,1 1-1,-1 0 1,1 0-1,-1-1 1,1 1-1,-1 0 0,0 0 1,0 0-1,1 0 1,-1 0-1,0 1 1,2 4-1,-1 1 1,0-1-1,0 1 0,-1 0 1,0-1-1,0 1 1,-2 7-1,1-9 0,1 0 1,-1-1-1,1 1 0,0-1 0,0 1 0,0 0 1,0-1-1,1 1 0,0-1 0,0 1 0,0-1 1,1 1-1,-1-1 0,1 0 0,5 8 0,-7-11 1,1-1-1,0 1 1,0 0-1,-1-1 1,1 1 0,0-1-1,0 1 1,0-1-1,0 1 1,0-1-1,0 1 1,0-1-1,0 0 1,0 0 0,0 1-1,0-1 1,0 0-1,0 0 1,0 0-1,0 0 1,0 0-1,0 0 1,0-1 0,0 1-1,0 0 1,0 0-1,0-1 1,0 1-1,0-1 1,-1 1-1,3-2 1,28-22 30,-27 20-26,31-31 75,49-63 1,-79 91-71,-3 4-6,0 0 1,0 0-1,1 0 1,-1 0 0,1 1-1,0-1 1,-1 1 0,1 0-1,6-4 1,-9 6-5,1 0 1,-1 1-1,0-1 0,1 0 1,-1 0-1,0 1 0,0-1 1,1 0-1,-1 1 1,0-1-1,0 0 0,1 1 1,-1-1-1,0 0 0,0 1 1,0-1-1,0 1 1,1-1-1,-1 0 0,0 1 1,0-1-1,0 1 0,0-1 1,0 0-1,0 1 0,0-1 1,0 1-1,0-1 1,0 0-1,-1 1 0,1-1 1,0 1-1,0-1 0,0 1 1,-4 20 18,4-19-16,-90 300-1,45-168-7,-27 68 14,55-162 25,-2 0 1,-44 69-1,60-105-26,0 0 0,0 0-1,0 0 1,-1-1 0,1 1 0,-1-1 0,0 0-1,0 0 1,0 0 0,0 0 0,-7 2 0,9-4-1,0 0 1,0-1-1,0 1 1,-1-1-1,1 0 1,0 1-1,-1-1 1,1 0 0,0 0-1,0-1 1,-1 1-1,1 0 1,0-1-1,0 1 1,-1-1-1,1 0 1,0 0-1,0 0 1,0 0-1,0 0 1,0 0 0,0-1-1,0 1 1,1 0-1,-1-1 1,-2-2-1,-2-3 13,1 1 1,0-1-1,0-1 0,1 1 0,0-1 0,0 0 1,0 0-1,1 0 0,1 0 0,-1 0 0,-1-15 1,1 8 7,2-1 1,0 1 0,0-1-1,2 1 1,3-28 0,-1 33-20,0 1 1,0 0-1,0 0 0,1 0 0,1 0 1,0 1-1,0-1 0,0 1 1,1 0-1,0 1 0,8-8 1,8-6 16,1 0 0,29-20 1,-5 9 3,1 2 0,62-27 0,-87 47-46,-1 2 1,1 1-1,38-7 0,-4 1-3466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7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15680,'0'0'4362,"10"1"-3797,46-1-30,0-2 0,0-2 0,-1-3 0,60-15 0,-92 16 76,1 0 0,0 2 0,47-2 0,-47 10 1022,-19-4-5071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0:47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86 14464,'0'0'6302,"-11"4"-5773,2-1-406,5-2-71,0 1 0,0-1 0,0 1 0,0-1 1,0 1-1,1 0 0,-1 0 0,1 1 0,-1-1 0,1 1 0,0 0 0,0 0 0,0 0 0,0 0 0,0 0 0,-3 7 0,1 1 102,1-1 0,1 1 0,0 0 0,0 0 0,1 0 0,0 0 0,1 0 0,0 0 0,1 1 0,1-1 0,2 21 0,1-11 101,0-1 1,2 0 0,0-1-1,1 0 1,16 30 0,-20-42-166,1 0-1,1 0 1,-1-1 0,1 0 0,1 0 0,-1 0 0,1 0 0,0-1 0,0 0 0,0 0 0,1-1 0,11 6 0,-8-5 12,0-1 0,0-1 0,0 0 0,0 0 0,1-1 0,-1 0 0,1-1 0,18 0 0,-13-2-1,1 0 0,-1-1 0,0-1 0,-1-1-1,1 0 1,-1-1 0,1 0 0,-1-1 0,-1-1 0,1-1-1,-1 0 1,18-14 0,-19 12 39,-1 0 0,-1-1 0,0-1 1,-1 1-1,13-20 0,-19 25-60,0 0 0,-1 0 0,0-1 1,0 1-1,0-1 0,-1 1 0,0-1 0,0 0 1,-1 0-1,0 0 0,0 0 0,-1-1 1,0 1-1,-1-9 0,-1 3-15,-1 0 0,0 0 0,-1 0 0,-1 1 0,0-1 0,-1 1 0,0 1 0,-1-1 0,0 1 0,-1 0 0,0 1 0,-1-1 0,-18-16 0,16 17-9,-1 0-1,0 1 1,-1 1-1,0 0 1,0 0-1,-1 2 1,0-1-1,0 2 1,0 0-1,-1 0 1,1 2-1,-16-3 1,15 6-56,0 0 0,0 1 0,0 1 0,1 0 0,-1 1 0,1 1 0,-29 10 0,37-11 0,4-3 28,-1 1 0,1 0 0,0 0 0,0 0 0,0 0 0,0 0 0,0 0 0,0 1 0,0-1 0,0 1-1,1-1 1,-1 1 0,0 0 0,1-1 0,-1 1 0,1 0 0,0 0 0,0 0 0,0 0 0,0 0 0,0 1 0,0-1 0,0 0 0,1 0 0,-1 1 0,1-1 0,0 0 0,-1 0 0,1 1 0,0-1 0,0 0-1,1 1 1,-1-1 0,0 0 0,2 5 0,1 4-866,1-1-1,0 1 1,0-1-1,1 0 0,9 14 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0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0 9944,'0'0'9469,"-13"3"-8832,-14 4-93,-36 14 0,53-18-275,1 2 1,-1-1-1,0 1 0,1 1 1,0 0-1,1 0 0,-1 1 1,-9 9-1,17-15-200,1 0-1,-1-1 1,0 1 0,1 0 0,-1-1 0,1 1-1,-1 0 1,1 0 0,-1 0 0,1-1-1,0 1 1,-1 0 0,1 0 0,0 0-1,0 0 1,0 0 0,-1 0 0,1-1 0,0 1-1,0 0 1,0 0 0,1 1 0,-1-1-19,0-1 1,1 0 0,-1 1 0,1-1 0,-1 1 0,1-1 0,-1 0-1,1 1 1,0-1 0,-1 0 0,1 0 0,-1 1 0,1-1 0,0 0 0,-1 0-1,1 0 1,-1 0 0,1 0 0,0 0 0,-1 0 0,1 0 0,0 0-1,-1 0 1,1 0 0,-1 0 0,1-1 0,0 1 0,-1 0 0,1 0-1,-1 0 1,2-1 0,0 0 75,1 0 7,-1 1 0,1-1 0,0 0 0,0 0 0,-1 0 0,1-1 0,-1 1 0,1-1 0,-1 1 0,0-1-1,4-3 1,-6 5 118,5-10 600,29-7-501,-7 0-3976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3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276 117 8336,'0'0'11430,"-13"-4"-11054,3-1-283,6 3-59,0 0 0,0 1 0,-1-1 0,1 1 0,-1-1-1,1 1 1,0 1 0,-1-1 0,0 0 0,1 1-1,-1 0 1,1 0 0,-1 1 0,1-1 0,-1 1 0,1 0-1,-1 0 1,-4 2 0,-6 5 164,0 1-1,0 0 1,1 1 0,0 1-1,1 0 1,0 1-1,1 0 1,-14 19 0,23-28-140,0 0 1,1 0 0,-1 1-1,1-1 1,0 1 0,0-1-1,0 1 1,1 0 0,-1 0-1,1 0 1,0 0-1,0 0 1,0 0 0,1 0-1,-1 0 1,1 0 0,0 0-1,0 0 1,1 0 0,-1 1-1,1-1 1,0 0 0,0 0-1,0-1 1,1 1 0,-1 0-1,1 0 1,0 0 0,0-1-1,0 1 1,0-1 0,1 0-1,4 5 1,-1-2 27,-1 0-1,1 0 1,1-1 0,-1 1 0,1-2 0,0 1-1,0-1 1,0 0 0,1 0 0,0-1-1,-1 0 1,1 0 0,0-1 0,0 0-1,16 1 1,-19-3-13,0 0-1,0 0 1,0 0-1,1-1 1,-1 0-1,0 0 1,0 0-1,0-1 1,0 1 0,-1-1-1,1 0 1,0-1-1,-1 1 1,1-1-1,-1 0 1,0 0-1,0-1 1,0 1-1,0-1 1,-1 0-1,1 0 1,-1 0-1,0 0 1,0 0-1,-1-1 1,1 1 0,-1-1-1,0 0 1,3-9-1,-4 7-8,0 1 0,0 0 0,0 0 0,-1-1-1,0 1 1,0 0 0,0 0 0,-1-1 0,0 1 0,0 0-1,-1 0 1,1 0 0,-4-7 0,1 4 55,0 1 1,0 0-1,-1-1 1,0 2-1,0-1 1,-1 0-1,0 1 1,-9-8-1,14 14-87,-1 0-1,1 0 0,-1 0 0,0 0 0,1 0 0,-1 0 0,0 1 0,1-1 1,-1 1-1,0-1 0,0 1 0,0 0 0,1 0 0,-1 0 0,0 0 0,0 0 0,0 0 1,0 0-1,1 0 0,-1 1 0,0-1 0,0 1 0,1-1 0,-1 1 0,0 0 1,1 0-1,-1 0 0,0 0 0,1 0 0,-3 2 0,1-1 2,-1 1-1,1 0 1,0-1-1,0 1 0,1 0 1,-1 1-1,1-1 1,-1 0-1,1 1 1,0-1-1,0 1 1,-1 5-1,3-8-28,-1 0 0,1 0 0,0 0 0,1 0 0,-1 0 1,0 0-1,0 0 0,0 0 0,0 0 0,1 0 0,-1 0 0,1 0 0,-1 0 0,0-1 0,1 1 0,-1 0 0,1 0 0,0 0 1,-1-1-1,1 1 0,0 0 0,-1-1 0,1 1 0,0 0 0,0-1 0,0 1 0,-1-1 0,1 1 0,0-1 0,0 0 1,0 1-1,0-1 0,0 0 0,0 0 0,0 0 0,0 1 0,1-1 0,4 1 6,-1 0 1,1-1-1,-1 0 1,1 1-1,7-2 0,6-2 45,0-1 1,-1 0-1,1-2 0,-1 0 0,0-1 0,0 0 0,-1-2 0,0 0 0,-1-1 0,0-1 0,0 0 0,23-23 0,-24 22 21,26-18-1,-28 22-45,-2 0 0,1-1 0,18-19 0,-29 27-30,-1 1 0,1-1 0,0 0 0,-1 0 0,1 1 0,0-1 0,0 0 0,-1 1 0,1-1 0,0 1 0,0-1 0,0 1 0,0-1 0,0 1 0,0 0 0,0-1 0,0 1 0,0 0 0,0 0 0,1-1 0,-2 2 0,1-1 0,0 0 0,-1 1 0,1-1 0,-1 0 0,1 1 0,0-1 0,-1 1 0,1-1 0,-1 1 0,1-1 0,-1 1 0,0-1 0,1 1 0,-1-1 0,1 1 0,-1-1 0,0 1 0,1 0 0,-1-1 0,0 2 0,2 5 0,0 1 0,-1-1 0,1 0 0,-1 9 0,-1-10 0,4 68 0,-4-45 0,2 0 0,1 0 0,9 44 0,-7-60 0,0-1 0,1 0 0,10 17 0,-5-9 0,-8-16 0,-1-1 0,0 1 0,1-1 0,-1 0 0,1 0 0,0 0 0,0-1 0,0 1 0,1-1 0,-1 1 0,1-1 0,-1 0 0,1-1 0,0 1 0,-1 0 0,1-1 0,0 0 0,0 0 0,0 0 0,0-1 0,0 1 0,0-1 0,1 0 0,-1 0 0,0 0 0,0-1 0,5 0 0,12-3 0,0-1 0,-1-1 0,0-1 0,20-9 0,-30 12 0,98-47 984,-94 44-1968,0-2 0,0 0 1,-1 0-1,18-18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4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0 863 10752,'0'0'10119,"13"-10"-9697,1 0-299,0 0 32,-1-1 0,1 0 1,-2-1-1,15-17 1,45-68 1137,-32 40-149,-32 45 23,-2-1-1,7-14 1,-25 95-212,7-47-734,1 0 1,-1 29 0,5-39-163,-1 0 95,1 1-1,0-1 1,1 0-1,0 1 1,5 19-1,-6-29-128,1 0 0,0 0 0,0 0 0,0 0 0,0 0-1,0-1 1,0 1 0,0 0 0,1 0 0,-1-1-1,1 1 1,-1-1 0,1 1 0,0-1 0,-1 0-1,1 1 1,0-1 0,0 0 0,0 0 0,0 0-1,0-1 1,0 1 0,0 0 0,0-1 0,0 1-1,1-1 1,-1 0 0,0 0 0,0 0 0,0 0 0,0 0-1,1 0 1,-1 0 0,0-1 0,0 1 0,4-2-1,3-1 25,0 0-1,0 0 0,0-1 0,-1 0 0,1 0 1,-1-1-1,0 0 0,0-1 0,0 1 1,-1-2-1,0 1 0,0-1 0,8-11 0,6-10 79,-3 0-1,24-45 0,-25 42-85,12-24-38,-2-2 0,-2-1 1,-3-2-1,27-115 0,-45 158-3,-1-1 0,-1 0 0,0-1 0,-2 1 0,0 0 0,-1 0 0,0 0 0,-2 0 0,-5-22 0,3 31 0,1 13 0,-4 18 0,6-15 0,-39 193 0,22-96 0,-23 140 0,-4 21 0,-22-4 0,50-202 0,10-29 0,-2 0 0,-18 36 0,14-41 0,13-23 0,1-1 0,-1 0 0,0 0 0,0 0 0,0 0 0,0 0 0,0 0 0,0 0 0,0 0 0,0 0 0,0 0 0,0 0 0,-1-1 0,1 1 0,0 0 0,0-1 0,-3 1 0,3-1 0,0-1 0,0 0 0,0 1 0,0-1 0,0 0 0,0 0 0,0 1 0,1-1 0,-1 0 0,0 0 0,0 0 0,1 0 0,-1 0 0,0 0 0,1 0 0,-1-1 0,1 1 0,0 0 0,-1 0 0,1 0 0,0 0 0,0-1 0,-1-1 0,1-6 0,0 0 0,0 0 0,1 0 0,0 0 0,1 0 0,-1 0 0,2 0 0,-1 1 0,1-1 0,6-10 0,-5 9 0,4-12 0,2 1 0,0 0 0,2 0 0,0 2 0,1-1 0,1 1 0,1 1 0,0 1 0,2 0 0,0 1 0,0 0 0,29-18 0,-14 13 0,1 1 0,40-18 0,-55 30 0,1 1 0,0 0 0,1 2 0,-1 1 0,40-5 0,-45 8 0,62-2 0,-68 3 0,-1 1 0,1 0 0,-1 0 0,1 0 0,-1 1 0,1 0 0,11 6 0,-14-5 869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5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17687,'0'0'3568,"61"-13"-3456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6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74 8432,'0'0'9323,"-3"-10"-8807,-10-32 8,12 41-402,1-1-1,0 0 1,-1 1-1,0-1 0,1 1 1,-1-1-1,0 1 1,0-1-1,0 1 0,0 0 1,0-1-1,0 1 1,-2-2-1,3 3-54,-1 0 0,1 0 0,0 1 1,-1-1-1,1 0 0,0 0 0,-1 0 0,1 0 0,0 0 0,-1 0 0,1 0 0,0 0 1,-1 1-1,1-1 0,0 0 0,0 0 0,-1 0 0,1 1 0,0-1 0,0 0 0,-1 0 1,1 1-1,0-1 0,0 0 0,0 1 0,-1-1 0,1 0 0,0 1 0,0-1 0,0 0 1,0 1-1,0-1 0,0 0 0,0 1 0,-8 40 1923,8-40-2127,-8 105 1273,3-31-244,-17 81 1,13-103-555,4-20 54,-2-1-1,-1 0 0,-21 57 1,23-74-47,1 1 0,0-1 0,1 1 0,-2 25 1,-5 19 893,6-40-1171,2 1 0,1-1 0,0 25 0,2-44-68,0-1 0,1 1 0,-1-1 0,0 1 0,1 0 0,-1-1 0,1 1 0,-1-1 0,1 0 0,-1 1 0,1-1 0,-1 1 0,1-1 0,0 0 0,-1 1 0,1-1 0,0 0 0,-1 0 0,1 0 0,0 1 0,-1-1 0,1 0 0,0 0 0,-1 0 0,1 0 0,0 0 0,-1 0 0,1 0 0,0 0 0,-1-1 0,1 1 0,0 0 0,-1 0 0,2-1 0,27-6 0,83-37 0,7-3 0,-103 42 0,1 0 0,0 2 0,1 0 0,-1 0 0,20 1 0,73-2 0,-72-4 0,-36 8 41,-1 0 1,0-1-1,0 1 1,1 0-1,-1 0 1,0-1-1,0 1 1,1-1-1,-1 1 0,0-1 1,0 0-1,0 1 1,0-1-1,0 0 1,0 0-1,0 0 1,0 0-1,0 0 1,-1 0-1,1 0 0,0 0 1,0 0-1,0-2 1,9-25-3979,-10 26 2874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6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16384,'0'0'4247,"13"-13"-3927,-10 11-303,6-8 58,0 1 1,1 0-1,1 0 0,0 1 0,0 1 0,0 0 0,1 0 0,0 1 0,13-4 0,129-33 1189,-39 12 184,-75 25-596,-34 6-582,0 0 1,0-1 0,-1 0 0,1 0-1,0-1 1,8-3 0,-5 3 890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7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0 240 15272,'0'0'2735,"1"-12"-2079,0 3-531,-1 3-46,1-1 0,0 1 0,0-1 0,0 1 0,1 0 0,0-1 0,0 1 0,1 0 0,0 0 0,0 0-1,6-8 1,-9 14-70,14-19 369,26-27 1,-34 41-303,0-1 1,0 1 0,1 0 0,-1 1-1,1 0 1,1 0 0,-1 0 0,12-3-1,3 0 216,2 1 0,-1 1 0,1 1 0,0 2 0,-1 0-1,1 1 1,0 1 0,25 4 0,-5-3 553,-37-2-602,0 1-1,1 0 1,-1 0 0,0 0 0,13 4-1,13 2 1609,-26-6-5544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7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1 232 14776,'0'0'4507,"12"-9"-4069,6-3-257,0 1-1,1 0 1,0 2 0,32-12 0,280-72 2207,-290 81-1413,-2-1 1,45-23 0,-78 34-751,-6 1-178,1 1 0,0 0 1,0-1-1,0 1 1,-1 0-1,1 0 1,0 0-1,0 0 1,0 0-1,0 0 0,-1 0 1,1 0-1,0 0 1,0 0-1,0 0 1,0 0-1,-1 1 1,1-1-1,0 0 0,0 1 1,-1-1-1,1 0 1,0 1-1,0-1 1,-1 1-1,1-1 0,-1 1 1,1 0-1,0-1 1,-1 1-1,1 0 1,0 0-1,11 25-2009,-11-22 287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4816,'0'0'6306,"13"-3"-5966,0 0-232,-7 3-56,0-1 1,0-1-1,0 1 0,-1-1 1,1 0-1,0 0 0,-1-1 1,1 0-1,-1 0 1,0 0-1,8-7 0,4-4 251,0-2-1,-2-1 0,0 0 0,0 0 1,-2-2-1,0 0 0,-1 0 0,-1-1 1,-1 0-1,-1-1 0,-1 0 0,8-29 1,-16 49-247,1 0 0,-1-1 0,0 1 0,1 0 0,-1-1 0,0 1 0,0 0 0,0-1 0,0 1 0,0 0 0,0-1 0,0 1 0,0 0 0,-1-1 0,1 1 0,-1-2 0,-5 4 410,-4 11-330,0 4-92,1 0 1,1 1-1,0 0 0,1 0 0,1 0 1,1 1-1,0 0 0,1 1 0,1-1 1,-1 24-1,4-41-40,0 1 1,0 0 0,0 0-1,1-1 1,-1 1 0,0 0-1,1-1 1,-1 1 0,1 0-1,-1-1 1,1 1-1,0-1 1,0 1 0,0-1-1,-1 1 1,2-1 0,-1 1-1,0-1 1,0 0 0,0 0-1,2 2 1,0-2 2,-1 0 0,1 1 0,-1-1 0,1 0 0,0-1 0,0 1 0,-1 0 0,1-1 0,0 1 0,0-1 0,5 0 0,4-1 14,0-1 1,0 0-1,-1 0 1,1-1-1,11-5 0,4-3 39,0-1-1,-1-2 0,-1 0 0,28-21 1,-15 6 249,61-59 0,-87 79-132,-12 9-174,1 0 0,-1 0 0,0 0 1,0 0-1,0 0 0,0 0 0,0 0 1,0 0-1,1 0 0,-1 0 0,0 0 1,0 0-1,0 0 0,0 0 0,0 0 1,0 0-1,0 0 0,1 0 0,-1 1 1,0-1-1,0 0 0,0 0 0,0 0 1,0 0-1,0 0 0,0 0 0,0 0 1,0 1-1,0-1 0,0 0 0,0 0 1,0 0-1,0 0 0,0 0 0,0 0 1,0 1-1,0-1 0,0 0 0,0 0 1,0 0-1,0 0 0,0 0 0,0 0 1,0 1-1,0-1 0,0 0 0,0 0 1,-9 29 197,4-13-187,4-12-12,-1 5 16,0 0-1,1 0 1,0 0-1,0 0 1,1 18-1,1-24-12,-1-1-1,1 1 1,0 0 0,0-1-1,0 1 1,0-1 0,0 0-1,0 1 1,1-1 0,-1 0-1,1 1 1,0-1 0,-1 0-1,1 0 1,0-1-1,0 1 1,0 0 0,0-1-1,1 1 1,-1-1 0,0 1-1,1-1 1,-1 0 0,1 0-1,3 1 1,1-1 1,-1 1 0,1-1 0,0 0-1,0 0 1,0-1 0,0 0 0,0 0 0,0-1 0,0 1-1,-1-2 1,1 1 0,0-1 0,7-3 0,-12 5 0,1-1 0,-1 0 0,0 0 0,1 0 0,-1-1 0,0 1 0,0-1 0,0 1 0,0-1 0,0 1 0,-1-1 0,1 0-1,0 0 1,-1 0 0,1 0 0,-1 0 0,0 0 0,0-1 0,0 1 0,0 0 0,0-1 0,0 1 0,-1-1 0,1 1 0,-1 0 0,1-1 0,-1 1 0,0-1 0,0 1 0,0-1 0,0 1 0,-1-1 0,1 1 0,-1-1 0,0 1 0,1-1 0,-1 1 0,-2-3 0,2 2 0,-1 0 1,0 0-1,-1 0 1,1 1-1,0-1 0,-1 1 1,1-1-1,-1 1 1,0 0-1,0 0 1,0 0-1,0 1 1,0-1-1,0 1 1,-4-2-1,0 0 10,-1 0 1,0 1-1,0 0 0,0 1 1,-11-2-1,8 3 11,1 1 1,0 0-1,0 0 0,-1 1 1,1 0-1,1 1 0,-1 0 1,0 1-1,1 0 0,-1 0 1,1 1-1,0 0 0,-9 8 1,94-26 81,173-55-160,-184 49 46,-41 12 4,0 1-1,1 1 1,-1 1 0,36-1-1,-58 5 3,-1-1-1,0 1 0,1 1 1,-1-1-1,1 0 0,-1 0 1,0 0-1,1 1 1,-1-1-1,0 1 0,0-1 1,1 1-1,-1 0 0,0-1 1,0 1-1,0 0 0,0 0 1,0 0-1,0 0 0,0 0 1,0 0-1,2 2 0,-2-1 2,0 0 0,0 1-1,-1-1 1,1 0-1,0 1 1,-1-1-1,1 1 1,-1-1-1,0 1 1,0-1-1,0 5 1,-2 6 7,0 0 0,-1-1 0,-8 23 0,10-32-8,-10 25 65,-16 28-1,17-38 46,23-25 86,98-103 131,-62 59-127,99-80-1,-147 130-196,0 0 0,0 1 1,0-1-1,1 0 0,-1 0 0,0 1 0,0-1 0,0 1 0,0-1 0,1 1 0,-1-1 0,0 1 0,0 0 1,1 0-1,-1 0 0,0-1 0,0 1 0,1 0 0,-1 1 0,0-1 0,1 0 0,-1 0 0,0 0 0,3 2 1,-3-1-3,0 0 1,1 0 0,-1 0 0,0 1-1,0-1 1,0 0 0,0 1 0,0-1-1,0 1 1,0-1 0,0 1 0,-1 0-1,1-1 1,-1 1 0,1 0 0,-1-1-1,0 1 1,1 3 0,0 10 19,-1-1 0,-1 1 0,-4 27 0,1-7-1,-1 7 8,2-31-23,1 0-1,1 0 1,0 0 0,1 0-1,0 0 1,3 22-1,-2-32-1,-1 0 0,1 1 0,-1-1 0,1 0 0,-1 0 0,1 0-1,0 0 1,-1 1 0,1-1 0,0 0 0,0 0 0,0-1 0,0 1 0,0 0-1,0 0 1,0 0 0,0-1 0,0 1 0,1 0 0,-1-1 0,0 1 0,0-1-1,1 0 1,-1 1 0,0-1 0,0 0 0,1 0 0,-1 1 0,0-1 0,1 0 0,-1-1-1,0 1 1,1 0 0,-1 0 0,0 0 0,1-1 0,-1 1 0,2-1 0,5-2 15,-1 0 0,1 0 1,-1 0-1,13-9 0,12-9 37,-2-1-1,-1-1 0,-1-2 1,-1-1-1,35-43 0,46-56 228,-87 105-166,-21 20-115,1 0 0,-1 0 0,0 0-1,0 0 1,0 0 0,0 0 0,1-1 0,-1 1-1,0 0 1,0 0 0,0 0 0,0 0 0,1 0-1,-1 0 1,0 0 0,0 0 0,0 0 0,1 0-1,-1 0 1,0 0 0,0 0 0,0 0 0,1 0-1,-1 0 1,0 0 0,0 1 0,0-1 0,0 0-1,1 0 1,-1 0 0,0 0 0,0 0 0,0 0-1,0 0 1,0 1 0,0-1 0,1 0-1,-1 0 1,-1 15 34,-43 207 34,43-215-67,0-1 1,0 1-1,1-1 0,-1 1 0,2-1 1,-1 1-1,1 0 0,0-1 0,0 0 0,3 9 1,-4-13-3,1-1 0,0 1 1,-1 0-1,1-1 0,0 1 1,0 0-1,0-1 0,0 0 0,0 1 1,1-1-1,-1 1 0,0-1 1,1 0-1,-1 0 0,0 0 1,1 0-1,0 0 0,-1 0 1,1 0-1,-1-1 0,1 1 1,0 0-1,0-1 0,-1 0 1,1 1-1,0-1 0,0 0 1,0 0-1,-1 0 0,1 0 0,0 0 1,0 0-1,0 0 0,-1-1 1,1 1-1,0-1 0,0 1 1,-1-1-1,1 0 0,0 0 1,2-1-1,26-13 56,-1-1 1,0-2 0,-1-1-1,-1-1 1,28-26-1,-55 45-52,1 0-1,0 1 1,0-1 0,0 0-1,0 0 1,0 1-1,0-1 1,0 0 0,0 1-1,0-1 1,0 1-1,0 0 1,0-1-1,0 1 1,0 0 0,0-1-1,1 1 1,-1 0-1,0 0 1,0 0 0,2 0-1,-3 0-1,0 1 0,1-1 0,-1 0-1,0 0 1,0 0 0,1 1 0,-1-1 0,0 0-1,0 0 1,0 1 0,1-1 0,-1 0 0,0 1-1,0-1 1,0 0 0,0 1 0,1-1 0,-1 0-1,0 1 1,0-1 0,0 0 0,0 1 0,0-1-1,0 0 1,0 1 0,-5 17 25,-19 26-1,-2-1 1,-62 77-1,87-119-25,1 0 0,-1 0 0,0-1 0,1 1 0,-1 0 0,1 0 0,-1 0 0,1 0 0,0 0 0,-1 0 0,1 0 0,0 0 0,0 0 0,-1 0 0,1 0 1,0 0-1,0 0 0,0 0 0,0 0 0,1 0 0,-1 0 0,0 0 0,0 0 0,0 0 0,1 0 0,-1 0 0,1 0 0,-1 0 0,1 0 0,-1 0 0,1 0 0,0 1 0,3 2 5,0-1 1,0 1 0,0-1 0,0 0-1,7 4 1,-8-6-9,3 3-2,0 1 0,-1-1 0,1 1 0,-1 0 0,0 0 0,0 0 0,-1 1 0,0 0-1,0 0 1,0 0 0,0 0 0,-1 1 0,0-1 0,-1 1 0,1 0 0,-1 0 0,-1 0 0,1 0-1,-1 0 1,0 0 0,-1 0 0,0 1 0,0-1 0,-1 7 0,-1 5 0,0-1 0,-1 1 1,-1-1-1,-1 0 0,-1 0 0,0-1 0,-1 0 1,-1 0-1,-14 24 0,13-28 5,-1 1-1,1-1 1,-2-1 0,0 0-1,-1 0 1,0-1 0,0-1-1,-1 0 1,0-1 0,-1 0-1,-18 8 1,29-15 3,0-1 0,1 0 0,-1 0-1,0 0 1,0-1 0,0 1 0,0-1 0,0 1 0,0-1 0,0 0-1,0 0 1,0-1 0,-1 1 0,1 0 0,1-1 0,-1 0 0,0 0-1,0 0 1,0 0 0,0 0 0,0 0 0,1-1 0,-1 1 0,1-1-1,-1 0 1,1 0 0,0 0 0,-1 0 0,1 0 0,0-1 0,0 1-1,1-1 1,-1 1 0,-1-4 0,-1-1 10,0 0 0,1 0 0,0 0 1,0 0-1,1-1 0,0 1 0,0-1 0,1 0 0,0 1 0,0-1 0,0 0 0,2-11 1,1 8 4,0 1 1,1-1 0,1 1-1,-1 0 1,2 0 0,-1 0 0,1 1-1,13-18 1,-3 6 4,2 0-1,27-26 1,-28 33-14,0 0 0,1 1 0,1 1 0,25-13 0,79-32 27,-4 2-47,-104 47 10,138-79-30,-127 70 10,-1-1 0,0 0 0,38-42 0,-46 42 7,0-2 1,15-23 0,-26 34 15,1-1 0,-1 0 0,-1 0 0,0 0-1,0 0 1,-1-1 0,3-13 0,-6 22-1,0 1 0,1-1 0,-1 0 0,0 0 0,0 0 0,0 0 0,0 0 0,0 0 0,-1 0 0,1 1 0,-1-1 0,1 0 0,-1 0 0,0 0 0,1 1 0,-1-1 0,-2-3 0,2 5 0,0-1 0,0 0 0,0 0-1,0 1 1,0-1 0,0 1-1,0-1 1,0 1 0,0-1 0,-1 1-1,1 0 1,0-1 0,0 1-1,0 0 1,-1 0 0,1 0 0,0 0-1,0 0 1,-1 0 0,1 0 0,0 1-1,0-1 1,0 0 0,0 1-1,-1-1 1,1 1 0,-1 0 0,-7 3-2,0 1 0,1 0 0,-1 0 0,1 1 0,0 0 0,1 1 0,-1 0 0,-8 11 0,6-7-7,0 2 1,1 0 0,0 0-1,-10 23 1,17-32 0,0 1 1,0 0-1,1-1 0,0 1 0,0 0 0,0 0 1,0 0-1,1 0 0,0 0 0,0 0 1,0 0-1,0 0 0,3 8 0,-2-10 2,0 0 1,0 0-1,0 0 0,1 0 1,-1 0-1,1 0 0,0-1 0,0 1 1,0-1-1,0 1 0,0-1 1,0 0-1,1 0 0,-1 0 1,1 0-1,0 0 0,0 0 0,-1-1 1,1 1-1,0-1 0,4 1 1,6 2-1,0-1 0,1 0 1,-1-2-1,0 1 0,1-1 0,-1-1 1,1-1-1,-1 0 0,19-4 1,13-5 2,61-21 0,-67 18 11,40-13 51,-1-3 1,101-53 0,-152 64-40,-23 15-19,1-1 1,0 1-1,-1 0 0,1 1 1,6-3-1,-28 21 8,8-9-9,-85 66 8,84-64-11,1 0 0,0 0 0,1 1 0,0 0 0,0 1-1,1 0 1,-7 14 0,13-23 0,-1 1 0,1-1 0,0 1 0,0 0 0,0-1 0,1 1 1,-1 0-1,0 0 0,1 0 0,0-1 0,0 1 0,0 0 0,0 0 0,0 0 0,0 0 0,1-1 0,0 1 0,-1 0 0,1 0 0,0-1 0,0 1 0,0-1 0,1 1 0,-1-1 0,1 1 0,-1-1 0,1 0 1,0 1-1,4 2 0,-3-2-3,1 0 0,1-1 0,-1 0 0,0 0 0,0 0 0,1 0 0,-1-1 0,1 1 1,0-1-1,-1 0 0,1-1 0,0 1 0,0-1 0,-1 0 0,1 0 0,0 0 0,5-2 1,-2 0 4,1 0 1,-1-1 0,0 0-1,0 0 1,-1-1 0,1 0 0,-1 0-1,0-1 1,0 0 0,0 0-1,0-1 1,-1 1 0,0-1 0,0-1-1,-1 1 1,0-1 0,0 0 0,7-14-1,4-11 25,-1-1-1,-2 0 1,11-40-1,-18 52-18,134-503 337,-138 517-335,0 0-1,-1 0 0,0 0 1,-1 0-1,1-10 0,-1 17-8,0 0-1,0-1 1,0 1-1,0 0 1,0 0-1,0-1 1,0 1-1,0 0 1,-1 0-1,1-1 1,0 1-1,0 0 1,0 0-1,0-1 1,0 1-1,0 0 1,0 0-1,0-1 1,-1 1-1,1 0 1,0 0-1,0 0 0,0 0 1,-1-1-1,1 1 1,0 0-1,0 0 1,0 0-1,-1 0 1,1 0-1,0 0 1,0-1-1,-1 1 1,1 0-1,-8 6 10,-8 15-2,14-19-7,-13 24-10,1 0-1,1 1 0,1 1 0,1 0 1,1 1-1,-8 44 0,-18 185-109,33-232 105,0 8-320,0 0 602,-8 37 1,10-63-653,-1-1 0,0 1 0,-1-1 0,0 0 0,0 1 0,0-1 0,-1-1 0,0 1 0,0 0 0,-9 9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8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12456,'0'0'8881,"14"-10"-8213,-7 4-572,6-3 77,-1 0 0,2 0-1,-1 1 1,1 1 0,0 0-1,24-8 1,24 2 1173,90-10 0,-141 22-1189,3 1 155,-1 0-1,1 1 1,-1 0-1,0 1 1,0 1-1,0 0 1,0 1-1,22 9 1,-34-12-307,0-1 33,0 1-1,0-1 0,0 1 0,0-1 0,0 1 0,0 0 0,0 0 0,0-1 0,0 1 0,0 0 0,0 0 0,0 0 0,0 0 0,-1 0 0,1 0 1,0 0-1,-1 0 0,1 1 0,-1-1 0,0 0 0,1 0 0,-1 0 0,0 1 0,1-1 0,-1 0 0,0 0 0,0 1 0,0-1 0,0 0 1,0 0-1,-1 1 0,1-1 0,0 0 0,0 0 0,-1 1 0,1-1 0,-1 0 0,1 0 0,-2 1 0,-1 5-34,0-1 1,0 0-1,-1 0 0,0 0 0,0 0 1,-5 5-1,-67 67-811,49-53-3103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8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16384,'0'0'2286,"13"-8"-1702,9-6-337,1 1 1,0 2-1,0 0 0,1 2 1,36-10-1,-4 11 857,104 1 1,-110 6-459,-15 2 508,54 8 0,-81-8-976,-2 0-28,1-1 0,-1 0-1,1-1 1,-1 0 0,9-2-1,14-1 49,19 3-901,-39 1-1852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08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54 15376,'0'0'3031,"-16"12"-2451,7-6-497,-10 7 110,1 1 1,0 1 0,1 1-1,-25 30 1,25-24 76,2 0 0,0 1 0,1 0 0,2 1 1,0 1-1,-13 42 0,22-56-135,1-1 0,0 1-1,0 0 1,1 0 0,1 1 0,0-1 0,0 0 0,3 14 0,-1-17-28,0 0 0,0 0 0,1 0 0,0-1 0,0 1 0,1-1 0,0 0 0,0 0 0,1-1 0,0 1 0,0-1 0,10 10 0,-6-9 13,0 1 0,0-1-1,1 0 1,0-1 0,0 0 0,0-1 0,1 0-1,0 0 1,0-1 0,0-1 0,12 3 0,-6-3 26,-1-2 0,1 1 0,-1-2 0,1 0 1,-1-1-1,1-1 0,20-4 0,-10-1 72,0-1-1,0-2 1,-1 0-1,0-2 1,-1-1-1,0-1 1,-1 0 0,43-37-1,-56 42-100,-1 0-1,-1-1 0,0 0 1,0-1-1,-1 0 1,0 0-1,8-18 0,-13 23-49,0-1-1,0 1 1,-1-1-1,0 0 0,0 0 1,-1 1-1,0-1 1,0 0-1,-1 0 0,0-1 1,0 1-1,0 0 0,-1 0 1,0 0-1,0 1 1,-4-9-1,-1-1-1,-1 0-1,-1 1 1,-1 0 0,0 0 0,-1 1-1,0 1 1,-1-1 0,-1 2-1,0-1 1,-1 2 0,0 0 0,0 0-1,-30-16 1,15 11 34,-1 2 0,0 1 0,-1 1 1,0 1-1,-1 2 0,-51-9 0,65 16-99,-1 0 0,0 2 0,1 0 0,-1 0 0,-33 7 0,-80 28 0,110-28 0,13-5 0,0 0 0,0 1 0,0 1 0,1-1 0,0 1 0,-13 9 0,18-12 0,1 0 0,-1 1 0,1-1 0,0 1 0,-1 0 0,1-1 0,0 1 0,0 0 0,0 0 0,0 0 0,0-1 0,0 1 0,1 0 0,-1 0 0,1 0 0,-1 0 0,1 1 0,0-1 0,0 0 0,0 0 0,0 0 0,0 0 0,0 0 0,0 0 0,1 0 0,-1 0 0,1 0 0,-1 0 0,1 0 0,0 0 0,2 3 0,17 24 864,-5-14-5729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11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0 12456,'0'0'8511,"-3"13"-7853,0 2-499,-1 11 240,-2-1-1,-1 0 0,-1 0 0,-19 42 0,6-30 32,8-12 352,-28 38 0,36-56-542,-1 0-1,1-1 0,-1 0 0,-1 0 0,1-1 1,-1 0-1,0 0 0,0 0 0,0-1 0,-8 4 0,13-8-212,1 1-1,0-1 0,0 1 0,0-1 0,0 0 1,-1 1-1,1-1 0,0 0 0,0 0 0,0 0 1,-1 0-1,1 0 0,0 0 0,0 0 0,-1 0 1,1-1-1,-1 1 0,-5-6-3637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12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20 326 10752,'0'0'8529,"12"-8"-8111,39-29 20,-48 35-389,0 0 0,-1-1 0,1 1 0,-1-1 0,1 1 1,-1-1-1,0 0 0,0 0 0,0 0 0,0 0 0,-1 0 0,1 0 1,-1-1-1,1-4 0,3-5 127,21-40 493,-19 41-397,-1 0 1,0-1-1,-1 1 1,0-1-1,-1 0 0,3-15 1,-4 13 131,-2 12-207,0 0 1,-1-1-1,1 1 0,-1 0 1,1-1-1,-1 1 0,0-1 1,0 1-1,0 0 0,-1-1 1,1 1-1,-3-6 0,3 9-156,0 0-1,0 0 1,-1 0-1,1-1 1,0 1-1,0 0 1,-1 0-1,1 0 1,0 0-1,0 0 0,-1 0 1,1 0-1,0 0 1,0 0-1,-1 0 1,1 0-1,0 0 1,0 0-1,0 1 1,-1-1-1,1 0 1,0 0-1,0 0 1,-1 0-1,1 0 1,0 0-1,0 1 1,0-1-1,0 0 1,-1 0-1,1 0 1,0 0-1,0 1 1,0-1-1,0 0 1,0 0-1,-1 1 0,1-1 1,0 0-1,0 0 1,0 0-1,0 1 1,0-1-1,0 0 1,0 0-1,0 1 1,0-1-1,0 0 1,0 0-1,0 1 1,-7 17 440,6-16-406,-7 29 285,1 0-1,2 0 1,-3 63-1,5-42-69,1-9 80,3 0-1,9 73 0,-5-75-115,17 107 199,-22-144-453,1-3 0,-1-1 0,0 1 0,1 0 0,-1 0 0,0-1 0,0 1 0,0 0 0,0 0 0,0 0 0,0-1 0,0 1 0,0 0 0,0 0 0,0 0 0,0-1 0,0 1 0,-1 0 0,1 0 0,0-1 0,0 1 0,-1 0 0,1-1 0,-1 1 0,1 0 0,0-1 0,-1 1 0,0 0 0,1-1 0,-1 1 0,1-1 0,-1 1 0,1-1 0,-1 1 0,0-1 0,0 0 0,1 1 0,-1-1 0,0 0 0,1 1 0,-1-1 0,0 0 0,0 0 0,0 0 0,1 0 0,-1 0 0,0 0 0,0 0 0,0 0 0,0 0 0,-21 1 0,-19-2 0,12-3 0,-37 0 0,176 0 0,-52 0 0,67 6 0,-81-1 0,-29-1 0,1 0 0,22 4 0,-4 8 0,-19-18 984,-6 0-3347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13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 15880,'0'0'4567,"-15"9"-3996,-4 3-393,-15 10 485,-42 32 0,67-46-626,7-7 61,1-1 1,0 1-1,0 0 1,-1 0-1,1 0 1,0 0-1,0 0 1,0 0-1,0 1 1,1-1-1,-1 0 1,0 0-1,-1 3 1,3-3-30,-1 0 0,1 1 0,-1-1 0,1 0 0,-1 0 0,1 0 1,0 0-1,0 0 0,-1 0 0,1 0 0,0 0 0,0 0 0,0-1 1,0 1-1,0 0 0,0 0 0,0-1 0,0 1 0,2 0 1,20 12 408,1-1 1,-1-2-1,28 9 1,-37-14-195,-13-4-232,1-1-1,-1 1 1,0 0-1,0-1 0,0 1 1,0 0-1,0 0 1,0 0-1,0 0 1,0 0-1,0 0 1,0 0-1,0 1 1,0-1-1,-1 0 0,1 0 1,-1 1-1,1-1 1,-1 0-1,1 1 1,-1-1-1,0 0 1,0 1-1,1-1 1,-1 1-1,0-1 1,0 0-1,-1 1 0,1-1 1,0 3-1,-1-1 41,0 1 0,1-1 0,-1 1 0,-1-1 0,1 1 0,0-1 0,-1 0 0,1 0 0,-1 0 0,-5 6 0,-1-1 82,-1-1 0,0 0 1,-1 0-1,1-1 0,-2 0 0,1-1 1,0 0-1,-1-1 0,0 0 0,0-1 1,0 0-1,-12 2 0,6-5 78,12-4-168,10-4-52,42-35 283,-21 21-5553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13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14272,'0'0'5003,"-1"13"-4621,0 12-248,-22 298 2276,17-135 76,6-145-1502,0-43-955,0 1 0,0-1 0,0 0 0,0 1 0,0-1 0,0 1 0,0-1 0,0 1-1,0-1 1,0 1 0,0-1 0,0 0 0,0 1 0,0-1 0,0 1 0,0-1 0,1 1 0,-1-1 0,0 0 0,0 1-1,0-1 1,1 0 0,-1 1 0,0-1 0,1 0 0,-1 1 0,1 0 0,7-9 1162,3-15-4873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13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15472,'0'0'3351,"111"-28"-2831,-40 20 8,-9-2 64,-7 4 8,-5 4 0,-8 2 8,-1 2-160,-11 8 8,0 2-248,-6-4 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20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1 987 12256,'0'0'2096,"8"-11"-1248,33-35 571,93-80 1,239-217 1931,-351 321-3105,-2-1 0,31-44 0,-42 53-93,-1-1-1,0 1 1,-1-1 0,0-1 0,-1 1-1,-1-1 1,3-18 0,-5 16 528,-2-1-1,0-29 1,-2 18-18,-5-18 59,6 37-580,2-7 137,-3 13-153,1-8-38,0 13-85,0 0-1,0 0 1,0 1 0,0-1-1,0 0 1,0 0-1,0 0 1,0 0 0,0 0-1,1 0 1,-1 0-1,0 0 1,0 0 0,0 0-1,0 0 1,0 0-1,0 0 1,0 1 0,0-1-1,0 0 1,1 0-1,-1 0 1,0 0 0,0 0-1,0 0 1,0 0-1,0 0 1,0 0 0,0 0-1,1 0 1,-1 0-1,0 0 1,0 0 0,0 0-1,0 0 1,0 0-1,0-1 1,0 1 0,0 0-1,0 0 1,1 0-1,-1 0 1,0 0 0,0 0-1,0 0 1,0 0-1,0 0 1,0 0 0,0 0-1,0 0 1,0-1-1,0 1 1,0 0 0,0 0-1,-2 3 19,0-1 1,0 1-1,0 0 0,1 0 0,-1 0 0,1 0 0,-1 1 1,0 3-1,-15 42 19,-16 83 0,21-71-18,-12 91 56,16-102-50,6-40-9,0 0-1,0 0 1,1 0-1,0 0 1,1 0-1,1 0 1,-1 0-1,3 11 0,-1-13 13,0-1-1,1 1 1,-1-1-1,2 0 1,-1 0-1,1 0 0,7 10 1,-8-13-9,0 0 1,1 0 0,0-1-1,-1 1 1,1-1-1,0 0 1,1 0 0,-1-1-1,0 1 1,1-1 0,-1 0-1,1 0 1,6 1-1,-1 0 31,1-1-1,0-1 0,-1 0 0,1 0 0,0-1 1,0-1-1,0 1 0,0-2 0,-1 0 0,1 0 0,-1-1 1,1 0-1,-1 0 0,0-1 0,0-1 0,0 0 0,-1 0 1,0-1-1,0 0 0,0-1 0,-1 0 0,9-9 0,-13 12-6,0 0-6,-1 1 1,0-1 0,0 0 0,0 0 0,0-1-1,2-4 1,-5 8-28,1 0-1,-1 0 0,0 0 0,0 0 1,1 0-1,-1-1 0,0 1 1,0 0-1,0 0 0,0 0 1,0 0-1,-1 0 0,1 0 1,0-1-1,0 1 0,-1 0 1,1 0-1,-1 0 0,1 0 1,-1 0-1,1 0 0,-1 0 1,0 0-1,1 0 0,-1 0 0,0 1 1,0-1-1,1 0 0,-1 0 1,0 1-1,0-1 0,-2-1 1,1 2 6,1 0 0,0-1 0,-1 1 0,0 0 1,1 0-1,-1-1 0,1 1 0,-1 0 0,1 1 1,-1-1-1,1 0 0,-1 0 0,1 1 0,-1-1 1,1 1-1,-1-1 0,1 1 0,0-1 0,-1 1 1,1 0-1,0 0 0,0 0 0,-1 0 0,1 0 1,0 0-1,0 0 0,0 0 0,0 0 0,0 0 0,0 1 1,1-1-1,-2 2 0,1 10 27,0-5-26,0 0 0,1-1-1,0 1 1,1 9 0,0-14-18,-1 0 0,1 0 0,0-1 0,0 1 0,0-1 1,0 1-1,0-1 0,1 1 0,-1-1 0,1 0 0,-1 0 1,1 0-1,0 0 0,0 0 0,0 0 0,3 2 0,-1-1 7,0 1 0,1-1 0,0 0 0,-1 0 0,1-1 0,0 1 0,0-1 0,1 0 0,-1 0 0,0-1 0,1 0 0,-1 0 0,1 0 0,-1 0 0,1-1 0,-1 0 0,1 0 0,0-1 0,-1 1 0,1-1 0,-1-1 0,8-1 0,6-3 55,0 0 0,0-1 0,-1-1 1,23-13-1,-30 14 2,-1 0 1,0-1-1,-1 1 1,0-2 0,0 1-1,-1-1 1,0-1-1,8-11 1,-15 20-59,-1 0 1,1 0-1,-1 1 0,1-1 1,-1 0-1,1 0 0,-1 0 1,0 0-1,1 0 0,-1 0 1,0 0-1,0 0 0,0 0 1,0 0-1,0 0 0,0 0 1,0 0-1,0 0 0,0-2 1,-2-10 24,2 13-33,1-1 0,-1 1 0,0 0 0,0-1 0,1 1 0,-1-1 0,0 1 0,0 0 0,1-1 0,-1 1 0,0 0 0,1 0 0,-1-1 0,0 1 0,1 0 0,-1-1 0,1 1 0,-1 0 0,0 0 0,1 0 0,-1 0 0,1-1 0,-1 1 0,1 0 0,-1 0 0,0 0 0,1 0 0,-1 0 0,2 0 0,10 0 0,-8 1 0,-1 0 0,1 0 0,-1 0 0,0 0 0,1 1 0,-1-1 0,0 1 0,0 0 0,0 0 0,0 0 0,-1 0 0,1 1 0,-1-1 0,1 1 0,2 3 0,3 5 0,-1 0 0,-1 0 0,5 12 0,7 12 0,-14-28 0,1 1 0,0-1 0,0-1 0,1 1 0,8 8 0,-11-13 0,0 0 0,-1 0 0,1 0 0,0 0 0,0-1 0,0 1 0,1-1 0,-1 1 0,0-1 0,1 0 0,-1-1 0,0 1 0,1-1 0,-1 1 0,1-1 0,5 0 0,-1-2 0,0 0 0,0-1 0,0 1 0,0-2 0,0 1 0,-1-1 0,0 0 0,0 0 0,0-1 0,0 0 0,6-7 0,18-10 0,23-19 0,-45 32 0,-1 2 0,-7 7 0,-1 0 0,1 1 0,0-1 0,-1 0 0,1 0 0,-1 1 0,1-1 0,-1 1 0,1-1 0,-1 0 0,1 1 0,-1-1 0,0 1 0,1-1 0,-1 1 0,1-1 0,-1 1 0,0 0 0,0-1 0,1 1 0,-1-1 0,0 2 0,3 3 0,-1 1 0,0 0 0,-1 0 0,1 0 0,-1 0 0,0 0 0,-1 0 0,1 0 0,-2 12 0,1-10 0,5 13 0,-1-13 0,-4-8 0,0 0 0,0 0 0,0 0 0,0 0 0,1 0 0,-1 0 0,0 0 0,0 0 0,0 0 0,0 0 0,0 0 0,0 0 0,0 0 0,0 0 0,0 0 0,0 0 0,0 0 0,1 0 0,-1 0 0,0 0 0,0 0 0,0 0 0,0 0 0,0 0 0,0 0 0,0 0 0,0 0 0,0 0 0,0 0 0,0 0 0,1 0 0,-1 0 0,0 0 0,0 0 0,0 0 0,0 0 0,0 0 0,0 0 0,0 0 0,0 0 0,0 0 0,0 0 0,0 0 0,0-1 0,0 1 0,0 0 0,0 0 0,0 0 0,0 0 0,0 0 0,0 0 0,0 0 0,0 0 0,0 0 0,0 0 0,0 0 0,0-1 0,0 1 0,0 0 0,0 0 0,0 0 0,0 0 0,0 0 0,0 0 0,0 0 0,0 0 0,2-3 0,0 1 0,0-1 0,0 1 0,0 0 0,1-1 0,-1 1 0,1 1 0,-1-1 0,1 0 0,4-2 0,8-6 0,10-11 0,-6 4 0,42-28 0,-60 44 0,0 0 0,0 1 0,0-1 0,0 0 0,0 1 0,0-1 0,1 0 0,-1 1 0,0 0 0,0-1 0,0 1 0,0 0 0,1-1 0,-1 1 0,0 0 0,0 0 0,1 0 0,-1 0 0,2 0 0,-2 2 0,0-1 0,0 0 0,-1 0 0,1 0 0,0 1 0,-1-1 0,0 0 0,1 1 0,-1-1 0,0 1 0,1-1 0,-1 0 0,0 1 0,0-1 0,0 1 0,0-1 0,-1 2 0,-5 79 0,6-81 0,0-1 0,0 0 0,0 0 0,0 1 0,0-1 0,0 0 0,0 1 0,0-1 0,0 0 0,0 0 0,0 1 0,0-1 0,0 0 0,0 0 0,0 1 0,0-1 0,0 0 0,0 0 0,1 0 0,-1 1 0,0-1 0,0 0 0,0 0 0,0 0 0,1 1 0,-1-1 0,0 0 0,0 0 0,0 0 0,1 0 0,-1 1 0,0-1 0,0 0 0,0 0 0,1 0 0,-1 0 0,0 0 0,0 0 0,1 0 0,-1 0 0,13-6 0,15-21 0,-19 16 0,-2 2 0,0 1 0,0 1 0,0-1 0,1 1 0,0 0 0,17-10 0,-24 17 0,0 0 0,0 0 0,0 0 0,-1 0 0,1 0 0,0 0 0,0 0 0,0 0 0,-1 0 0,1 1 0,0-1 0,0 0 0,-1 1 0,1-1 0,0 0 0,-1 1 0,1-1 0,0 1 0,-1-1 0,1 1 0,0 0 0,15 14 0,-13-12 0,15 16 0,1 0 0,1-2 0,1 0 0,1-1 0,36 21 0,-39-28 0,0 0 0,1-1 0,-1-1 0,2-1 0,-1-1 0,28 3 0,-25-5 441,23 3-452,-20-4-4354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21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14272,'0'0'4103,"77"-6"-3247,-3 0 8,19-9-152,4-3-8,3 0-136,-17-2 8,-6 0-144,-3 6 0,-1 2-168,-1 6 8,-5 8-96,-11-2 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12456,'0'0'2336,"63"-12"-2712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22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1 249 11856,'0'0'9649,"8"-11"-9212,2-4-281,-5 7-14,0 0 1,0 1-1,1 0 1,9-10-1,-13 16 168,-1 0 0,1 0 0,0 0 0,-1 0 0,1 0 0,0 0 0,-1 1 0,1-1 0,0 0 0,0 1 0,-1-1 1,1 1-1,0 0 0,0 0 0,2 0 0,34 3 546,-7 0-333,150-14 842,210 2 191,-225 5-889,-144 2-646,47-2-21,-66 4 0,-31-21 0,16 10 0,0 2 0,0-1 0,-1 2 0,-1-1 0,1 2 0,-21-9 0,-53-16 0,40 13 0,163 21 0,-55 8 0,93 29 0,-147-37 0,-1 0 0,0 0 0,0 1 0,0 0 0,0 0 0,-1 0 0,1 1 0,-1 0 0,0 0 0,0 0 0,4 6 0,-7-8 0,0 0 0,0 1 0,-1-1 0,1 1 0,-1 0 0,1-1 0,-1 1 0,0 0 0,0 0 0,-1 0 0,1 0 0,-1 0 0,1 0 0,-1 0 0,0 0 0,0 0 0,0 0 0,0 0 0,-1 0 0,1 0 0,-1-1 0,0 1 0,0 0 0,0 0 0,-2 5 0,-2 1 0,0 0 0,0-1 0,0 1 0,-1-1 0,0-1 0,-1 1 0,0-1 0,-10 9 0,1-5 0,-1 1 0,0-2 0,-21 10 0,-3 7 0,34-22 0,0 1 0,-1-1 0,1-1 0,-1 0 0,-9 4 0,86-37 0,-27 10-4032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23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42 16783,'0'0'1174,"-10"7"-489,-14 8-207,0 2-1,1 0 1,-38 38 0,35-22-94,1 2 0,1 0 1,-26 55-1,47-83-318,0-1 1,0 1 0,0 0-1,1 1 1,0-1-1,1 0 1,0 0-1,0 1 1,0-1-1,1 1 1,0-1-1,0 1 1,1-1-1,0 1 1,0-1-1,4 12 1,-2-11 12,1 0-1,0 0 1,0-1 0,1 1 0,0-1 0,0 0 0,1 0 0,0-1 0,0 1 0,0-1 0,1-1 0,0 1 0,15 8 0,-2-4 110,0 0-1,1-2 1,1-1 0,-1 0 0,1-1-1,41 4 1,-43-8-27,-1 0 0,0-1 0,1-2 0,-1 0 0,1-1-1,-1-1 1,0 0 0,0-2 0,0 0 0,-1-1 0,0-1 0,0-1 0,24-13-1,-18 6 126,0-1 0,-1-2 0,-1 0-1,0-1 1,-2-1 0,0 0-1,-1-2 1,22-34 0,-37 51-241,-1-1 0,1 0 0,-1 0 1,-1 0-1,1 0 0,-1-1 0,0 1 0,0-1 1,-1 1-1,0-1 0,0 0 0,-1 1 0,0-1 1,0 0-1,0 0 0,-1 1 0,0-1 0,0 0 1,-1 1-1,0-1 0,0 1 0,0 0 1,-1 0-1,0 0 0,0 0 0,-7-9 0,-4-5 124,-2 1 0,0 0-1,-1 2 1,-1-1-1,-36-25 1,43 35-170,0 0 0,-1 1 0,0 1 0,0 0 0,0 0 0,-1 2 0,1-1 0,-24-4 0,16 6 0,1 1 0,-1 1 0,1 0 0,-1 1 0,-27 5 0,10 1 0,1 3 0,1 0 0,0 2 0,0 2 0,-61 32 0,80-36 0,0 0 0,1 2 0,0 0 0,0 0 0,1 1 0,-19 22 0,28-29 0,1 1 0,0 0 0,1 0 0,-1 0 0,1 0 0,0 0 0,0 1 0,-3 13 0,5-16 0,1 0 0,-1 1 0,1-1 0,0 1 0,0 0 0,0-1 0,1 1 0,0-1 0,0 0 0,0 1 0,0-1 0,1 0 0,-1 1 0,1-1 0,3 4 0,0-1 124,0 1 0,1-1 0,0 0 1,0 0-1,0-1 0,1 0 0,10 7 0,1-1-2607,26 14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47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8936,'0'0'10959,"8"13"-10605,27 41 4,-9 3 746,-21-48-946,-1-1-1,0 1 0,-1 0 1,0 0-1,0 0 0,-1 0 1,1 13-1,4 71 749,-5-52-572,2 144 767,-2-51-565,-2 83 145,0-18-130,0-187-522,22 341 1110,0-101-394,-2-18 182,4 86 1416,-23-294-2204,1 4 40,-3 44 0,-7-51-179,6-17 0,5-17 0,32-122-939,-31 114-2229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27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1 468 8136,'0'0'6468,"3"-11"-6110,-1 4-314,21-84 1268,3-38 1571,-24 89-1207,-2 30-1191,0 9-379,0 1 0,0-1-1,0 1 1,0-1 0,0 0 0,0 1 0,0-1-1,1 1 1,-1-1 0,0 1 0,0-1-1,0 0 1,1 1 0,-1-1 0,0 1 0,1-1-1,-1 1 1,1-1 0,-1 1 0,3 2 1026,-3 9-925,-1 15 150,1 0 0,7 52 1,-2-31-89,1 136 792,-2-34-193,-6-39-35,-2-30 199,0-38 983,5-43-1977,0 1-1,0-1 1,0 0 0,-1 0 0,1 0-1,0 0 1,-1 0 0,1 0-1,-1 0 1,1 0 0,-1 0 0,1 0-1,-1-1 1,0 1 0,0 0-1,1 0 1,-1 0 0,0-1 0,0 1-1,0-2 1,2-209-38,-4 107 0,-3-236 0,6 271 0,1 44 0,-2-1 0,-1 1 0,-5-37 0,5 62 0,1-1 0,0 1 0,0-1 0,0 1 0,-1 0 0,1-1 0,1 1 0,-1-1 0,0 1 0,0-1 0,0 1 0,2-3 0,-2 3 0,0 1 0,1-1 0,-1 1 0,0-1 0,1 1 0,-1-1 0,1 1 0,-1 0 0,1-1 0,-1 1 0,1-1 0,-1 1 0,1 0 0,-1 0 0,1-1 0,-1 1 0,1 0 0,-1 0 0,1 0 0,0 0 0,-1 0 0,1-1 0,4 2 0,0-1 0,0 1 0,-1 0 0,1 0 0,-1 0 0,8 3 0,-1 0 0,40 8 0,1-2 0,-1-2 0,80 1 0,-60-5 0,130-1 0,-129-3 0,-65-2 0,-6 2 0,1 0 0,-1-1 0,0 1 0,1 0 0,-1 0 0,0-1 0,1 1 0,-1 0 0,0 1 0,1-1 0,-1 0 0,0 0 0,3 1 0,-7 18 0,1 1 0,-1 0 0,-1-1 0,0 1 0,-2-1 0,-7 20 0,3-10 0,-4 15 0,-11 69 0,15-87 0,8-22 0,0 0 0,1 0 0,-1 0 0,1 0 0,0 1 0,-1 6 0,2-10 0,0-1 0,0 1 0,0 0 0,1 0 0,-1 0 0,0 0 0,0 0 0,1 0 0,-1 0 0,1 0 0,-1-1 0,1 1 0,-1 0 0,1 0 0,-1 0 0,1-1 0,0 1 0,-1 0 0,1-1 0,0 1 0,-1-1 0,1 1 0,0-1 0,0 1 0,0-1 0,0 1 0,-1-1 0,1 0 0,0 1 0,0-1 0,0 0 0,0 0 0,0 0 0,1 0 0,82 14 809,-36-7-5553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28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233 109 11552,'0'0'4120,"1"-10"-3258,0-5-529,-1 6 24,1 1-1,0-1 1,1 1 0,4-15-1,-6 2 1853,-2 16-704,-2 14-110,-6 31-445,2 0 1,2 1-1,1 1 0,2-1 0,2 0 0,2 1 0,10 63 0,-8-47 449,-3-57-1399,0-1 0,0 0 0,0 1 0,0-1 0,0 0 0,0 1 0,0-1 0,0 0 0,0 1 0,0-1 0,0 0 0,-1 1 0,1-1 0,0 0 0,0 1 0,0-1 0,0 0 0,-1 1 0,1-1 0,0 0 0,0 0 0,-1 1 0,1-1 0,0 0 0,-1 0 0,1 0 0,0 0 0,0 1 0,-1-1 0,1 0 0,0 0 0,-1 0 0,1 0 0,0 0 0,-1 0 0,1 0 0,-1 0 0,1 0 0,0 0 0,-1 0 0,1 0 0,0 0 0,-1 0 0,1 0 0,0 0 0,-1 0 0,1 0 0,0 0 0,-1-1 0,1 1 0,0 0 0,0 0 0,-1 0 0,0-1 0,-19-11 0,19 11 0,-71-61 0,52 43 0,-1 1 0,-30-20 0,50 38 0,0-1 0,-1 0 0,1 1 0,0-1 0,0 0 0,-1 0 0,1 0 0,0 0 0,0 0 0,0 0 0,0 0 0,0 0 0,0-1 0,1 1 0,-1 0 0,0 0 0,1-1 0,-1 1 0,1-1 0,-1 1 0,1 0 0,-1-1 0,1 1 0,0-1 0,0 1 0,0-1 0,0 1 0,0-1 0,0 1 0,0-1 0,0 1 0,1 0 0,-1-1 0,1 1 0,-1-1 0,2-2 0,0 1 0,1 0 0,-1 0 0,1 0 0,0 0 0,0 0 0,0 0 0,0 1 0,0-1 0,0 1 0,1 0 0,-1 0 0,1 0 0,4-1 0,30-11 999,-6 2-5998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28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 14672,'0'0'3439,"-10"1"-2575,-33 4-32,38-4-580,0 0 0,0 0-1,0 0 1,0 1 0,-7 4-1,-6 1 615,17-7-758,0 0 0,-1 1 0,1-1 0,0 1 0,0-1 0,0 1 0,0 0 0,0 0 0,0-1 0,0 1 0,0 0 0,0 0 0,0 0 0,0 0 0,0 0 0,1 0 0,-1 0 0,-1 2 0,2-2-58,0-1 0,0 1 0,0-1 0,0 0 0,0 1 0,0-1-1,0 0 1,0 1 0,0-1 0,0 0 0,0 1 0,0-1 0,0 1 0,0-1 0,0 0 0,0 1-1,0-1 1,1 0 0,-1 1 0,0-1 0,0 0 0,0 1 0,1-1 0,-1 1 0,1-1-10,0 1 0,0-1 1,-1 1-1,1-1 1,0 0-1,0 1 0,0-1 1,0 0-1,0 0 1,0 1-1,0-1 0,0 0 1,-1 0-1,3 0 1,25-3 350,1 0 0,52-15 0,-34 7-3634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34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10848,'0'0'14290,"12"3"-14059,37 8 217,71 7 0,-77-16-134,-1-2 0,0-2 0,0-1 0,51-12 0,-60 11 155,0 1 1,37 2-1,-62 1-336,40-6 1065,-44-14-2014,1 15-3244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35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11048,'0'0'10178,"13"1"-9771,218 5 1806,-174-4-1563,132 11 1751,-133-12-1386,-30-2-192,-23 1-671,-1-1-1,1 1 1,-1-1-1,1 0 1,-1 0 0,1 0-1,3-2 1,16-5-4579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36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11 9344,'0'0'5080,"-10"1"-4703,8 0-338,-10 1 253,-1-1 1,0 0 0,-15-1-1,6 4 3220,58-2 2937,8 2-4292,94 4-1797,18-19 995,-118 15-837,-31-3-298,0 0 0,1 0 1,-1 0-1,0-1 0,1 0 1,9-2-1,-5-1-76,-7 3-65,0-1 0,0-1 0,-1 1 0,1-1 0,0 1 1,-1-1-1,1 0 0,7-6 0,0 0-4154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37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10152,'0'0'10057,"7"14"-9543,-2-3-408,1 0 24,0 1-1,-1 0 0,-1 1 0,0-1 1,0 1-1,3 24 0,2 49 623,23 168 1395,-23-144-1256,-7-71-144,7 40 0,-8-56-267,-1-19-312,0 0-1,0 0 0,1 0 1,-1 1-1,1-1 0,0 0 1,0 0-1,3 7 0,-6-4 613,2-8-766,0 1 1,1 0-1,-1 0 0,0 0 0,0 0 0,0 0 0,0 0 0,0 0 0,0 0 0,0 0 0,0 0 1,1 0-1,-1 0 0,0 0 0,0 0 0,0 0 0,0 0 0,0 0 0,0 0 0,0 0 1,0 0-1,1 0 0,-1 0 0,0 0 0,0 0 0,0 0 0,0 0 0,0 1 0,0-1 0,0 0 1,0 0-1,0 0 0,1 0 0,-1 0 0,0 0 0,0 0 0,0 0 0,0 0 0,0 0 0,0 1 1,0-1-1,0 0 0,0 0 0,0 0 0,0 0 0,0 0 0,0 0 0,0 0 0,0 0 1,0 1-1,0-1 0,1-3 65,0 0 1,-1-1-1,0 1 0,1 0 1,-1 0-1,0 0 0,-1-1 1,0-4-1,0-7 17,-1-82 230,-16-288 587,13 347-849,-2 1 0,-20-64 0,26 99-64,0 0 0,0 0 0,0 0 0,0 0 0,0 0 0,-1 0 0,1 1 0,-3-4 0,3 4 0,0 0 0,0 0 0,0 0 0,0 0 0,0 0 0,0-1 0,0 1 0,1 0 0,-1 0 0,0-1 0,1 1 0,-1-1 0,1 1 0,0 0 0,-1-1 0,1-2 0,-2-8 0,2 4 0,14 5 0,18 2 0,0 0 0,0 2 0,1 2 0,-1 1 0,0 1 0,43 13 0,-53-11 0,22 6 0,77 34 0,-107-40 0,0 0 0,-1 2 0,0-1 0,0 2 0,-1 0 0,0 0 0,-1 1 0,0 1 0,11 15 0,-12-13 0,-1 1 0,0 0 0,0 0 0,-2 1 0,0 1 0,-1-1 0,-1 1 0,0 0 0,-1 0 0,-1 0 0,0 1 0,-2-1 0,0 26 0,-2-31 0,0 0 0,0 0 0,-2-1 0,1 1 0,-2 0 0,1-1 0,-2 1 0,1-1 0,-1 0 0,-1-1 0,0 1 0,-1-1 0,0-1 0,0 1 0,-1-1 0,0 0 0,-1-1 0,0 0 0,0 0 0,-12 7 0,-16 9 0,-1-3 0,-71 31 0,89-45 0,-1 0 0,0 0 0,-1-2 0,1-1 0,-1-1 0,0 0 0,-29-1 0,-4-8 0,55 6 11,-1 0 1,1 0-1,0 0 0,0 0 0,-1 0 1,1 0-1,0 0 0,0 0 0,-1 0 1,1 0-1,0 0 0,0 0 0,-1-1 1,1 1-1,0 0 0,0 0 0,-1 0 1,1 0-1,0 0 0,0 0 0,-1-1 1,1 1-1,0 0 0,0 0 0,0 0 1,0-1-1,-1 1 0,1 0 0,0 0 1,0 0-1,0-1 0,0 1 0,0 0 1,-1 0-1,1-1 0,0 1 1,0 0-1,0 0 0,0-1 0,0 1 1,0 0-1,0-1 0,0 1 0,9-12 485,9-3-5450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0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8840,'0'0'1448,"121"-12"-1512,-71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38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0 10344,'0'0'22059,"-1"12"-21754,1 16-279,3 48-1,1-45-25,2 10 0,-2 0 0,-1 46 0,-4-84 0,1 1 0,0-1 0,-1 1 0,1-1 0,-1 1 0,0-1 0,0 1 0,0-1 0,-1 0 0,1 0 0,-3 4 0,3-6 0,-1 1 0,1-1 0,0 0 0,0 0 0,-1 0 0,1 0 0,-1 0 0,1 0 0,-1 0 0,1 0 0,-1 0 0,0-1 0,1 1 0,-1-1 0,0 1 0,0-1 0,1 0 0,-1 0 0,0 0 0,0 0 0,1 0 0,-1 0 0,-3 0 0,-11-3 0,0 0 0,0-1 0,0-1 0,0 0 0,1-1 0,0-1 0,0 0 0,0-1 0,-13-10 0,28 18 18,-1 0 1,1-1-1,-1 1 0,1 0 1,-1-1-1,1 1 0,-1 0 0,1-1 1,-1 1-1,1 0 0,0-1 1,-1 1-1,1-1 0,0 1 1,-1-1-1,1 1 0,0-1 1,0 1-1,-1-1 0,1 1 0,0-1 1,0 0-1,0 1 0,0-1 1,0 1-1,0-1 0,0 1 1,0-1-1,0 0 0,0 1 1,0-1-1,0 1 0,0-1 0,0 1 1,1-1-1,-1 1 0,0-1 1,0 1-1,1-1 0,-1 1 1,0-1-1,1 1 0,-1-1 1,0 1-1,1-1 0,-1 1 0,1 0 1,-1-1-1,1 0 0,28-18-1764,-21 15-1403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38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17687,'0'0'1080,"79"-12"-1544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40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 10152,'0'0'15313,"2"13"-14817,12 82 822,36 125 1,-16-89-80,-1-2 203,-28-103-1003,-4-21-344,-1 0-1,1 1 1,0-1 0,1 0-1,-1 0 1,1-1-1,0 1 1,0 0 0,1-1-1,4 8 1,-7-12-95,0 0 0,1 0 0,-1 0 0,0 1 0,1-1 0,-1 0 0,1 0 0,-1 0 0,0 0 0,1 0 0,-1 0 0,1 0 0,-1 0 0,0 0 0,1 0 0,-1 0 0,0 0 0,1 0 0,-1 0 0,1 0 0,-1 0 0,0 0 0,1 0 0,-1-1 0,0 1 0,1 0 0,-1 0 0,0 0 0,1-1 0,-1 1 0,0 0 0,1 0 0,-1-1 0,0 1 0,0 0 0,1-1 0,-1 1 0,0 0 0,0-1 0,0 1 0,1 0 0,-1-1 0,10-19 0,-9 17 0,174-332 0,-155 302 0,2 1 0,1 2 0,2 0 0,37-35 0,-46 51 0,0 1 0,1 1 0,32-17 0,5-3 0,-33 16 0,-24 12 0,-9 1 0,-30 3 0,-70 7 0,31-1 0,-120 13 0,-6 1 0,189-18 0,17-2 0,0 1 0,0-1 0,0 0 0,0 1 0,0-1 0,0 0 0,-1 0 0,1 0 0,0 0 0,0 0 0,0 0 0,0 0 0,0 0 0,0 0 0,0 0 0,0-1 0,-1 1 0,1-1 0,0 1 0,0 0 0,0-1 0,0 0 0,1 1 0,-1-1 0,0 0 0,0 1 0,0-1 0,0 0 0,1 0 0,-2-1 0,2 1 0,0 1 0,0-1 0,0 1 0,1-1 0,-1 1 0,0 0 0,0-1 0,1 1 0,-1-1 0,0 1 0,1-1 0,-1 1 0,0 0 0,1-1 0,-1 1 0,1 0 0,-1 0 0,0-1 0,1 1 0,-1 0 0,1 0 0,-1-1 0,1 1 0,-1 0 0,1 0 0,-1 0 0,1 0 0,0 0 0,22-7 0,-20 6 0,50-12 850,-24 7-5637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41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10848,'0'0'11765,"14"2"-11284,7 1-247,0-1 1,0-1-1,38-3 0,19-3 1264,0 2 1,153 17-1,-223-13-1090,0 0 0,1 1 1,14 4-1,-21-5-267,1 0-1,0 0 1,-1 1-1,1 0 1,-1-1 0,1 1-1,-1 0 1,0 0-1,1 0 1,-1 0-1,0 1 1,-1-1-1,4 5 1,12 12-206,-10-14-4046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42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9040,'0'0'11039,"0"12"-10535,2 31 171,-3 0-1,-7 49 0,-5-14 250,-16 130 2922,29-208-3854,0 26 1948,4-20-337,5-17-930,51-114 56,-8 13-283,15-25-446,-66 134 0,0 0 0,1 0 0,-1 0 0,1 0 0,0 0 0,-1 1 0,2-1 0,-1 0 0,0 1 0,0 0 0,1-1 0,-1 1 0,1 0 0,0 0 0,-1 0 0,1 1 0,0-1 0,0 1 0,0 0 0,0-1 0,6 0 0,-5 1 0,0 0 0,1 1 0,-1 0 0,0 0 0,0 0 0,0 0 0,0 0 0,0 1 0,1 0 0,-1 0 0,0 0 0,-1 0 0,1 1 0,0-1 0,0 1 0,0 0 0,-1 0 0,1 1 0,-1-1 0,5 5 0,-2-2 0,-1 1 0,1 0 0,-1 0 0,0 1 0,0 0 0,-1-1 0,0 2 0,0-1 0,4 13 0,3 16 0,-2 0 0,7 60 0,-15-87 0,0-1 0,-1 1 0,0 0 0,0 0 0,-1-1 0,0 1 0,0 0 0,-1-1 0,-4 12 0,7-66 860,1 11-5700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43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10448,'0'0'5497,"1"10"-4928,0 1-399,-2-6-58,2-1 1,-1 1-1,1 0 1,-1-1-1,1 1 1,3 7-1,-4-6 973,0-6-1044,0 0 1,-1 0-1,5 12 9759,-4-12-9780,0 0 0,0 0 1,0 0-1,0 0 0,0 1 1,-1-1-1,1 0 0,0 0 1,0 0-1,0 1 0,0-1 1,0 0-1,0 0 0,0 0 1,0 0-1,0 1 0,0-1 1,0 0-1,0 0 0,0 0 1,0 1-1,0-1 0,0 0 1,0 0-1,0 0 0,0 1 1,0-1-1,0 0 0,0 0 1,1 0-1,-1 0 0,0 1 1,0-1-1,0 0 0,0 0 1,0 0-1,0 0 0,1 0 1,-1 1-1,0-1 0,0 0 1,0 0-1,0 0 0,1 0 1,-1 0-1,0 0 0,0 0 1,0 0-1,0 0 0,1 0 1,-1 0-1,0 0 0,0 1 1,0-1-1,1-1 0,-1 1 1,0 0-1,5 1 72,-1 0 0,1 0-1,-1-1 1,1 1 0,0-1 0,-1 0-1,1-1 1,-1 1 0,1-1 0,-1 0-1,5-2 1,9 0 139,62-8 211,-1 4 0,1 4 0,136 10 0,-149-6-442,-48 2 0,-19-3 0,0 0 0,0 0 0,0 0 0,0 0 0,1 0 0,-1 0 0,0 0 0,0 0 0,0 0 0,0 0 0,0 0 0,1 0 0,-1 0 0,0 0 0,0 0 0,0 0 0,0 0 0,1 0 0,-1 0 0,0 0 0,0 0 0,0 0 0,0 0 0,0 1 0,0-1 0,1 0 0,-1 0 0,0 0 0,0 0 0,0 0 0,0 0 0,0 1 0,0-1 0,0 0 0,0 0 0,0 0 0,0 0 0,0 1 0,0-1 0,0 0 0,0 0 0,0 0 0,0 0 0,0 1 0,0-1 0,0 0 0,0 0 0,0 0 0,0 0 0,0 0 0,0 1 0,0-1 0,0 0 0,0 0 0,0 0 0,0 0 0,0 1 0,0-1 0,0 0 0,-1 0 0,1 0 0,0 0 0,0 0 0,0 0 0,0 0 0,0 0 0,-1 1 0,-17 19 530,12-13-4995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1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0 238 10152,'0'0'6930,"12"-7"-6530,16-9 194,47-19 0,-46 26 178,0 2-1,0 1 1,46-4-1,5-1 463,122-6 923,-108 12-1595,-30 4-66,116 12 1,-71-1-213,157 14 196,-109-9-319,261 31 56,-131-26-205,1-22-5,-287 2-7,32-3 0,60-11 0,-7-1 0,-81 15 0,155-22 0,-14 4 7,-30 5 11,322-39 117,-205 30-143,-152 18 2,35-4-19,-84 5 5,1 1 0,45 4 0,22-2-9,3-3 19,-50 3 3,68-10 0,-75 5 7,53 1 0,-12 1 0,59 4 0,-81 2 0,24 2 10,-42-2 8,61-3-1,-51-4 10,520-25-55,-337 20-79,32 0 42,-94 10 49,122 3 61,-240-2-23,-12-1 4,-1 1 0,1 3 0,54 12 0,-46-3 31,125 35 355,-52-16 58,-65-18-305,-36-11-124,0 0 0,0-2 0,1-1 0,-1-2 0,31-4 0,-38 4-26,18-2 87,1 1 1,62 7-1,-34 6 3,-34-5 25,34 2 0,-17-6 86,-41-2-162,1 0-1,-1 1 1,1 0 0,0 1-1,19 5 1,27 4 161,-53-11-195,0 1 0,-1 0-1,1 0 1,0 0 0,-1 0-1,1 1 1,-1-1-1,1 1 1,-1 0 0,1 0-1,-1 0 1,0 0 0,0 1-1,0-1 1,-1 1 0,1 0-1,0 0 1,-1 0-1,0 0 1,0 0 0,0 0-1,0 1 1,0-1 0,2 7-1,1 7 18,0-1 0,-1 1 0,-1 0 0,2 20 0,-4-31-43,5 85 50,-5 128 0,-2 1 28,4-165-65,5 176 76,-9-158 1,-12 85 0,-6-9 33,-33 209 160,16-145 4,27-156 27,9-54-308,-1-1 0,1 1 0,-1-1 0,1 1 0,0-1 0,0 1 0,0-1 0,0 1 0,1-1 0,0 5 0,2-2 0,-3-5 0,0 0 0,1 0 0,-1 0 0,0 1 0,0-1 0,0 0 0,0 0 0,0 0 0,0 0 0,0 1 0,0-1 0,0 0 0,0 0 0,0 0 0,1 1 0,-1-1 0,0 0 0,0 0 0,0 0 0,0 0 0,-1 1 0,1-1 0,0 0 0,0 0 0,0 0 0,0 1 0,0-1 0,0 0 0,0 0 0,0 0 0,0 0 0,0 1 0,0-1 0,-1 0 0,1 0 0,0 0 0,0 0 0,0 0 0,-1 1 0,1 0 0,-1 0 0,1 1 0,-1-1 0,1 1 0,0-1 0,0 1 0,-1-1 0,1 1 0,0-1 0,0 1 0,0-1 0,1 3 0,-1-3 0,0 0 0,0 0 0,1 0 0,-1 0 0,0 1 0,0-1 0,-1 0 0,1 0 0,0 0 0,0 1 0,-1-1 0,1 0 0,0 0 0,-1 0 0,1 0 0,-2 2 0,-2 2 0,1 1 0,0-1 0,0 1 0,0-1 0,1 1 0,-3 7 0,-5 12 0,-13 8 0,18-28 0,1 0 0,0 1 0,0 0 0,-4 9 0,-8 9 0,14-22 0,0 0 0,1 0 0,-1 0 0,0 1 0,1-1 0,0 0 0,-1 1 0,1-1 0,0 1 0,0-1 0,1 1 0,-1 0 0,0 3 0,1-6 0,0 0 0,-1 1 0,1-1 0,0 1 0,0-1 0,0 0 1,-1 1-1,1-1 0,0 0 0,-1 1 0,1-1 0,0 0 0,-1 1 0,1-1 0,0 0 0,-1 0 0,1 1 0,-1-1 0,1 0 1,0 0-1,-1 0 0,1 0 0,-1 0 0,1 1 0,-1-1 0,1 0 0,0 0 0,-1 0 0,1 0 0,-1 0 0,0 0 1,-17-1-7,15 1-2,-39 2-297,-18 0 14,-44-11-337,-157 9 0,100 13 235,-70 5-140,-242 9-101,318-14 502,-33 1 39,-400 17-68,-70 2 342,476-35-97,48-1-3,-139-6 95,-99 2 80,95 10-157,-24 0-62,-223 6-14,216-8 177,237 1-112,-120-3 175,-3-7 52,90 6-113,9-1-10,27 3-48,0-4-1,-77-14 1,-16-4 37,73 10-112,-27-6-33,94 14-21,-1 2 0,0 0 0,-33 2 0,8 0 5,-47 0 45,-37-1 69,50-6-26,33 2 3,-1 2-1,1 2 1,-51 5 0,-123 18-49,134-14-59,-51-5-3,89-4 0,50 1 0,-1 1 0,1-1 0,-1 0 0,1 0 0,-1 0 0,1 0 0,-1-1 0,1 1 0,-1 0 0,1 0 0,-1 0 0,1 0 0,-1 0 0,1-1 0,0 1 0,-1 0 0,1 0 0,-1-1 0,1 1 0,0 0 0,-1 0 0,0-2 0,1 2 0,0-1 0,0 1 0,0-1 0,0 1 0,1-1 0,-1 1 0,0-1 0,0 1 0,0-1 0,0 1 0,1-1 0,-1 1 0,0-1 0,1 1 0,-1-1 0,0 1 0,1 0 0,-1-1 0,0 1 0,1-1 0,-1 1 0,1 0 0,-1 0 0,1-1 0,5-3-74,-1 0 0,1 0 0,1 1-1,-1-1 1,0 2 0,1-1 0,13-3 0,-10 3-3290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3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11152,'0'0'12225,"8"14"-11809,-1-4-318,-2-3-29,-1 0 0,0 0 0,0 1-1,0-1 1,-1 1 0,0 0-1,0 0 1,-1 0 0,0 0 0,1 16-1,-2 24 540,-3 0 0,-1 1 0,-14 67 0,7-31 347,2-5 401,5-67-1044,3-9-46,-1 1-1,0-1 0,0 0 0,0 1 0,0-1 0,-1 0 0,0 0 0,-4 8 0,12-23 228,8-11-1778,-8 12-2625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3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0 188 13360,'0'0'988,"8"-11"-471,-3 3-381,-3 3-66,1 1 1,0 0-1,0 0 0,0 0 1,0 0-1,1 0 0,-1 0 0,1 1 1,0 0-1,0 0 0,0 0 1,1 0-1,-1 1 0,10-5 1,316-75 3815,-281 71-3314,-1 3 363,0 2 1,1 2-1,88 4 0,-130 0-687,0 1 1,-1 0-1,1 0 0,-1 1 0,1 0 0,9 4 0,-7-3 223,-9-2-408,1-1 0,-1 0 0,1 0 1,-1 0-1,1 1 0,-1-1 0,1 0 0,0 0 0,-1 1 0,0-1 0,1 0 0,-1 1 0,1-1 0,-1 1 0,1-1 1,-1 1-1,0-1 0,1 1 0,-1-1 0,0 1 0,0-1 0,1 1 0,-1-1 0,0 1 0,0-1 0,0 1 1,1 0-1,-1-1 0,0 1 0,0-1 0,0 1 0,0 0 0,0 0 0,-1 1 23,0 0 0,1-1 0,-1 1 1,0 0-1,0 0 0,0 0 0,0-1 0,0 1 0,-1-1 0,0 3 1,-4 1-1210,1 0 0,-1 1 0,-12 7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4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15272,'0'0'2418,"12"0"-1881,230-26 827,-91 6-60,0 0 2314,-151 20-3592,0 0 1,0 0 0,1 0 0,-1 0 0,0 0-1,1-1 1,-1 1 0,0 0 0,1 0 0,-1 0 0,0 0-1,0 0 1,1 0 0,-1 0 0,0 0 0,1 0-1,-1 0 1,0 0 0,1 1 0,-1-1 0,0 0 0,1 0-1,-1 0 1,0 0 0,0 0 0,1 1 0,-1-1-1,0 0 1,0 0 0,1 0 0,-1 1 0,0-1 0,0 0-1,0 0 1,1 1 0,-1-1 0,0 0 0,0 0-1,0 1 1,0-1 0,0 0 0,0 1 0,1-1 0,-1 1-1,-4 12-1947,4-12 717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18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16 569 4816,'0'0'1786,"-3"11"-1236,-9 33-1,12-43-506,0 0 1,0 0-1,-1-1 0,1 1 1,0 0-1,0 0 0,0 0 1,0 0-1,0 0 0,0-1 1,1 1-1,-1 0 0,0 0 0,0 0 1,1 0-1,-1-1 0,0 1 1,1 0-1,-1 0 0,1 0 1,-1-1-1,1 1 0,-1 0 1,1-1-1,-1 1 0,1-1 1,0 1-1,-1 0 0,1-1 0,0 0 1,-1 1-1,1-1 0,0 1 1,0-1-1,1 1 0,0-1 65,1 1 1,-1-1-1,1 1 0,-1-1 0,0 0 0,1 0 0,-1 0 0,5-1 0,2-2 112,0-1-1,0 0 1,-1-1-1,1 1 1,-1-2 0,13-9-1,-7 4 19,4-3 60,0 0 0,-1-2 0,-1 0 0,18-23 0,50-77 853,-45 60-514,-28 40-268,-1-2-1,-1 1 1,0-2-1,12-37 1,-19 49 370,-5 8-441,-6 12-182,-2 15-45,0 1-1,2 1 1,-7 41 0,13-58-62,1 0 0,1 0 0,0 1 1,0-1-1,1 0 0,3 16 0,-3-24-5,1-1 0,0 1 0,0-1 1,0 1-1,1-1 0,0 1 0,0-1 0,0 0 0,0 0 0,0 0 0,1 0 0,0-1 1,0 1-1,0-1 0,0 1 0,0-1 0,1 0 0,-1 0 0,1 0 0,8 4 0,-6-5 11,1 1 1,-1-1-1,1 0 0,0 0 0,0-1 0,-1 0 0,1 0 0,0-1 0,0 0 0,0 0 0,7-1 0,-3-1 4,1 0 1,-1-1-1,0 0 1,0-1-1,0 0 1,11-7-1,-2-1 15,0 0-1,0-2 0,-2 0 1,0-1-1,33-35 1,68-99 207,-99 118-197,-17 25 7,1-1-1,0 1 1,9-11 0,-41 40 109,17-10-144,1-1 1,1 2 0,0-1-1,1 2 1,0-1-1,1 1 1,1 0 0,0 0-1,1 1 1,-6 29-1,11-42-15,0-1 0,0 1 0,0-1 0,0 0-1,0 1 1,1-1 0,-1 1 0,1-1 0,0 0-1,0 1 1,-1-1 0,2 0 0,-1 0-1,0 0 1,0 1 0,1-1 0,-1 0 0,1-1-1,-1 1 1,1 0 0,0 0 0,0-1 0,0 1-1,0-1 1,0 0 0,0 1 0,0-1 0,0 0-1,0 0 1,1 0 0,-1-1 0,0 1 0,5 0-1,0 1 4,-1-1 0,1 0 0,0-1-1,0 1 1,0-1 0,0-1-1,0 1 1,0-1 0,-1 0 0,14-4-1,-11 1 6,0 0 0,0-1 0,0 0 0,0 0 0,-1-1 0,0 0 0,0-1 0,9-9 0,-15 14-5,0 0 0,0 0 0,0-1 0,0 1 0,0 0-1,0-1 1,-1 0 0,1 1 0,-1-1 0,0 0 0,0 0-1,0 0 1,0 0 0,0 0 0,-1 0 0,0 0 0,1 0 0,-1 0-1,0 0 1,0 0 0,0 0 0,-1 0 0,1 0 0,-1 0-1,0 0 1,0 0 0,0 0 0,0 0 0,0 1 0,-1-1 0,-1-3-1,0 2 10,0 0 1,0 0-1,-1 1 0,1-1 0,-1 1 0,0 0 0,0 0 0,0 0 0,0 1 0,0-1 0,-1 1 0,1 0 0,-1 0 1,0 0-1,1 1 0,-1 0 0,0 0 0,0 0 0,0 0 0,0 1 0,0 0 0,0 0 0,0 0 0,0 1 1,1-1-1,-10 4 0,-59 7 20,76-16-105,8-3 81,10-5 13,28-16 19,64-28 0,-96 50-42,-1 1 1,0 1 0,1 0-1,0 1 1,0 1 0,1 1-1,-1 0 1,28 1-1,-42 2-2,-1-1-1,1 0 1,0 1-1,-1-1 1,1 1-1,0 0 1,-1 0-1,1 0 1,-1 0-1,0 0 1,1 1 0,-1-1-1,0 1 1,0-1-1,0 1 1,0 0-1,3 3 1,-3-2-1,1 1 1,-1 0 0,0 0-1,0 0 1,0 0 0,0 0 0,-1 0-1,0 1 1,2 6 0,-2 4 17,0 0 1,0 1 0,-1-1-1,-1 0 1,-4 17-1,-21 56 281,25-88-291,1 0-1,0 1 1,0-1 0,0 0-1,0 0 1,0 0 0,0 0-1,0 0 1,0 1-1,0-1 1,0 0 0,0 0-1,0 0 1,0 0 0,-1 1-1,1-1 1,0 0 0,0 0-1,1 0 1,-1 0 0,0 1-1,0-1 1,0 0-1,0 0 1,0 0 0,0 0-1,0 1 1,0-1 0,0 0-1,0 0 1,0 0 0,0 0-1,0 1 1,1-1 0,-1 0-1,0 0 1,0 0 0,0 0-1,0 0 1,0 0-1,1 0 1,-1 0 0,0 1-1,0-1 1,0 0 0,0 0-1,0 0 1,1 0 0,-1 0-1,0 0 1,0 0 0,0 0-1,1 0 1,-1 0-1,0 0 1,0 0 0,0 0-1,0 0 1,1 0 0,-1 0-1,0 0 1,0-1 0,16-9 96,15-21-5,25-44 100,-8 8 37,-47 66-227,0 1 0,-1-1-1,1 0 1,0 0 0,0 0 0,0 0 0,-1 0 0,1 1-1,0-1 1,0 0 0,0 1 0,0-1 0,0 1 0,0-1-1,1 1 1,-1-1 0,0 1 0,0 0 0,0 0 0,0-1-1,0 1 1,2 0 0,-1 1-1,-1-1 1,0 1-1,0-1 0,0 1 1,0-1-1,0 1 0,0 0 1,0 0-1,0-1 0,0 1 1,0 0-1,0 0 0,-1 0 1,1 0-1,0 0 0,0 0 1,0 2-1,3 7 18,0-1 0,0 1 0,3 21 1,-4-22-10,-3-7-12,4 13 12,0 0 1,9 19-1,-11-29-18,1 0 0,0-1 1,0 0-1,0 1 0,0-1 1,0 0-1,1 0 0,0-1 0,0 1 1,7 5-1,-8-8 6,0 0 0,0 1 1,0-1-1,0 0 0,0 0 0,1-1 1,-1 1-1,0-1 0,0 0 0,1 1 0,-1-1 1,0-1-1,0 1 0,1 0 0,-1-1 1,0 0-1,6-1 0,0-1 11,-1-1 0,0 1 0,1-1 0,-1-1-1,8-5 1,-1-2 16,-1 0 0,0-1 1,-1-1-1,-1 0 0,0 0 0,13-22 0,53-101 105,-17 4 25,-60 132-155,-1-1-1,1 1 0,-1 0 0,1 0 1,0 0-1,-1 0 0,1-1 1,0 1-1,0 0 0,0 0 0,0 1 1,0-1-1,0 0 0,2-1 0,-3 2-1,1 0 0,-1 0 0,0 0 0,1 0 0,-1 0 0,0 0 0,1 0 0,-1 0 0,1 1 0,-1-1 0,0 0 0,0 0 0,1 0 0,-1 1-1,0-1 1,1 0 0,-1 0 0,0 1 0,0-1 0,1 0 0,-1 0 0,0 1 0,0-1 0,1 0 0,-1 1 0,0-1 0,0 0 0,0 1 0,0-1 0,0 0-1,0 1 1,8 41 45,-8-40-44,4 54-10,-4 80-1,-2-102 17,-2 0 0,-1 0 0,-16 53 0,20-84-3,0-1 0,1 1 0,-1-1 1,-1 0-1,1 1 0,0-1 0,-1 0 0,1 0 0,-1 0 0,1 0 1,-1 0-1,0 0 0,0 0 0,0-1 0,0 1 0,0-1 0,0 1 0,0-1 1,-1 0-1,-2 2 0,3-3 0,0 0 0,0 1 1,0-1-1,0 0 0,0 0 0,0 0 1,0 0-1,0-1 0,0 1 0,0 0 0,0-1 1,0 1-1,0-1 0,0 0 0,0 0 1,0 0-1,1 0 0,-1 0 0,0 0 1,1 0-1,-1-1 0,0 1 0,1 0 1,0-1-1,-3-2 0,-6-7 36,8 9-25,-1-1 0,0 1-1,1-1 1,-1 0 0,1 0 0,0 0 0,0 0-1,0 0 1,0 0 0,1 0 0,-1-1 0,1 1 0,0-1-1,0 1 1,0-1 0,0 1 0,1-1 0,-1 0-1,1-5 1,1 8-14,-1 0 0,1 1-1,-1-1 1,1 0 0,0 1 0,-1-1-1,1 1 1,0-1 0,0 1-1,-1-1 1,1 1 0,0-1-1,0 1 1,0 0 0,0-1 0,0 1-1,-1 0 1,1 0 0,0 0-1,0-1 1,0 1 0,0 0 0,0 0-1,0 1 1,0-1 0,1 0-1,29 3 10,-30-3-9,220 34 130,-215-33-152,7 0-40,1 1 0,-1 1 0,13 5 0,-26-8 50,0 0 0,0 0 1,0 0-1,0 0 0,0 0 1,0 0-1,0 0 0,0 0 0,0 0 1,0 0-1,0 1 0,0-1 0,0 0 1,0 0-1,0 0 0,0 0 0,0 0 1,0 0-1,-1 0 0,1 0 0,0 0 1,0 0-1,0 0 0,1 0 0,-1 1 1,0-1-1,0 0 0,0 0 0,0 0 1,0 0-1,0 0 0,0 0 0,0 0 1,0 0-1,0 0 0,0 0 1,0 0-1,0 0 0,0 0 0,0 1 1,0-1-1,0 0 0,0 0 0,0 0 1,0 0-1,0 0 0,1 0 0,-1 0 1,0 0-1,0 0 0,0 0 0,0 0 1,0 0-1,0 0 0,0 0 0,0 0 1,0 0-1,0 0 0,0 0 0,0 0 1,1 0-1,-1 0 0,0 0 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4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15576,'0'0'4905,"4"13"-4457,1 2-303,-1-6-25,-2-1 0,1 1 0,-1 0-1,0 0 1,-1 0 0,1 16 0,-1-16 209,0 1 269,-1-9-442,-2-3-226,0-5-2870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4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13768,'0'0'2384,"61"-30"-2464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5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1 10848,'0'0'5472,"-18"1"-4911,11-1-492,-9 0 82,0 1 1,1 1-1,-1 0 1,0 1-1,1 1 1,-20 7-1,15-3 136,1 1 0,1 1-1,-28 18 1,36-21-54,1 1-1,-1 0 1,1 1 0,1 0-1,0 1 1,0-1-1,-9 16 1,16-23-176,0-1 0,1 1-1,-1 0 1,0 0 0,1-1 0,0 1 0,-1 0-1,1 0 1,0 0 0,0-1 0,0 1 0,0 0-1,0 0 1,0 0 0,1 0 0,-1-1 0,0 1-1,1 0 1,0 0 0,-1-1 0,1 1 0,0-1-1,0 1 1,0 0 0,0-1 0,0 1 0,0-1-1,0 0 1,1 1 0,2 1 0,2 2 92,0 1 0,0-2 0,1 1 0,0-1 0,12 6 0,-4-4 14,0-1-1,0-1 1,0 0 0,0-1 0,1-1 0,-1 0 0,1-1 0,0 0 0,-1-2-1,1 0 1,26-5 0,12-5 767,102-38 0,-154 48-905,11-4 54,0 0-1,-1-1 0,13-7 1,-4-3-3622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6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14968,'0'0'3173,"0"12"-2377,18 262 1915,-6-132-1678,-12-141-1015,1 23 464,1 0 0,1 0 1,2 0-1,8 28 0,-11-39-40,-2-12-367,0 0 0,0 0 0,0 0 0,0 0 1,0 1-1,0-1 0,0 0 0,1 0 0,-1 0 0,0 0 1,1 0-1,-1 0 0,1 0 0,0 1 0,0-1-35,-1-1 0,0 1-1,1-1 1,-1 0 0,0 1 0,0-1 0,1 1-1,-1-1 1,0 1 0,0-1 0,0 1-1,1 0 1,-1-1 0,0 1 0,0-1-1,0 1 1,0-1 0,0 1 0,0-1-1,0 1 1,0-1 0,-1 1 0,1 0-1,0-1 1,0 1 0,0-1 0,0 1-1,-1-1 1,1 1 0,0-1 0,-1 1 0,1-1-1,0 0 1,-1 1 0,1-1 0,0 1-1,-1-1 1,1 0 0,-1 1 0,1-1-1,-1 0 1,1 0 0,-1 1 0,1-1-1,-1 0 1,1 0 0,-1 0 0,0 1-1,-25 7 958,26-8-977,-1 0 0,1 0 0,0 0 0,0 0 0,-1 0-1,1 0 1,0 0 0,0 0 0,-1-1 0,1 1 0,0 0-1,0 0 1,-1 0 0,1 0 0,0 0 0,0-1 0,0 1-1,-1 0 1,1 0 0,0 0 0,0-1 0,0 1 0,0 0-1,0 0 1,0-1 0,-1 1 0,1 0 0,0 0 0,0-1-1,0 1 1,0 0 0,0 0 0,0-1 0,0 1 0,0 0-1,0-1 1,0 1 0,0 0 0,0 0 0,0-1 0,0 1 0,1 0-1,-1 0 1,0-1 0,0 1 0,0 0 0,0 0 0,0-1-1,0 1 1,1 0 0,-1 0 0,0 0 0,0-1 0,11-17-10,-7 13 78,11-18 1,2 1 0,1 1 1,1 1-1,0 1 1,39-29-1,-14 10 77,-17 16 98,1 2-1,58-31 1,-73 44-95,4 0 18,-15 7-174,0-1 0,1 0 0,-1 0-1,0 1 1,0-1 0,0-1 0,0 1 0,4-3 0,-27 22-13,-27 18 0,21-17 0,-45 43 0,50-42 0,-13 14 0,33-32 0,1 0 0,-1 0 0,1-1 0,0 1 0,0 0 0,0 0 0,0 1 0,0-1 0,1 0 0,-1 0 0,0 0 0,1 0 0,0 1 0,0-1 0,-1 0 0,1 0 0,1 4 0,1-3 0,0 1 0,0-1 0,0 1 0,1-1 0,-1 0 0,1 0 0,0 0 0,0 0 0,0-1 0,0 1 0,1-1 0,6 4 0,88 41 0,21 16 0,-116-61 0,-1 0 0,1-1 0,0 0 0,-1 1 0,1-1 0,0-1 0,0 1 0,0 0 0,0-1 0,0 1 0,0-1 0,0 0 0,3 0 0,-5 0 0,0 0 0,0-1 0,0 1 0,1-1 0,-1 1 0,0-1 0,0 0 0,0 1 0,0-1 0,-1 0 0,1 0 0,0 1 0,0-1 0,0 0 0,-1 0 0,1 0 0,0 0 0,-1 0 0,1 0 0,-1 0 0,1 0 0,-1 0 0,1-1 0,-1 1 0,0 0 0,0 0 0,0 0 0,1 0 0,-1-1 0,0 1 0,0 0 0,-1 0 0,1 0 0,0 0 0,0-1 0,-1 0 0,-2-21-4020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6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13768,'0'0'4887,"3"11"-4117,2 12-357,-1 0-1,-1 0 1,-1 0 0,-2 29 0,-1-15 188,-1 12 1765,-9 55 0,8-93-1704,3-10-571,-1 0-1,1-1 0,0 1 0,-1 0 0,1 0 0,0 0 0,0 0 1,0 0-1,0 0 0,0 0 0,0 0 0,0 0 0,0 0 0,0 0 1,0-1-1,0 1 0,1 0 0,-1 0 0,0 0 0,1 0 0,-1 0 1,1 0-1,-1-1 0,1 1 0,-1 0 0,1 0 0,-1-1 0,1 1 0,0 0 1,-1-1-1,1 1 0,0-1 0,0 1 0,-1-1 0,1 1 0,0-1 1,1 1-1,12 9-680,-7-5-3045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7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536 6 13360,'0'0'2648,"-12"-1"-1801,-5-1-537,1 0-1,-1 2 0,0 0 0,-31 5 0,1 3 295,25-5-169,0 1 1,0 0 0,1 2 0,-23 9-1,43-15-390,0 1-1,1-1 0,-1 0 0,0 1 1,0-1-1,1 1 0,-1-1 0,0 1 0,1 0 1,-1-1-1,1 1 0,-1 0 0,1-1 1,-1 1-1,1 0 0,-1 0 0,1-1 1,0 1-1,-1 0 0,1 0 0,0 0 0,0-1 1,0 1-1,0 0 0,-1 0 0,1 0 1,0 0-1,0 0 0,1-1 0,-1 1 1,0 0-1,0 0 0,0 0 0,0 0 1,1-1-1,-1 1 0,0 0 0,1 0 0,-1 0 1,1-1-1,-1 1 0,1 0 0,-1-1 1,1 1-1,1 1 0,3 4 150,1 1 0,0-1 0,10 9 0,-12-11-78,151 148 2013,-154-152-2083,0 1 1,0 1-1,1-1 0,-1 0 0,0 0 1,0 0-1,0 1 0,-1-1 0,1 0 0,0 1 1,0-1-1,-1 1 0,1-1 0,-1 1 1,1-1-1,-1 1 0,1-1 0,-1 1 0,0-1 1,0 1-1,0 0 0,0-1 0,0 1 1,0-1-1,-1 1 0,1-1 0,0 1 1,-1-1-1,1 1 0,-1-1 0,0 1 0,1-1 1,-1 1-1,0-1 0,0 0 0,0 1 1,0-1-1,0 0 0,0 0 0,0 0 0,0 0 1,-1 0-1,-1 1 0,-6 6 162,-1-2-1,-1 1 0,1-1 1,-18 7-1,18-9-157,-6 3 169,-1 0-1,0-2 0,0 0 1,0-1-1,0-1 0,-27 2 1,2-3 362,-64-6 1,106 4-585,-24 0 428,12 2-1104,5 5-3548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1:58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11 138 8744,'0'0'3806,"0"-10"-3092,-2-48 975,4 39-155,-2 9-958,0-12 668,0 21-1201,0 1 0,0-1-1,0 1 1,0-1 0,0 1-1,0-1 1,0 1 0,0-1 0,0 1-1,1-1 1,-1 1 0,0 0-1,0-1 1,1 1 0,-1-1 0,0 1-1,0 0 1,1-1 0,-1 1-1,0 0 1,1-1 0,-1 1 0,1 0-1,-1-1 1,0 1 0,1 0-1,-1 0 1,1 0 0,-1-1 0,6 2 4562,-7 7-4992,-1 14 1064,-1 0 0,-1-1-1,-9 35 2124,20-70-2184,6-23-255,-13 6 78,0 27-372,-1 0 1,1 0-1,0 1 1,0-1-1,0 0 0,0 0 1,1 0-1,0 1 1,-1-1-1,1 0 0,3-6 1,3 8-798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2:00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0 8744,'0'0'13099,"-1"15"-12567,-7 44 285,-19 66 0,16-81-385,-2 10 576,-36 95 0,36-117-324,0 1 1,3 1-1,-14 68 1,24-100-600,0 0 0,0 0 0,0 0 0,0 0-1,0 0 1,0 0 0,1 0 0,-1 0 0,1 0 0,-1 0 0,1 0-1,0 0 1,0 0 0,-1-1 0,1 1 0,0 0 0,1-1-1,-1 1 1,0 0 0,0-1 0,1 0 0,-1 1 0,1-1 0,-1 0-1,1 1 1,0-1 0,-1 0 0,1 0 0,0-1 0,0 1 0,0 0-1,0 0 1,0-1 0,0 1 0,0-1 0,0 0 0,0 0 0,0 0-1,0 0 1,0 0 0,2 0 0,175-36-85,-117 27 0,90-2 0,-102 9 0,-32 1 0,0 0 0,0 2 0,1 0 0,21 5 0,-31-2 0,-9-4 0,1 1 0,-1-1 0,1 1 0,-1-1 0,1 1 0,-1-1 0,1 0 0,0 1 0,-1-1 0,1 0 0,0 1 0,-1-1 0,1 0 0,0 0 0,-1 0 0,1 0 0,0 0 0,0 0 0,-1 0 0,1 0 0,0 0 0,-1 0 0,1 0 0,0 0 0,-1 0 0,1 0 0,0-1 0,-1 1 0,1 0 0,0-1 0,-1 1 0,2-1 0,21-21 398,-16 16-4840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2:01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7 14272,'0'0'5845,"-12"-1"-5299,4-1-424,1 1-34,1 0 1,0 0-1,-1 1 1,1-1-1,0 1 1,0 1 0,-1-1-1,1 1 1,0 0-1,0 1 1,-10 3-1,-2 2 337,1 1-1,0 1 1,1 1-1,-29 20 0,37-22-189,0-1 0,0 1 0,0 0 0,1 1 0,1 0 0,-1 0 0,1 0 0,1 1 0,-8 18 0,11-25-151,1 0-1,0 1 1,0-1-1,0 1 1,0-1-1,0 1 1,1-1-1,0 1 1,-1-1-1,1 1 0,1 0 1,-1-1-1,0 1 1,1-1-1,0 1 1,0-1-1,0 1 1,0-1-1,1 1 1,-1-1-1,1 0 1,0 0-1,0 0 1,0 0-1,0 0 1,0 0-1,1 0 1,-1-1-1,1 0 1,0 1-1,0-1 1,0 0-1,0 0 1,0 0-1,0-1 0,0 1 1,1-1-1,-1 1 1,0-1-1,1 0 1,-1-1-1,1 1 1,0-1-1,-1 1 1,1-1-1,-1 0 1,1 0-1,5-2 1,3 1 10,0-1 0,0 0 0,-1-1 0,1 0 0,-1-1 0,0-1 0,0 1-1,0-2 1,-1 0 0,1 0 0,-2-1 0,1 0 0,-1 0 0,0-1 0,0 0 0,-1-1 0,0 0 0,-1 0 0,1-1 0,-2 0 0,0 0 0,0-1 0,-1 1 0,6-17 0,-9 21-94,1 1 0,-1-1 0,0 1 0,-1 0 0,1-1 0,-1 0 0,0 1 0,0-7 0,8 26 0,-6-2 0,0-1 0,0 0 0,1 0 0,1-1 0,0 1 0,0-1 0,1 0 0,0 0 0,1-1 0,10 12 0,52 44 0,-68-64 0,0 0 0,-1 0 0,1 0 0,0 0 0,-1 0 0,1-1 0,0 1 0,0 0 0,0 0 0,0-1 0,0 1 0,0-1 0,0 1 0,0-1 0,0 1 0,0-1 0,0 1 0,0-1 0,0 0 0,0 0 0,1 0 0,-1 1 0,0-1 0,0 0 0,2-1 0,-1 0 0,0 0 0,0-1 0,0 1 0,0-1 0,0 1 0,-1-1 0,1 0 0,-1 0 0,1 0 0,-1 0 0,2-3 0,2-2-3985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2:02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13360,'0'0'10194,"11"9"-9574,-1-2-432,-6-4-123,0 0 1,0 0 0,0 0-1,0 0 1,-1 0 0,1 1-1,-1 0 1,0-1 0,0 1-1,0 1 1,-1-1 0,1 0 0,-1 0-1,0 1 1,2 6 0,10 62 1235,-11-53-550,1 0 1,0 0-1,9 23 0,-9-32-358,-4-9-254,1 0-1,-1-1 1,0 1 0,1 0 0,0-1 0,-1 1 0,1 0 0,0-1-1,0 1 1,0-1 0,0 1 0,0-1 0,0 1 0,0-1-1,1 0 1,-1 0 0,3 3 0,0-1-29,-4-3-110,0 1 1,0-1 0,1 0-1,-1 0 1,0 1 0,0-1-1,0 0 1,1 0 0,-1 1-1,0-1 1,0 0 0,1 0-1,-1 0 1,0 1 0,0-1-1,1 0 1,-1 0-1,0 0 1,1 0 0,-1 0-1,0 0 1,1 0 0,-1 1-1,0-1 1,1 0 0,-1 0-1,0 0 1,1 0 0,-1 0-1,0-1 1,0 1 0,1 0-1,-1 0 1,0 0-1,1 0 1,-1 0 0,0 0-1,1 0 1,-1-1 0,0 1-1,0 0 1,1 0 0,-1 0-1,0-1 1,0 1 0,1 0-1,-1 0 1,0-1 0,0 1-1,0 0 1,0 0-1,1-1 1,-1 1 0,0 0-1,0-1 1,0 1 0,0 0-1,0-1 1,15-27-1,18-45 0,-16 33 0,-7 15 0,8-34 0,3-9 0,-15 58 0,1-2 0,3 28 0,-7 9 0,3 27 0,2-1 0,2 0 0,19 57 0,-29-105 0,1-1 0,0 1 0,1-1 0,-1 1 0,0-1 0,1 0 0,-1 1 0,1-1 0,0 0 0,-1 0 0,1 0 0,0 0 0,0 0 0,1-1 0,-1 1 0,0-1 0,5 3 0,-5-5 0,0 1 0,0-1 0,1 0 0,-1 1 0,0-1 0,0 0 0,0-1 0,0 1 0,0 0 0,0 0 0,0-1 0,0 1 0,-1-1 0,1 0 0,0 0 0,2-3 0,53-91 0,-23 44 0,41-83 0,-62 112 0,1 1 0,1 1 0,2 0 0,0 1 0,0 1 0,40-32 0,-55 49 58,0 0 0,1 0-1,-1 1 1,1-1 0,-1 1 0,1-1-1,0 1 1,-1 0 0,1 0 0,0 1 0,0-1-1,0 0 1,0 1 0,0 0 0,0 0-1,4 0 1,26 5-2250,-19-3-535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1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11352,'0'0'352,"91"-44"-256,13 5-176,1-5 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68 982 8432,'0'0'6842,"-9"7"-6523,-3 1-214,5-3-10,0-1 0,1 1 1,0 0-1,-6 7 0,11-11 178,0-2-212,1 1 0,-1-1 0,1 1 0,-1 0 0,1-1 0,-1 1 0,1-1 0,0 0 0,-1 1 0,1-1-1,0 1 1,-1-1 0,1 0 0,0 1 0,-1-1 0,1 1 0,0-1 0,0 0 0,0 1 0,0-1 0,0 0-1,0 0 1,0 1 0,0-1 0,0 0 0,0 1 0,0-1 0,0 0 0,1 0 0,3-31 60,-3 27 52,9-50 182,3 1 0,2 0 0,3 1 1,2 1-1,27-52 0,151-237 1376,-63 118-81,-117 194-844,-12 21 52,-12 23-233,-64 166 233,13-29-566,-88 257 240,60-145-248,11-35 94,44-138 155,30-89-493,-2 6 251,3-11 54,12-22 2,31-37-180,2 3 0,3 1 0,2 3 0,3 2 0,97-75 0,-111 99-122,112-90 126,-108 77-101,24-21 124,-55 56-99,-13 14-10,-15 22-5,-71 85 2,46-63-53,28-36-22,1-1-1,0 0 0,1 0 0,1 1 0,0 0 0,-8 23 0,16-38-6,1 0 0,0 1 0,0-1 0,0 1 0,0-1 0,0 1 0,-1-1 0,1 1 0,0-1 0,0 1 0,0-1 0,0 1 0,0-1 0,1 0 0,-1 1 0,0-1 0,0 1 0,0-1 0,0 1 0,0-1 0,1 1 0,-1-1 0,0 0 0,0 1 0,1-1 0,-1 1 0,0-1 0,1 0 0,-1 1 0,0-1 0,1 0 0,-1 0 0,0 1 0,1-1 0,-1 0 0,1 0 0,-1 1 0,1-1 0,-1 0 0,0 0 0,1 0 0,-1 0 0,1 0 0,-1 0 0,1 0 0,-1 0 1,1 0-1,-1 0 0,1 0 0,-1 0 0,1 0 0,-1 0 0,0 0 0,1 0 0,3-1 0,-1 1 1,1-1 0,-1 1 0,0-1 0,1 0 0,5-3-1,-3 1 9,0-1-1,0-1 0,-1 1 1,1-1-1,-1 0 0,0 0 0,0-1 1,-1 1-1,0-1 0,0 0 1,0 0-1,0-1 0,3-9 1,-2 2 42,0 0 1,-1 0-1,0 0 1,-1-1-1,1-22 1,-3 29-45,0 1 0,0-1 0,1 1 1,0-1-1,0 1 0,0 0 0,1 0 1,0 0-1,1 0 0,-1 1 1,1-1-1,1 1 0,4-6 0,2 1 3,-1 1 0,1 1 0,1-1 0,0 2 0,23-14 0,-24 16-10,1 1 0,-1 0 0,1 1 0,15-4 0,-20 7 0,-1-1 0,0 1 0,0 1 0,1-1 0,-1 1 0,0 0 0,1 0 0,-1 1 0,0-1 0,10 4 0,-13-3 0,0 1 0,0 0 0,-1-1 0,1 1 0,-1 0 0,1 1 0,-1-1 0,0 0 0,0 1 0,0-1 0,0 1 0,0-1 0,-1 1 0,1 0 0,-1 0 0,0 0 0,0 0 0,0 0 0,1 4 0,2 8 0,-1 0 0,1 25 0,-3-31 0,0 7 0,0 4 0,2 1 0,0-1 0,1 1 0,9 28 0,-11-45 0,0 1 0,0-1 0,0 0 0,1 1 0,-1-1 0,1 0 0,0-1 0,0 1 0,1 0 0,5 4 0,-6-6 0,0 0 0,0 0 0,0-1 0,0 1 0,0-1 0,1 0 0,-1 0 0,0 0 0,1 0 0,-1-1 0,1 1 0,-1-1 0,0 0 0,1 0 0,-1 0 0,6-1 0,4-2 111,0 0-1,-1 0 1,1-1 0,-1-1-1,0 0 1,0-1 0,-1 0-1,18-12 1,-13 6-1107,-2 1 0,1-2 0,-2 0 0,21-25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5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1 907 10344,'0'0'4697,"10"-3"-3853,14-4-467,-1-2 1,0 0-1,0-1 1,-1-2-1,-1 0 1,26-20-1,-29 19-23,0-2-1,-1 0 0,-1-1 1,-1-1-1,22-31 0,44-67 2899,-80 112-2971,1 0 1,0 0-1,-1 0 0,0-1 0,0 1 0,0 0 1,0-1-1,0 1 0,-1-1 0,1-5 1,-1 8-197,1 0 0,-1 0 1,0 0-1,1 0 1,-1 0-1,1 0 1,-1 0-1,1 0 0,-1 0 1,1 0-1,0 1 1,0-1-1,-1 0 1,1 0-1,0 0 0,0 1 1,0-1-1,0 1 1,0-1-1,0 1 1,0-1-1,0 1 0,0-1 1,0 1-1,0 0 1,2-1-1,1 0 33,0 0 0,0 0 0,0 1 0,0-1 0,1 1 0,3 0-1,-6 0-89,0 1 0,-1-1 0,1 1 0,-1-1-1,1 1 1,0 0 0,-1-1 0,1 1 0,-1 0 0,1 0-1,-1 0 1,0 0 0,0 0 0,1 1 0,-1-1-1,0 0 1,0 0 0,0 1 0,0-1 0,0 1-1,0-1 1,-1 1 0,1-1 0,0 1 0,-1 0 0,1-1-1,-1 1 1,0 0 0,1-1 0,-1 3 0,1 7 70,0 0 0,-1 1 0,-2 17 0,1-13-43,-5 61 259,3-50-157,0-1 1,2 0-1,1 1 1,2-1-1,4 27 0,-6-49-155,1 0 0,0 0 0,0 0 0,0-1-1,0 1 1,1 0 0,-1-1 0,1 1 0,0-1-1,0 0 1,0 1 0,1-1 0,-1 0 0,1 0-1,-1-1 1,1 1 0,0 0 0,0-1 0,0 0-1,1 0 1,-1 0 0,1 0 0,-1 0 0,1-1-1,-1 1 1,1-1 0,0 0 0,0 0 0,0 0-1,-1-1 1,1 0 0,0 1 0,0-1 0,0 0-1,0-1 1,4 0 0,16-3-2,-1 0 0,0-2 0,0 0 0,-1-2 0,35-16 0,104-64 0,-125 66 0,22-12 0,-1-4 0,67-56 0,-113 86 0,22-22 0,-32 29 0,0 0 0,0 0 0,0 0 0,0 0 0,-1 0 0,1 0 0,0 0 0,0 0 0,-1 0 0,1 0 0,-1 0 0,1 0 0,-1-1 0,0 1 0,1 0 0,-1 0 0,0-1 0,0 1 0,0 0 0,0 0 0,0-1 0,0 1 0,0 0 0,0 0 0,-1-1 0,1 1 0,-1-1 0,1 1 0,-1 1 0,0-1 0,1 1 0,-1-1 0,0 1 0,1 0 0,-1-1 0,0 1 0,1 0 0,-1 0 0,0 0 0,0-1 0,1 1 0,-1 0 0,0 0 0,0 0 0,1 0 0,-1 0 0,0 0 0,0 0 0,1 1 0,-1-1 0,0 0 0,0 0 0,0 1 0,-24 8 0,19-6 0,-31 12 0,1 2 0,-43 26 0,64-33 0,0 1 0,0 0 0,1 0 0,1 2 0,0 0 0,1 0 0,-16 22 0,25-31 0,1 0 0,-1 1 0,1 0 0,0-1 0,0 1 0,0 0 0,1 0 0,0 0 0,0 0 0,0 0 0,0 0 0,1 0 0,0 0 0,0 0 0,0 1 0,1-1 0,1 6 0,-2-8 0,2-1 0,-1 1 0,0 0 0,0 0 0,1-1 0,0 1 0,-1-1 0,1 1 0,0-1 0,0 0 0,0 1 0,1-1 0,-1 0 0,0-1 0,1 1 0,-1 0 0,1-1 0,0 1 0,0-1 0,-1 0 0,1 0 0,0 0 0,0 0 0,0 0 0,0-1 0,0 1 0,0-1 0,0 0 0,6 0 0,0-1 0,0 0 0,-1-1 0,1 0 0,0 0 0,-1 0 0,0-1 0,0-1 0,0 1 0,0-1 0,0-1 0,-1 1 0,1-1 0,-1-1 0,12-11 0,-6 4 0,-1 0 0,0-1 0,-1 0 0,0-1 0,-1 0 0,10-21 0,35-77 0,-51 101 0,-9 15 0,-9 21 0,7-4 0,0 0 0,2 0 0,0 1 0,-3 41 0,8-50 0,0 0 0,0 0 0,1-1 0,0 1 0,1 0 0,1-1 0,0 1 0,0-1 0,1 0 0,8 17 0,-10-26 0,0 1 0,0 0 0,0 0 0,0-1 0,0 1 0,0-1 0,1 0 0,-1 0 0,1 0 0,-1 0 0,1 0 0,0 0 0,0-1 0,0 1 0,0-1 0,0 0 0,0 0 0,0 0 0,0 0 0,1-1 0,-1 1 0,0-1 0,1 0 0,-1 0 0,0 0 0,0 0 0,1 0 0,-1-1 0,0 0 0,4-1 0,10-3 0,-1 0 0,1-2 0,-1 0 0,20-12 0,-28 15 0,201-111 0,-147 84 0,-37 19 0,-1-1 0,29-20 0,-19 18 0,-58 58 0,17-30 0,1 1 0,1-1 0,0 2 0,1-1 0,0 0 0,1 1 0,1 0 0,0-1 0,1 17 0,0-29 0,1 0 0,0-1 0,0 1 0,0 0 0,0 0 0,1-1 0,-1 1 0,0 0 0,1-1 0,-1 1 0,1 0 0,0-1 0,0 1 0,-1 0 0,1-1 0,0 1 0,0-1 0,3 3 0,-3-3 0,0-1 0,0 1 0,0-1 0,0 1 0,1-1 0,-1 0 0,0 1 0,0-1 0,0 0 0,1 0 0,-1 0 0,0 0 0,0 0 0,1 0 0,-1 0 0,0-1 0,0 1 0,1 0 0,1-1 0,5-3 0,0 0 0,-1 0 0,1 0 0,-1-1 0,0 0 0,7-7 0,32-37 0,-35 36 0,0 1 0,24-21 0,32-22 0,-66 53 0,0 1 0,1-1 0,-1 1 0,1 0 0,0 0 0,-1 0 0,1-1 0,0 2 0,0-1 0,0 0 0,0 0 0,0 0 0,0 1 0,0-1 0,0 1 0,0 0 0,0 0 0,0-1 0,2 2 0,-2-1 0,0 1 0,-1-1 0,1 1 0,0 0 0,-1 0 0,1 0 0,0 0 0,-1 0 0,1 0 0,-1 0 0,0 0 0,1 1 0,-1-1 0,0 1 0,0-1 0,2 3 0,3 7 0,-1 0 0,0 0 0,-1 0 0,-1 1 0,3 11 0,-4-15 0,3 13 0,10 32 0,-14-49 0,1 0 0,0 0 0,0 1 0,0-1 0,0 0 0,1-1 0,-1 1 0,7 6 0,-6-8 0,0 0 0,-1-1 0,1 1 0,0-1 0,0 0 0,0 0 0,0 0 0,0 0 0,1 0 0,-1-1 0,0 1 0,0-1 0,0 0 0,0 0 0,1 0 0,-1 0 0,0-1 0,0 0 0,4 0 0,10-4 0,0 0 0,21-9 0,-20 7 0,11-4 0,-1-1 0,0-1 0,-1-1 0,0-2 0,-1 0 0,-1-2 0,-1-1 0,-1-1 0,0-1 0,-1-1 0,35-46 0,-55 65 0,10-16 0,-13 12 0,-9 6 0,5 3 0,0 0 0,0 0 0,0 0 0,0 0 0,0 1 0,1 0 0,-1 0 0,-4 4 0,-35 33 0,28-26 0,7-4 0,0 0 0,0 0 0,1 1 0,1 0 0,0 0 0,0 1 0,1 0 0,0 0 0,1 0 0,1 1 0,0 0 0,0-1 0,2 2 0,-1-1 0,2 0 0,-1 18 0,2-29 0,0 0 0,0 0 0,0 1 0,1-1 0,-1 0 0,1 0 0,-1 0 0,1 1 0,0-1 0,0 0 0,0 0 0,0 0 0,0 0 0,0-1 0,0 1 0,1 0 0,-1 0 0,1-1 0,-1 1 0,1-1 0,0 1 0,-1-1 0,1 0 0,0 1 0,0-1 0,3 1 0,-2-1 0,0-1 0,0 1 0,0-1 0,0 0 0,0 0 0,0 0 0,0 0 0,0 0 0,0-1 0,0 0 0,-1 1 0,1-1 0,0 0 0,0 0 0,0-1 0,-1 1 0,1 0 0,-1-1 0,5-3 0,4-4 0,0-1 0,-1 0 0,-1 0 0,1-1 0,-2 0 0,14-23 0,37-80 0,-54 104 0,37-89 0,44-147 0,5-109 0,-89 349 0,-1-1 0,0 0 0,0 1 0,0-12 0,-1 18 0,0 0 0,0 0 0,0-1 0,0 1 0,0 0 0,0 0 0,0 0 0,0-1 0,0 1 0,0 0 0,0 0 0,0 0 0,0 0 0,0-1 0,0 1 0,0 0 0,0 0 0,0 0 0,0 0 0,0-1 0,0 1 0,0 0 0,0 0 0,0 0 0,-1 0 0,1 0 0,0-1 0,0 1 0,0 0 0,0 0 0,0 0 0,-1 0 0,1 0 0,0 0 0,0 0 0,0 0 0,0-1 0,0 1 0,-1 0 0,1 0 0,-6 7 0,-5 15 0,-7 23 0,3 1 0,1 0 0,3 1 0,-6 52 0,10-40 0,3 1 0,2 0 0,3 0 0,3-1 0,15 78 0,-18-131 0,0 0 0,1 1 0,0-1 0,0 0 0,0-1 0,1 1 0,0 0 0,5 6 0,-7-10 0,1 1 0,0-1 0,0 0 0,0 0 0,0 0 0,1-1 0,-1 1 0,0 0 0,1-1 0,0 1 0,-1-1 0,1 0 0,0 0 0,-1 0 0,1 0 0,0 0 0,0-1 0,0 0 0,0 1 0,3-1 0,5-1 0,0 0 0,-1-1 0,1 0 0,-1 0 0,0-2 0,0 1 0,0-1 0,0 0 0,0-1 0,-1 0 0,13-10 0,11-10 0,49-45 0,-52 42 0,17-15 0,-60 74 0,8-22 0,1 1 0,0-1 0,0 1 0,1 0 0,0 0 0,0 0 0,2 0 0,-1 0 0,1 0 0,0 1 0,1-1 0,1 0 0,-1 1 0,2-1 0,-1 0 0,1 0 0,1 0 0,4 11 0,-7-19 0,1 0 0,0 0 0,1 0 0,-1 0 0,0 0 0,1 0 0,-1-1 0,1 1 0,-1 0 0,1-1 0,0 1 0,-1-1 0,1 0 0,0 1 0,0-1 0,0 0 0,0 0 0,0 0 0,1-1 0,-1 1 0,0 0 0,0-1 0,0 1 0,1-1 0,-1 0 0,0 0 0,1 0 0,-1 0 0,0 0 0,0 0 0,1-1 0,-1 1 0,3-2 0,-1 1 0,1-1 0,-1 0 0,1 0 0,-1 0 0,0 0 0,0-1 0,0 0 0,0 1 0,-1-2 0,1 1 0,-1 0 0,0-1 0,1 1 0,4-9 0,-4 3 0,1 0 0,-1-1 0,-1 1 0,0-1 0,0 0 0,-1 0 0,2-19 0,-3 21 0,-1 0 0,0 1 0,-1-1 0,1 1 0,-1-1 0,-1 0 0,1 1 0,-1 0 0,-1-1 0,1 1 0,-6-9 0,4 9 0,-1 1 0,0 0 0,0 1 0,0 0 0,-1-1 0,0 1 0,-11-7 0,7 5 0,10 7 0,0 0 0,0 0 0,0 0 0,1 0 0,-1 0 0,0 0 0,0 0 0,0 0 0,0 0 0,0 0 0,1 0 0,-1 0 0,0 0 0,0 0 0,0 0 0,0 0 0,1 0 0,-1 0 0,0 0 0,0 0 0,0-1 0,0 1 0,0 0 0,0 0 0,1 0 0,-1 0 0,0 0 0,0 0 0,0 0 0,0 0 0,0-1 0,0 1 0,0 0 0,0 0 0,0 0 0,1 0 0,-1 0 0,0-1 0,0 1 0,0 0 0,0 0 0,0 0 0,0 0 0,0 0 0,0-1 0,0 1 0,0 0 0,0 0 0,0 0 0,0 0 0,0-1 0,0 1 0,0 0 0,-1 0 0,1 0 0,0 0 0,0 0 0,0-1 0,0 1 0,0 0 0,0 0 0,0 0 0,-1 0 0,20-1 0,-16 1 0,195 17 0,-185-15 0,10 0 0,0 2 0,0 0 0,36 13 0,-55-15 0,0 1 0,0-1 0,-1 1 0,1 0 0,-1 0 0,1 0 0,-1 1 0,0-1 0,0 1 0,0 0 0,-1 0 0,1 0 0,-1 0 0,0 0 0,0 0 0,-1 1 0,1-1 0,-1 1 0,0-1 0,0 1 0,0-1 0,0 9 0,0 0 0,-1 0 0,0 1 0,-1-1 0,0 0 0,-1 1 0,-6 22 0,5-19 0,7-11 0,-3-6 0,1 0 0,-1 0 0,1-1 0,0 1 0,-1-1 0,1 1 0,-1-1 0,1 0 0,-1 0 0,1 1 0,-1-1 0,0 0 0,1 0 0,-1-1 0,1 0 0,97-88 0,-66 57 0,1 2 0,44-30 0,-74 58 0,0 1 0,0 0 0,1-1 0,-1 1 0,0 1 0,8-3 0,-11 4 0,0-1 0,0 1 0,0 0 0,0 0 0,0 0 0,0 0 0,0 0 0,0 0 0,0 0 0,0 0 0,0 1 0,0-1 0,0 0 0,0 1 0,0-1 0,0 0 0,0 1 0,0-1 0,0 1 0,0 0 0,0-1 0,0 1 0,-1 0 0,1-1 0,0 1 0,-1 0 0,1 0 0,0 0 0,-1 0 0,1-1 0,-1 1 0,1 0 0,-1 0 0,0 0 0,1 2 0,2 9 0,-1-1 0,0 2 0,0-1 0,-2 0 0,0 13 0,0-12 0,1 1 0,0 0 0,5 25 0,-6-39 0,0 1 0,0 0 0,0 0 0,1 0 0,-1-1 0,0 1 0,1 0 0,-1-1 0,1 1 0,-1 0 0,1-1 0,-1 1 0,1 0 0,-1-1 0,1 1 0,-1-1 0,1 1 0,0-1 0,-1 1 0,1-1 0,0 0 0,0 1 0,-1-1 0,1 0 0,1 1 0,0-1 0,0 0 0,0 0 0,0 0 0,0 0 0,0-1 0,0 1 0,0 0 0,0-1 0,0 0 0,3-1 0,5-3 0,0-1 0,0 0 0,9-7 0,-14 8 0,163-119 0,-166 123 0,-1 0 0,1 0 0,0 0 0,-1 0 0,1 0 0,0 0 0,0 0 0,0 1 0,0-1 0,0 1 0,0-1 0,0 1 0,0 0 0,0 0 0,-1-1 0,1 2 0,0-1 0,0 0 0,0 0 0,0 1 0,0-1 0,0 1 0,0-1 0,3 2 0,1 2 0,-1 0 0,0 0 0,0 0 0,0 0 0,-1 1 0,5 6 0,20 17 0,-16-18 0,1-1 0,0 0 0,0-2 0,0 1 0,17 4 0,-22-8 0,1-1 0,0-1 0,0 0 0,0-1 0,1 1 0,-1-2 0,0 0 0,21-2 0,-22 1 172,26-4 306,-14-1-5063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1292 9648,'0'0'8311,"5"-12"-7812,20-53 105,53-121 1688,23 13-260,-81 145-1590,1 1 0,2 1 0,43-41 0,-52 55-260,-4 2 25,1 1 0,0 1-1,0 0 1,13-8 0,-5 4 155,-15 8-154,1 1-1,-1 0 1,1 0 0,10-5-1,-14 8-156,0 0 0,0-1 0,0 1 0,0 0 0,0 0-1,0 0 1,0-1 0,0 1 0,0 0 0,0 0 0,0 1 0,0-1-1,0 0 1,0 0 0,0 0 0,0 1 0,0-1 0,0 1 0,0-1-1,0 0 1,0 1 0,0 0 0,-1-1 0,1 1 0,0 0 0,0-1-1,0 1 1,-1 0 0,1 0 0,0-1 0,0 2 0,3 5 73,-1-1 1,0 1 0,0 0 0,0 0-1,-1 0 1,1 0 0,-2 1-1,1-1 1,-1 0 0,0 1 0,-1-1-1,0 1 1,-1 13 0,-3 8 178,-1-1-1,-11 35 1,8-34-3,4-13-195,0 4-4,-2-1-1,-13 31 1,5-13-101,14-37 0,0 0 0,0 0 0,0 0 0,0 0 0,0 0 0,0 0 0,0 0 0,0 0 0,1 0 0,-1 0 0,0 0 0,0 0 0,0 0 0,0 0 0,0 0 0,0 0 0,0 0 0,0 0 0,0 0 0,0 0 0,1 0 0,-1 0 0,0 0 0,0 0 0,0 0 0,0 0 0,0 0 0,0 0 0,0 0 0,0 0 0,0 0 0,0 0 0,0 0 0,0 1 0,1-1 0,-1 0 0,0 0 0,0 0 0,0 0 0,0 0 0,0 0 0,0 0 0,0 0 0,0 0 0,0 0 0,0 0 0,0 1 0,0-1 0,0 0 0,0 0 0,0 0 0,0 0 0,0 0 0,0 0 0,0 0 0,0 0 0,0 0 0,0 1 0,15-19 0,3-8 0,139-175 0,-133 174 0,2 1 0,0 2 0,1 0 0,2 2 0,33-21 0,-56 39 0,34-17 0,-37 20 0,-1 0 0,0 0 0,1 0 0,-1 0 0,1 1 0,-1-1 0,1 1 0,0-1 0,-1 1 0,1 0 0,-1 0 0,1 0 0,4 1 0,-7-1 0,1 1 0,0-1 0,0 1 0,-1-1 0,1 1 0,0-1 0,-1 1 0,1-1 0,-1 1 0,1-1 0,0 1 0,-1 0 0,1-1 0,-1 1 0,0 0 0,1 0 0,-1-1 0,0 1 0,1 0 0,-1 0 0,0 0 0,0-1 0,1 2 0,-1 21 0,0-20 0,-3 33 0,-3 0 0,-1 0 0,-1 0 0,-17 42 0,3-6 0,20-62 0,3-8 0,11-15 0,10-20 0,3 0 0,0 2 0,2 1 0,1 2 0,2 0 0,0 2 0,38-25 0,-63 48 0,-1 0 0,1 1 0,-1 0 0,1 0 0,0 0 0,0 0 0,0 1 0,0-1 0,7 1 0,-11 1 0,1 0 0,-1 0 0,1 0 0,-1 0 0,1 0 0,-1 1 0,1-1 0,-1 1 0,1-1 0,-1 1 0,1 0 0,-1-1 0,0 1 0,1 0 0,-1 0 0,0 0 0,0 0 0,0 0 0,0 0 0,0 0 0,0 1 0,0-1 0,0 0 0,0 1 0,0-1 0,-1 0 0,1 1 0,-1-1 0,1 1 0,-1-1 0,1 1 0,-1-1 0,0 1 0,0-1 0,1 3 0,0 15 0,1 1 0,-2-1 0,-1 1 0,-3 25 0,1-17 0,0 34 0,3-59 0,0 0 0,0 0 0,1 1 0,-1-1 0,1-1 0,-1 1 0,1 0 0,0 0 0,0 0 0,0 0 0,1 0 0,-1-1 0,4 5 0,-4-6 0,0 0 0,1 0 0,-1 0 0,1 0 0,-1 0 0,1 0 0,-1-1 0,1 1 0,-1-1 0,1 1 0,0-1 0,-1 0 0,1 1 0,0-1 0,-1 0 0,1 0 0,0 0 0,-1 0 0,1 0 0,0-1 0,-1 1 0,1-1 0,0 1 0,-1-1 0,1 1 0,2-2 0,25-11 0,0 0 0,52-34 0,50-47 0,-85 60 0,95-60 0,-138 92 0,-2 1 0,0 0 0,-1 1 0,1-1 0,0 0 0,0 1 0,0-1 0,0 1 0,0-1 0,0 1 0,0 0 0,0-1 0,0 1 0,0 0 0,0 0 0,1 0 0,-1-1 0,0 1 0,0 0 0,0 0 0,1 1 0,-8 20 0,-9 22 0,-27 84 0,37-107 0,1 0 0,1 1 0,1 0 0,0 31 0,2-49 0,0 0 0,0 0 0,0 0 0,1 0 0,-1 0 0,1-1 0,0 1 0,0 0 0,0 0 0,0 0 0,0-1 0,1 1 0,-1 0 0,1-1 0,0 1 0,0-1 0,0 0 0,0 0 0,0 0 0,0 0 0,4 3 0,-3-3 0,1-1 0,-1 0 0,0 1 0,1-1 0,-1 0 0,1-1 0,0 1 0,-1-1 0,1 1 0,-1-1 0,1 0 0,0-1 0,-1 1 0,1 0 0,-1-1 0,1 0 0,4-2 0,-2 2 0,-1 0 0,0-1 0,0 0 0,0 0 0,-1-1 0,1 1 0,0-1 0,-1 0 0,0 0 0,1-1 0,-1 1 0,-1-1 0,1 0 0,0 0 0,-1 0 0,0 0 0,0-1 0,0 1 0,3-10 0,-1 3 0,-1-1 0,0 0 0,-1-1 0,0 1 0,-1 0 0,-1-1 0,0 1 0,0-1 0,-2-19 0,0 26 0,0 0 0,0 0 0,0 0 0,-1 0 0,0 0 0,0 0 0,0 1 0,-1-1 0,0 1 0,0-1 0,0 1 0,-1 0 0,0 0 0,0 1 0,0-1 0,0 1 0,-1 0 0,0 0 0,1 0 0,-2 1 0,-7-5 0,5 3 0,5 4 0,1 0 0,0 0 0,-1-1 0,1 1 0,0 1 0,-1-1 0,1 0 0,-3 0 0,3 1 0,1 0 0,0 1 0,0-1 0,-1 0 0,1 1 0,0-1 0,0 1 0,-1-1 0,1 1 0,0-1 0,0 1 0,0 0 0,0-1 0,0 1 0,0 0 0,0 0 0,0 0 0,0 0 0,-1 2 0,2-2 0,-1 0 0,1 1 0,0-1 0,0 0 0,-1 0 0,1 1 0,0-1 0,0 0 0,0 1 0,0-1 0,1 0 0,-1 1 0,0-1 0,0 0 0,1 0 0,-1 1 0,1-1 0,-1 0 0,1 0 0,0 0 0,-1 0 0,1 0 0,0 0 0,1 2 0,22 25 0,-19-24 0,0-1 0,1 1 0,-1-1 0,1 0 0,0 0 0,0-1 0,0 0 0,0 0 0,1 0 0,-1-1 0,1 0 0,-1 0 0,0 0 0,1-1 0,-1 0 0,1 0 0,-1-1 0,1 0 0,-1 0 0,10-3 0,9-3 0,1-2 0,-2-1 0,38-19 0,-32 13 0,-1-1 0,0-2 0,-1-1 0,-2 0 0,0-3 0,-1 0 0,-1-1 0,-1-1 0,-1-1 0,-2-2 0,-1 0 0,20-38 0,-21 31 0,-2-1 0,18-57 0,-23 55 0,11-38 0,-21 68 0,0 0 0,0 1 0,0-1 0,-1 0 0,0 1 0,-1-1 0,-2-14 0,3 21 0,0 1 0,0-1 0,0 0 0,0 0 0,0 1 0,0-1 0,0 0 0,-1 1 0,1-1 0,0 1 0,0-1 0,-1 0 0,1 1 0,0-1 0,-1 1 0,1-1 0,0 0 0,-1 1 0,1-1 0,-1 1 0,1 0 0,-1-1 0,0 1 0,1-1 0,-1 1 0,1 0 0,-1-1 0,0 1 0,1 0 0,-1 0 0,1-1 0,-1 1 0,0 0 0,0 0 0,1 0 0,-1 0 0,0 0 0,1 0 0,-1 0 0,0 0 0,1 0 0,-1 0 0,0 1 0,1-1 0,-1 0 0,0 0 0,1 0 0,-1 1 0,1-1 0,-1 0 0,0 1 0,1-1 0,-1 1 0,1-1 0,-1 1 0,1-1 0,-1 1 0,0 0 0,-4 4 0,0 1 0,0-1 0,0 1 0,-4 8 0,-8 13 0,2 2 0,1 0 0,1 0 0,1 2 0,2-1 0,1 1 0,2 1 0,-7 62 0,9-32 0,4 0 0,2 0 0,17 106 0,-15-146 0,1-1 0,1 0 0,1 0 0,1-1 0,19 39 0,-22-51 0,0-1 0,1 0 0,0 0 0,1-1 0,-1 1 0,1-1 0,12 10 0,-13-13 0,0 0 0,0 0 0,0 0 0,0-1 0,0 0 0,1 0 0,-1 0 0,1-1 0,-1 1 0,1-1 0,0-1 0,9 1 0,-5-1 0,-1-1 0,0 0 0,1 0 0,-1-1 0,0 0 0,0-1 0,0 0 0,-1 0 0,1-1 0,-1 0 0,0-1 0,0 0 0,10-7 0,0-1 0,0 0 0,28-26 0,-40 32 0,0 0 0,0-1 0,0 1 0,-1-1 0,0-1 0,-1 1 0,0 0 0,0-1 0,2-10 0,-4 12 0,0 1 0,-1-1 0,0 0 0,0 0 0,-1 0 0,0 0 0,0 1 0,0-1 0,-1 0 0,-3-13 0,3 18 0,0 0 0,1 0 0,-1 0 0,0 0 0,0 0 0,-1 0 0,1 0 0,0 1 0,0-1 0,-1 0 0,1 1 0,-1-1 0,1 1 0,-1 0 0,0-1 0,-2 0 0,2 1 0,-1 0 0,1 1 0,0-1 0,-1 1 0,1-1 0,-1 1 0,1 0 0,-1 0 0,1 0 0,-1 0 0,0 0 0,1 1 0,0-1 0,-1 1 0,1 0 0,-1-1 0,-1 2 0,-3 2 0,1-1 0,0 0 0,0 1 0,0 0 0,1 1 0,-1-1 0,1 1 0,0 0 0,0 0 0,1 1 0,0 0 0,0-1 0,0 1 0,0 0 0,1 1 0,0-1 0,1 1 0,-1-1 0,1 1 0,-1 8 0,0-4 0,1-1 0,1 1 0,-1 0 0,2 0 0,0 0 0,0-1 0,1 1 0,0 0 0,1 0 0,0 0 0,1-1 0,6 17 0,-7-23 0,0 1 0,0-1 0,0 0 0,1-1 0,0 1 0,0 0 0,0-1 0,0 0 0,1 1 0,-1-1 0,1-1 0,0 1 0,-1 0 0,9 3 0,-5-3 0,0-1 0,0 0 0,0 0 0,1 0 0,-1-1 0,1 0 0,-1-1 0,12 0 0,0-1 0,-1-2 0,1 0 0,-1-1 0,1-1 0,-1 0 0,26-13 0,17-13 0,85-59 0,-52 30 0,-83 54 0,0 1 0,0 0 0,0 0 0,0 2 0,1-1 0,0 1 0,0 1 0,0 0 0,17-1 0,-4 3 0,-1 1 0,0 1 0,39 8 0,-40-9 0,-15-2 0,-15-2 0,-5 0 0,0 1 0,0 0 0,0 0 0,0 2 0,0-1 0,-1 2 0,1-1 0,0 2 0,0-1 0,-20 7 0,25-6 0,1 0 0,0 0 0,0 1 0,1 0 0,-1 0 0,0 0 0,1 1 0,0 0 0,0 0 0,0 0 0,0 0 0,1 1 0,0 0 0,0 0 0,0 0 0,0 0 0,1 1 0,0-1 0,0 1 0,0 0 0,1 0 0,-2 7 0,3-8 0,1 0 0,-1 0 0,1-1 0,0 1 0,1 0 0,-1 0 0,1 0 0,0 0 0,0-1 0,0 1 0,1 0 0,-1-1 0,1 1 0,1-1 0,-1 0 0,0 1 0,1-1 0,0 0 0,0 0 0,0-1 0,1 1 0,6 5 0,-3-3 0,0 0 0,1 0 0,-1-1 0,1 0 0,0-1 0,0 0 0,1 0 0,-1-1 0,1 0 0,0 0 0,13 2 0,-3-4 0,0 0 0,0-2 0,0 0 0,0-1 0,-1-1 0,1 0 0,-1-2 0,0 0 0,0-1 0,28-13 0,-1-4 0,0-2 0,69-53 0,11-28 0,-107 96 0,-17 10 0,-1 0 0,0 0 0,0-1 0,1 1 0,-1 0 0,0 0 0,0 0 0,1 0 0,-1 0 0,0 0 0,1 0 0,-1 0 0,0 0 0,1 0 0,-1 0 0,0 0 0,0 0 0,1 0 0,-1 0 0,0 0 0,1 0 0,-1 0 0,0 0 0,0 0 0,1 1 0,-1-1 0,0 0 0,0 0 0,1 0 0,-1 0 0,0 1 0,0-1 0,1 0 0,-1 0 0,0 1 0,0-1 0,0 0 0,0 0 0,1 1 0,-1-1 0,0 0 0,0 0 0,0 1 0,0-1 0,0 0 0,0 1 0,0-1 0,0 0 0,0 1 0,0-1 0,0 0 0,0 0 0,0 1 0,0-1 0,0 0 0,0 1 0,0-1 0,0 0 0,0 0 0,-1 1 0,-22 125 0,22-119 0,0 1 0,0-1 0,1 0 0,0 1 0,0-1 0,1 1 0,2 11 0,-2-17 0,-1 0 0,0 0 0,1 0 0,-1-1 0,1 1 0,0 0 0,-1 0 0,1-1 0,0 1 0,0 0 0,0-1 0,1 1 0,-1-1 0,0 0 0,0 1 0,1-1 0,-1 0 0,1 0 0,-1 0 0,1 1 0,0-2 0,-1 1 0,1 0 0,0 0 0,-1-1 0,1 1 0,0 0 0,0-1 0,0 0 0,0 1 0,0-1 0,-1 0 0,1 0 0,0 0 0,2-1 0,7-1 0,0 0 0,0-1 0,-1-1 0,1 0 0,-1 0 0,0-1 0,14-9 0,63-51 0,-56 40 0,81-75 0,-111 99 0,1 0 0,-1-1 0,1 1 0,-1 0 0,1 0 0,0 0 0,0 0 0,-1 0 0,1 1 0,0-1 0,0 1 0,0-1 0,3 0 0,-4 2 0,-1 0 0,0 0 0,1 1 0,-1-1 0,0 0 0,1 0 0,-1 0 0,0 0 0,0 0 0,0 0 0,0 0 0,0 0 0,0 0 0,-1 1 0,1-1 0,0 0 0,-1 2 0,1-2 0,-2 11 0,-4 18 0,0 32 0,6-53 0,0 1 0,0 0 0,1-1 0,1 1 0,-1-1 0,1 0 0,6 15 0,-7-22 0,-1 0 0,1 0 0,0 0 0,0-1 0,1 1 0,-1 0 0,0-1 0,1 1 0,-1 0 0,0-1 0,1 0 0,0 1 0,-1-1 0,1 0 0,0 0 0,0 0 0,0 0 0,0 0 0,1 0 0,1 0 0,0 0 0,0 0 0,0-1 0,0 0 0,0 1 0,0-1 0,0-1 0,0 1 0,6-2 0,0 0 0,0-1 0,0 0 0,-1-1 0,1 0 0,-1-1 0,16-10 0,-7 1 0,0-1 0,-2-1 0,0 0 0,-1-1 0,20-28 0,54-101 0,-36 38 0,73-214 0,-116 294 0,47-173 0,-53 186 0,-3 12 0,-1 1 0,1 0 0,-1 0 0,1-1 0,-1 1 0,0 0 0,0 0 0,0-1 0,0 1 0,-1 0 0,1-1 0,-1-1 0,1 4 0,0-1 0,-1 1 0,1 0 0,0 0 0,0 0 0,0 0 0,0-1 0,0 1 0,-1 0 0,1 0 0,0 0 0,0 0 0,0 0 0,0 0 0,-1-1 0,1 1 0,0 0 0,0 0 0,0 0 0,-1 0 0,1 0 0,0 0 0,0 0 0,-1 0 0,1 0 0,0 0 0,0 0 0,0 0 0,-1 0 0,1 0 0,0 0 0,0 0 0,-1 0 0,1 0 0,0 0 0,0 1 0,0-1 0,-1 0 0,-12 14 0,2 3 0,1-1 0,1 2 0,1 0 0,1 0 0,-7 22 0,4-2 0,-9 62 0,14-51 0,1 0 0,2 1 0,6 52 0,-1-72 0,1 0 0,1 0 0,2 0 0,1-1 0,1 0 0,16 34 0,-19-50 0,1-1 0,0 0 0,0-1 0,2 1 0,-1-2 0,14 15 0,-17-20 0,1-1 0,-1 0 0,1 0 0,-1 0 0,1-1 0,0 1 0,0-1 0,1-1 0,-1 1 0,1-1 0,-1 0 0,1-1 0,0 0 0,11 1 0,-9-2 0,0 0 0,-1 0 0,1-1 0,0 0 0,-1-1 0,1 0 0,-1-1 0,0 1 0,0-1 0,0-1 0,0 0 0,0 0 0,-1 0 0,0-1 0,0 0 0,0-1 0,0 1 0,-1-1 0,0 0 0,0-1 0,-1 0 0,0 0 0,0 0 0,0 0 0,-1-1 0,5-12 0,-4 8 0,0 1 0,6-24 0,-10 32 0,0-1 0,-1 0 0,1 1 0,-1-1 0,0 0 0,0 1 0,0-1 0,-1 0 0,1 0 0,-1 1 0,0-1 0,0 1 0,0-1 0,-2-4 0,2 7 0,0 0 0,0 0 0,0 0 0,0 0 0,0 0 0,0 0 0,0 0 0,0 0 0,0 1 0,0-1 0,0 0 0,0 1 0,0-1 0,-1 1 0,1-1 0,0 1 0,-1 0 0,1 0 0,0-1 0,-1 1 0,1 0 0,0 0 0,0 0 0,-1 0 0,1 0 0,0 1 0,-1-1 0,1 0 0,0 1 0,-1-1 0,1 1 0,0-1 0,-2 2 0,-2 0 0,0 1 0,0-1 0,0 1 0,0 0 0,1 1 0,-9 7 0,8-5 0,0 1 0,1-1 0,0 1 0,0 0 0,0 0 0,1 1 0,0-1 0,0 1 0,1-1 0,0 1 0,1 0 0,-1 0 0,1 0 0,1 0 0,0 0 0,0 0 0,0 0 0,1 0 0,0 0 0,1 0 0,0 0 0,0-1 0,0 1 0,6 10 0,-6-12 0,1 1 0,0-1 0,0 0 0,1 0 0,0-1 0,0 1 0,0-1 0,1 0 0,-1 0 0,1 0 0,0 0 0,1-1 0,-1 0 0,1 0 0,0-1 0,0 1 0,0-1 0,0 0 0,1-1 0,-1 0 0,1 0 0,-1 0 0,1-1 0,0 0 0,0 0 0,0-1 0,-1 1 0,14-3 0,-11 1 0,0-2 0,-1 1 0,1-1 0,-1-1 0,1 0 0,-1 0 0,-1 0 0,1-1 0,10-8 0,7-8 0,28-29 0,-48 44 0,137-158 0,-85 93 0,-46 56 0,-10 13 0,0-1 0,1 1 0,-1-1 0,1 1 0,0 0 0,0 0 0,0 0 0,0 0 0,0 0 0,0 0 0,0 1 0,0-1 0,1 1 0,-1-1 0,4-1 0,-5 4 0,-1-1 0,0 0 0,1 0 0,-1 1 0,0-1 0,1 0 0,-1 0 0,0 1 0,0-1 0,1 0 0,-1 1 0,0-1 0,0 0 0,0 1 0,1-1 0,-1 1 0,0-1 0,0 0 0,0 1 0,0-1 0,0 1 0,0-1 0,0 0 0,0 1 0,0-1 0,0 1 0,0-1 0,0 0 0,0 1 0,0-1 0,0 1 0,0-1 0,-1 1 0,-1 21 0,1-17 0,-5 48 0,3-20 0,-1 1 0,-1-1 0,-2 0 0,-19 53 0,26-84 0,-1-1 0,0 1 0,1 0 0,-1 0 0,0 0 0,0-1 0,0 1 0,0-1 0,-1 1 0,1-1 0,0 1 0,-1-1 0,1 1 0,-1-1 0,1 0 0,-1 0 0,1 0 0,-1 0 0,-2 1 0,3-2 0,-1 0 0,1-1 0,-1 1 0,1 0 0,-1 0 0,1-1 0,0 1 0,-1-1 0,1 0 0,0 1 0,-1-1 0,1 0 0,0 0 0,0 1 0,0-1 0,0 0 0,0 0 0,0 0 0,0-1 0,0 1 0,0 0 0,0 0 0,0 0 0,1-1 0,-2-1 0,-1-1 0,0-1 0,0 0 0,0 0 0,0 0 0,1-1 0,0 1 0,0-1 0,0 1 0,1-1 0,0 0 0,0 0 0,0 1 0,1-1 0,0 0 0,0-7 0,1 13 0,-1-1 0,1 0 0,-1 0 0,1 0 0,-1 1 0,1-1 0,0 0 0,-1 1 0,1-1 0,0 0 0,0 1 0,0-1 0,-1 1 0,1-1 0,0 1 0,0 0 0,0-1 0,0 1 0,0 0 0,0-1 0,0 1 0,0 0 0,-1 0 0,1 0 0,2 0 0,23 1 0,-2 3 0,0 2 0,0 0 0,27 13 0,15 3 0,-28-12 0,-24-8 0,0 2 0,0 0 0,19 8 0,-32-11 46,0-1-1,0 1 1,0 0-1,0 0 1,0 0-1,-1 0 1,1 0 0,0 0-1,0 0 1,-1 0-1,1 0 1,0 0 0,-1 0-1,1 0 1,-1 1-1,1-1 1,-1 0-1,0 0 1,0 1 0,1 1-1,-1 15-3086,0-15 1190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4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77 886 9240,'0'0'5754,"-6"10"-5316,-48 74 665,50-75-869,4-8-193,0-1-1,0 1 1,0 0 0,-1 0 0,1 0 0,0-1-1,-1 1 1,1 0 0,0 0 0,-1-1 0,1 1-1,-1 0 1,1-1 0,-1 1 0,1-1 0,-1 1-1,0 0 1,1-1 0,-1 1 0,0-1 0,1 0-1,-1 1 1,0-1 0,0 1 0,13-15 1248,-5 3-1079,1-1 0,-2 1 0,0-1 0,7-19 0,14-25 268,16-22 155,29-46 283,-59 104-615,1 2 1,1 0-1,1 0 1,20-18-1,-32 33-176,0 0 0,0-1 0,0 2 1,0-1-1,1 0 0,-1 1 0,7-3 0,-10 5-102,0 0-1,-1-1 0,1 1 1,0 0-1,-1 0 0,1 0 1,0 0-1,-1 0 1,1 0-1,0 0 0,0 0 1,-1 0-1,1 1 0,0-1 1,-1 0-1,1 0 1,0 1-1,-1-1 0,1 0 1,-1 1-1,1-1 0,0 1 1,0 0 1,0 0 1,0 1-1,-1-1 1,1 0-1,0 0 1,-1 1 0,1-1-1,-1 1 1,1-1-1,-1 0 1,0 1-1,0-1 1,0 1-1,0 2 1,1 18 171,-2 0 0,-1-1 0,-7 34 0,-22 66 339,6-25 40,21-74-380,-5 15 328,42-78 599,23-29-576,87-87-1,-123 137-342,1 1-1,0 0 1,2 2 0,0 0-1,28-14 1,-51 31-190,1-1 1,0 1-1,-1-1 1,1 1-1,0 0 0,-1-1 1,1 1-1,0 0 1,0-1-1,0 1 0,-1 0 1,1 0-1,0 0 1,0 0-1,-1 0 0,1 0 1,0 0-1,0 0 1,0 0-1,0 0 0,-1 0 1,1 0-1,0 1 1,0-1-1,-1 0 0,1 0 1,0 1-1,0-1 1,-1 1-1,1-1 0,0 1 1,-1-1-1,1 1 1,-1-1-1,1 1 1,-1-1-1,1 1 0,-1 0 1,1-1-1,-1 1 1,1 0-1,-1 0 0,0-1 1,1 1-1,-1 0 1,0 0-1,0-1 0,0 1 1,1 0-1,-1 1 1,1 6 39,0 0 1,-1 0 0,0 0-1,-1 10 1,1-9-17,-3 49 29,1-27-37,1-1 1,1 1-1,7 46 0,-6-73-29,0 1 0,0-1 0,0 0 0,0 1 0,1-1 0,0 0 0,0 0 0,0 0 0,0 0 0,1 0 0,-1-1 0,1 1 0,0-1 0,0 0 0,0 1 0,1-1 0,-1-1 0,1 1 0,0 0 0,0-1 0,-1 0 0,1 0 0,1 0 0,-1 0 0,0-1 0,0 0 0,1 0 0,-1 0 0,1 0 0,-1 0 0,1-1 0,-1 0 0,1 0 0,-1 0 0,1-1 0,-1 1 0,1-1 0,-1 0 0,0-1 0,1 1 0,6-4 0,0-2 0,0 1 0,0-2 0,-1 0 0,0 0 0,-1-1 0,0 0 0,0 0 0,-1-1 0,0-1 0,0 1 0,-1-1 0,6-14 0,-7 14 0,-1 0 0,0-1 0,-1 0 0,0 0 0,-1 0 0,0-1 0,-1 1 0,-1-1 0,0 1 0,0-1 0,-1 1 0,-3-19 0,3 29 0,0 1 0,0 0 0,0 0 0,0 0 0,-1 0 0,1 0 0,0 0 0,-1 0 0,1 0 0,-1 0 0,1 0 0,-1 0 0,0 0 0,1 0 0,-1 0 0,0 0 0,-1-1 0,1 2 0,1 0 0,-1 0 0,1-1 0,-1 1 0,1 0 0,-1 0 0,0 0 0,1 0 0,-1 0 0,1 1 0,-1-1 0,1 0 0,-1 0 0,1 0 0,-1 0 0,1 1 0,-1-1 0,1 0 0,-1 0 0,1 1 0,-1-1 0,1 0 0,-1 1 0,0 0 0,-3 3 0,-1 1 0,1 0 0,0 1 0,-4 7 0,1-1 0,1 0 0,1 0 0,0 0 0,0 1 0,1 0 0,1 0 0,0 0 0,1 0 0,1 0 0,0 0 0,0 1 0,3 19 0,-2-24 0,2-1 0,-1 1 0,1-1 0,0 1 0,1-1 0,-1 0 0,2 0 0,-1 0 0,1 0 0,1-1 0,-1 0 0,1 0 0,0 0 0,1 0 0,0-1 0,0 1 0,0-2 0,1 1 0,-1-1 0,13 7 0,-14-9 0,0 0 0,1-1 0,-1 0 0,1 0 0,0 0 0,0-1 0,-1 0 0,1 0 0,0 0 0,0-1 0,0 0 0,0 0 0,11-2 0,-8 0 0,0-1 0,0 1 0,0-2 0,0 1 0,-1-1 0,1-1 0,15-10 0,-4-1 0,0-1 0,-1-1 0,-1 0 0,-1-2 0,22-31 0,4-11 0,37-49 0,-71 103 0,-6 14 0,-9 25 0,4-19 0,-9 110 0,10-106 0,2 1 0,0-1 0,1 0 0,0 1 0,7 20 0,-9-36 0,0 0 0,0 0 0,1 0 0,-1-1 0,0 1 0,1 0 0,-1 0 0,1-1 0,-1 1 0,1 0 0,-1 0 0,1-1 0,-1 1 0,1-1 0,0 1 0,-1-1 0,1 1 0,0-1 0,0 1 0,-1-1 0,1 1 0,0-1 0,0 0 0,1 1 0,0-1 0,0 0 0,0 0 0,0 0 0,0 0 0,-1 0 0,1-1 0,0 1 0,0-1 0,-1 1 0,1-1 0,2-1 0,3-2 0,1 0 0,-1 0 0,0-1 0,7-7 0,4-7 0,0-2 0,-1 0 0,-1-1 0,26-47 0,-19 30 0,-10 17 0,-10 15 0,1 0 0,0 0 0,0 1 0,1-1 0,0 1 0,0 0 0,6-5 0,-10 11 0,-1 0 0,0 0 0,0-1 0,0 1 0,0 0 0,0 0 0,0 0 0,1 0 0,-1 0 0,0 0 0,0 0 0,0 0 0,0 0 0,1 0 0,-1 0 0,0 0 0,0 0 0,0 0 0,0 0 0,0 0 0,1 0 0,-1 0 0,0 0 0,0 0 0,0 0 0,0 0 0,0 0 0,1 0 0,-1 1 0,0-1 0,0 0 0,0 0 0,0 0 0,0 0 0,0 0 0,0 0 0,1 0 0,-1 0 0,0 1 0,0-1 0,0 0 0,0 0 0,0 0 0,0 0 0,0 0 0,0 1 0,0-1 0,0 0 0,3 14 0,-3 23 0,0-30 0,0 15 0,3 66 0,-2-78 0,0-1 0,1 1 0,0-1 0,0 1 0,1-1 0,8 16 0,-10-23 0,0 0 0,0 0 0,0 0 0,0 0 0,0 0 0,1-1 0,-1 1 0,1 0 0,-1-1 0,1 1 0,0-1 0,-1 1 0,1-1 0,0 0 0,0 0 0,0 0 0,0 0 0,0 0 0,0 0 0,0 0 0,0-1 0,0 1 0,1-1 0,-1 0 0,0 0 0,0 1 0,0-1 0,1-1 0,-1 1 0,0 0 0,0 0 0,0-1 0,1 1 0,-1-1 0,0 0 0,0 0 0,0 0 0,0 0 0,0 0 0,2-1 0,7-6 0,-1 1 0,1-1 0,-1-1 0,0 0 0,11-13 0,5-9 0,-1-1 0,28-48 0,32-77 0,-51 86 0,-3-1 0,-3-1 0,30-132 0,-50 177 0,-6 21 0,1 0 0,-1 0 0,-1 0 0,1-1 0,-1 1 0,0-1 0,-1 1 0,0-1 0,0 1 0,-2-12 0,2 19 0,0 0 0,0 0 0,0 0 0,0-1 0,0 1 0,0 0 0,0 0 0,0-1 0,0 1 0,0 0 0,-1 0 0,1 0 0,0 0 0,0-1 0,0 1 0,0 0 0,0 0 0,0 0 0,-1 0 0,1-1 0,0 1 0,0 0 0,0 0 0,0 0 0,-1 0 0,1 0 0,0 0 0,0-1 0,0 1 0,-1 0 0,1 0 0,0 0 0,0 0 0,0 0 0,-1 0 0,1 0 0,0 0 0,0 0 0,0 0 0,-1 0 0,1 0 0,0 0 0,0 0 0,-1 0 0,-7 10 0,-4 16 0,-18 55 0,-30 127 0,52-171 0,2 0 0,1 1 0,2 0 0,2 0 0,7 75 0,-4-99 0,0 0 0,2 0 0,0 0 0,0 0 0,1-1 0,1 0 0,0 0 0,1 0 0,9 13 0,-14-25 0,0 1 0,-1 0 0,1 0 0,0-1 0,0 1 0,0-1 0,0 1 0,1-1 0,-1 0 0,0 0 0,0 0 0,1 0 0,-1 0 0,1-1 0,-1 1 0,1-1 0,-1 1 0,1-1 0,-1 0 0,1 0 0,-1 0 0,1 0 0,-1-1 0,1 1 0,-1-1 0,1 1 0,-1-1 0,0 0 0,4-1 0,2-2 0,1 0 0,-1 0 0,0 0 0,0-1 0,-1 0 0,14-13 0,-6 2 0,0 0 0,-2-1 0,0-1 0,-1-1 0,17-32 0,-19 34 0,-7 13 0,-1 1 0,0 0 0,0 0 0,0-1 0,-1 1 0,1-1 0,-1 0 0,0 0 0,1-5 0,-2 8 0,0-1 0,0 1 0,0-1 0,1 1 0,-1-1 0,0 1 0,1 0 0,-1-1 0,1 1 0,-1 0 0,1-1 0,0 1 0,0 0 0,-1 0 0,1-1 0,0 1 0,0 0 0,2-1 0,-3 2 0,1-1 0,-1 1 0,0 0 0,1 0 0,-1 0 0,1 0 0,-1 0 0,0 0 0,1 0 0,-1 0 0,0 0 0,1 0 0,-1 0 0,1 0 0,-1 0 0,0 0 0,1 1 0,-1-1 0,0 0 0,1 0 0,-1 0 0,0 0 0,1 1 0,-1-1 0,1 0 0,9 16 0,-1 6 0,1-1 0,19 30 0,-25-45 0,0 0 0,1-1 0,-1 1 0,1-1 0,1 0 0,-1 0 0,1 0 0,0-1 0,0 0 0,0 0 0,1-1 0,8 4 0,-3-3 0,1 0 0,-1-2 0,1 1 0,0-2 0,0 0 0,0 0 0,0-1 0,0-1 0,0 0 0,0-1 0,0 0 0,0-1 0,14-5 0,2-2 0,-1-2 0,0 0 0,-1-2 0,39-26 0,-48 28 0,1 0 0,1 1 0,24-9 0,-82 52 0,31-26 0,-19 14 0,2 0 0,0 1 0,1 2 0,-37 47 0,57-66 0,1 1 0,-1-1 0,1 1 0,0 0 0,1 0 0,-1 0 0,1 0 0,0 0 0,0 0 0,1 0 0,-1 10 0,1-13 0,1 0 0,-1 0 0,0-1 0,0 1 0,1 0 0,-1 0 0,1-1 0,-1 1 0,1 0 0,0-1 0,0 1 0,0 0 0,0-1 0,0 1 0,0-1 0,0 0 0,0 1 0,1-1 0,-1 0 0,0 0 0,1 0 0,-1 1 0,1-2 0,-1 1 0,1 0 0,0 0 0,-1 0 0,1-1 0,0 1 0,0-1 0,-1 1 0,1-1 0,0 0 0,0 0 0,0 0 0,2 0 0,1 0 0,-1-1 0,0 0 0,0 0 0,-1 0 0,1 0 0,0-1 0,0 1 0,-1-1 0,1 0 0,-1 0 0,1-1 0,-1 1 0,0-1 0,0 1 0,0-1 0,0 0 0,0 0 0,2-5 0,7-7 0,-2-1 0,13-25 0,-20 36 0,70-161 0,-70 154 0,-6 15 0,2-1 0,0 1 0,0-1 0,1 1 0,-1-1 0,0 0 0,1 1 0,0-1 0,-1 1 0,1 3 0,1 4 0,0 0 0,1 0 0,0-1 0,0 1 0,1-1 0,0 0 0,1 1 0,0-1 0,0-1 0,1 1 0,0-1 0,0 0 0,1 0 0,13 14 0,-18-21 0,1-1 0,-1 1 0,1 0 0,0 0 0,-1-1 0,1 1 0,-1-1 0,1 0 0,0 1 0,0-1 0,-1 0 0,1 0 0,0 0 0,-1 0 0,1 0 0,0 0 0,-1-1 0,1 1 0,0 0 0,-1-1 0,1 1 0,0-1 0,-1 0 0,1 0 0,2-1 0,5-3 0,-1-1 0,16-12 0,-23 17 0,15-14 0,-1 0 0,0-2 0,25-35 0,29-60 0,-50 75 0,-1-2 0,23-74 0,6-85 0,-39 166 0,-5 23 0,-1 0 0,0-1 0,-1 1 0,1-1 0,-2 1 0,1-1 0,-2-12 0,1 22 0,0 0 0,0 0 0,0 0 0,0-1 0,0 1 0,0 0 0,0 0 0,0 0 0,0 0 0,0 0 0,0 0 0,-1 0 0,1-1 0,0 1 0,0 0 0,0 0 0,0 0 0,0 0 0,0 0 0,0 0 0,0 0 0,0 0 0,0 0 0,0 0 0,0-1 0,0 1 0,-1 0 0,1 0 0,0 0 0,0 0 0,0 0 0,0 0 0,0 0 0,0 0 0,0 0 0,0 0 0,-1 0 0,1 0 0,0 0 0,0 0 0,0 0 0,0 0 0,0 0 0,0 0 0,0 0 0,-1 0 0,1 0 0,0 0 0,0 0 0,-6 6 0,-5 11 0,-2 20 0,2 1 0,1 0 0,2 1 0,1 0 0,3 0 0,1 1 0,1-1 0,3 1 0,1-1 0,2 1 0,1-1 0,2 0 0,2-1 0,15 40 0,-5-19 0,-18-47 984,-2-11-1160,1-1 0,0 0 1,-1 0-1,1 0 0,0 0 1,-1 0-1,1 0 0,0 0 1,-1 0-1,1 0 0,0 0 1,-1 0-1,1 0 1,0 0-1,-1 0 0,1 0 1,0 0-1,-1 0 0,1-1 1,0 1-1,-1 0 0,1 0 1,0 0-1,0 0 0,-1-1 1,1 1-1,-1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4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14568,'0'0'1855,"61"-17"-1103,9 3 160,19-8-8,18 0-304,1 8 0,3-2-128,-14 6-8,-12 8-176,-17 2 8,-11 2-136,-15 2 16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282 149 9344,'0'0'14545,"-10"7"-14352,-2 2-113,2-2 94,0-1-1,-18 9 0,-22 4 1045,42-17-1147,0 1 0,0 0 0,1 0 0,-1 0 0,1 1 0,0 0 0,0 0 0,0 1 0,-12 10 0,8-4 26,1 2 1,-1-1 0,2 1-1,-14 23 1,21-33-82,1 0 0,0 0 0,-1-1 0,1 1 0,0 0 0,0 0 0,0 0 0,1 0 0,-1 0 0,1 1 0,0-1 0,0 0 0,0 0 0,0 0 0,0 0 0,1 0 0,-1 0 1,1 0-1,0 0 0,0 0 0,0 0 0,0 0 0,1 0 0,-1 0 0,1-1 0,-1 1 0,1 0 0,0-1 0,0 0 0,0 1 0,3 1 0,-2-2 0,0 0 0,0-1 0,-1 1 0,1-1 0,0 0 0,0 0 0,1 0 0,-1 0 0,0 0 0,0-1 0,0 1 0,0-1 0,1 0 0,-1 0 0,0 0 0,0-1-1,0 1 1,1-1 0,-1 0 0,4-1 0,4-1 38,-1-1 0,1-1 0,-1 0-1,13-7 1,-15 7-5,-1 0 1,1 0-1,-1-1 0,0 0 1,-1 0-1,0-1 0,0 0 1,0 0-1,-1 0 0,0-1 1,0 1-1,-1-1 0,4-10 1,-3 4 153,0-1-1,-1 0 1,-1 0 0,-1 0 0,0 0 0,-1-29 0,-3 35 317,-2 18-212,-3 20-118,-11 195 202,-10 61-36,24-264-321,0 9 33,-2-1 0,-1 0 0,-1 0 0,-13 28 0,20-55-60,0 1 0,-1 0 1,1-1-1,-1 0 0,0 1 0,0-1 0,0 0 1,-3 3-1,4-4-3,0 0 1,1-1-1,-1 1 0,0-1 1,0 1-1,0-1 1,0 0-1,0 1 0,0-1 1,0 0-1,0 1 1,0-1-1,0 0 0,-1 0 1,1 0-1,0 0 1,-1 0-1,0-1 1,0 0 0,0 0-1,-1 0 1,2 0 0,-1 0 0,0-1-1,0 1 1,0-1 0,0 1 0,1-1-1,-1 0 1,1 1 0,-1-1 0,1 0-1,0 0 1,0 0 0,0 0 0,0 0-1,0 0 1,-1-3 0,-4-9-6,1-1 0,0 1 0,1-1 0,1 0 0,0 0 0,1-1 0,-1-15 0,4 22 0,-1 0 0,1 0 0,0 1 0,1-1 0,0 0 0,0 0 0,1 1 0,0-1 0,1 1 0,0 0 0,0 0 0,0 0 0,11-13 0,5 0 0,0 1 0,2 1 0,0 1 0,43-28 0,-15 12 0,95-63 0,216-108 0,-332 191 0,-2-1 0,1-1 0,-2-2 0,0 0 0,24-24 0,-50 41 0,1 1 0,-1-1 0,1 1 0,0-1 0,-1 1 0,1-1 0,0 1 0,-1 0 0,1-1 0,0 1 0,0 0 0,-1-1 0,1 1 0,0 0 0,0 0 0,-1 0 0,2 0 0,-20 22 0,-54 47 0,-19 19 0,80-75 0,1 0 0,0 0 0,0 1 0,1 0 0,-9 21 0,17-32 0,0-1 0,-1 1 0,1 0 0,0 0 0,0 0 0,1 0 0,-1 1 0,1-1 0,0 0 0,-1 0 0,1 0 0,1 0 0,-1 0 0,0 0 0,1 1 0,0-1 0,-1 0 0,3 4 0,-2-5 0,1-1 0,-1 1 0,1 0 0,-1-1 0,1 1 0,0-1 0,-1 1 0,1-1 0,0 0 0,0 0 0,0 0 0,0 0 0,0 0 0,1 0 0,-1-1 0,0 1 0,0-1 0,0 1 0,1-1 0,-1 0 0,0 0 0,0 0 0,1 0 0,-1 0 0,0 0 0,3-2 0,10-1 0,-1-1 0,0 0 0,0-1 0,-1-1 0,0 0 0,0-1 0,0 0 0,17-14 0,-2 3 0,3-6 0,-27 20 0,0 1 0,0-1 0,0 1 0,0 0 0,0 0 0,1 1 0,-1-1 0,1 1 0,0 0 0,0 0 0,6-1 0,-9 3 0,0 1 0,0 0 0,0-1 0,0 1 0,0 0 0,0 0 0,0 1 0,0-1 0,-1 0 0,1 0 0,0 1 0,-1-1 0,3 4 0,3 1 0,-1-1 0,0 0 0,1 0 0,0 0 0,0-1 0,0 0 0,1-1 0,13 6 0,-17-8 0,0 0 0,0-1 0,0 1 0,0-1 0,0 0 0,0 1 0,0-2 0,0 1 0,0 0 0,0-1 0,0 0 0,0 0 0,0 0 0,0 0 0,-1-1 0,1 0 0,0 1 0,3-4 0,13-9 0,0-2 0,-1 0 0,27-30 0,46-63 0,-23 24 0,-63 78 0,-2 3 0,-1-1 0,1 1 0,0 0 0,0 0 0,0 1 0,1 0 0,4-4 0,-8 7 0,-1 0 0,1-1 0,0 1 0,0 0 0,-1 0 0,1-1 0,0 1 0,0 0 0,0 0 0,0 0 0,-1 0 0,1 0 0,0 0 0,0 0 0,0 1 0,-1-1 0,1 0 0,0 0 0,0 1 0,1 0 0,0 0 0,-1 0 0,1 0 0,-1 1 0,0-1 0,0 1 0,1-1 0,-1 1 0,0 0 0,0 0 0,0-1 0,0 1 0,0 3 0,2 4 0,0 0 0,-1 0 0,-1 1 0,1-1 0,-2 1 0,1-1 0,-2 19 0,-2 4 0,-8 30 0,9-53 0,0 0 0,0 0 0,-1-1 0,0 1 0,-8 14 0,10-21 0,0 0 0,0 0 0,0 0 0,-1 0 0,1-1 0,-1 1 0,0 0 0,1-1 0,-1 0 0,0 1 0,0-1 0,0 0 0,0 0 0,0 0 0,0 0 0,0 0 0,0 0 0,0-1 0,-1 1 0,1-1 0,0 0 0,0 1 0,-1-1 0,1 0 0,0 0 0,0 0 0,-1-1 0,-2 0 0,-33-9 0,36 9 0,-1 0 0,0 0 0,0 0 0,1-1 0,-1 1 0,0-1 0,1 0 0,-1 1 0,1-1 0,-4-4 0,6 6 0,0 0 0,-1-1 0,1 1 0,0-1 0,-1 1 0,1 0 0,0-1 0,-1 1 0,1-1 0,0 1 0,0-1 0,-1 1 0,1-1 0,0 1 0,0-1 0,0 1 0,0-1 0,0 0 0,0 1 0,0-1 0,0 1 0,0-1 0,0 1 0,0-1 0,0 1 0,0-1 0,0 1 0,1-1 0,-1 1 0,0-1 0,0 1 0,1-1 0,-1 1 0,0-1 0,0 1 0,1-1 0,-1 1 0,1 0 0,-1-1 0,0 1 0,1 0 0,-1-1 0,1 1 0,-1 0 0,1-1 0,-1 1 0,1 0 0,-1 0 0,1 0 0,-1 0 0,1-1 0,-1 1 0,1 0 0,-1 0 0,1 0 0,-1 0 0,2 0 0,36 0 0,-32 1 0,104 12 0,-71-7 0,-1-1 0,1-2 0,55-3 0,-70-4 0,-1 0 0,1-1 0,40-16 0,-45 21 0,-18 0 0,1 0 0,-1 0 0,1 0 0,-1 0 0,1 0 0,-1 0 0,1 0 0,-1 0 0,1-1 0,-1 1 0,0 0 0,2-2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4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94 7632,'0'0'6438,"1"-12"-6042,0-69 836,-2 102-594,-1 0 0,-7 31 0,1-11-201,-25 199 2284,32-236-2610,-2 30 484,3-33-549,0 0 0,0 0-1,0 0 1,0 0 0,0 0 0,0 0-1,0 0 1,0 0 0,0 0-1,0 0 1,1 0 0,-1 0-1,0 0 1,1 0 0,-1 0 0,1 0-1,-1 0 1,1-1 0,-1 1-1,1 0 1,0 0 0,-1 0 0,1-1-1,0 1 1,1 0 0,-1-1-112,0 0 1,0 0 0,0 0-1,-1 0 1,1 0-1,0 0 1,0 0 0,0-1-1,0 1 1,0 0-1,0-1 1,-1 1 0,1-1-1,0 1 1,0-1 0,0 1-1,-1-1 1,1 1-1,0-1 1,-1 0 0,2 0-1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4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11048,'0'0'7126,"11"4"-6578,-2-1-432,-2 0-36,0 0 0,0-1 0,1 0 0,-1 0 0,0 0 0,1-1 0,0 0 0,-1-1 0,9 0 0,-4-2 53,0 0 0,-1-1 0,1 0 0,-1-1 0,1 0 0,-1-1 1,0-1-1,-1 1 0,1-2 0,-1 1 0,0-1 0,-1-1 0,0 0 0,0 0 0,14-17 0,-17 17-26,0 0 0,0 0 0,0 0 0,-1-1 0,0 0 1,-1 0-1,0 0 0,0-1 0,-1 1 0,0-1 0,-1 0 0,0 0 0,0 0 0,-1 0 0,-1 0 0,0 0 0,0 0 0,-1 0 1,-2-11-1,3 19-78,0-1 0,-1 1 1,0 0-1,1-1 0,-1 1 0,0 0 1,0 0-1,0-1 0,-1 1 1,1 0-1,0 0 0,-1 1 1,1-1-1,-1 0 0,0 0 0,0 1 1,1-1-1,-1 1 0,0-1 1,0 1-1,-1 0 0,1 0 1,0 0-1,0 0 0,-1 0 0,1 0 1,0 1-1,-1-1 0,1 1 1,0 0-1,-1-1 0,1 1 1,-1 0-1,1 1 0,-4-1 0,-1 2 16,-1-1-1,0 1 1,1 1-1,-1 0 1,1 0 0,0 0-1,0 1 1,0 0-1,-8 6 1,6-3-6,1 0 1,0 1-1,0 0 1,0 1 0,1-1-1,0 1 1,1 1-1,0 0 1,0-1-1,1 2 1,1-1 0,-1 0-1,2 1 1,-1 0-1,2 0 1,-1 0 0,2 0-1,-1 1 1,1-1-1,1 13 1,1-12 7,0 0 1,0 0-1,1 0 1,1 0-1,0 0 0,0-1 1,1 1-1,1-1 1,0 0-1,0 0 0,1 0 1,1-1-1,-1 0 1,2 0-1,0-1 0,0 0 1,0 0-1,18 13 1,-21-18-3,1 0 0,1 0 0,-1 0 0,0-1 0,1 0 1,0 0-1,-1-1 0,1 0 0,0 0 0,0-1 0,0 0 1,1 0-1,9 0 0,-7-2 13,-1 0 0,1 0-1,-1-1 1,0 0 0,1-1 0,-1 0 0,0-1 0,-1 1-1,10-7 1,6-6 98,0 0 0,-1-2-1,-1-1 1,0-1 0,28-34 0,76-88 685,-115 129-687,0-2 0,17-30 0,10-14 515,-27 48-191,-11 11-464,0 0-1,1 0 1,-1 0-1,0 0 1,0 0 0,0 0-1,1 0 1,-1 0-1,0 0 1,0 0-1,1 0 1,-1 0 0,0 0-1,0 0 1,0 0-1,1 0 1,-1 0-1,0 0 1,0 0 0,0 0-1,1 0 1,-1 0-1,0 0 1,0 1-1,0-1 1,1 0-1,-1 0 1,0 0 0,0 0-1,0 0 1,0 1-1,1-1 1,5 25 497,-5-16-523,3 12 17,2 0 0,0 0 0,2 0 0,0-1 0,1 0 0,1-1 0,0 0 1,2 0-1,0-1 0,1-1 0,1 0 0,1-1 0,0 0 0,24 18 0,-29-27-5,1 0 0,0-1 0,0 0 0,18 7 0,-23-11 0,0 0 0,1 0 0,-1 0 0,1-1 0,-1 0 0,1 0 0,0-1 0,-1 0 0,1 0 0,6-1 0,-12 0 34,1 1 0,-1-1 0,0 0 0,0 1 0,0-1 0,0 0 0,0 0 0,0 0 0,0 0 0,0 0 0,0 0 0,0 0 0,-1 0 0,1 0 0,0-1 0,-1 1 0,1 0 0,-1 0 0,1-1 0,-1 1 0,0 0 0,1-1 0,-1 1 0,0 0 0,0-1 0,0 1 0,0-3 0,-3-43-2529,2 39 65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0 15472,'0'0'2789,"-14"17"-2059,9-12-671,-44 53 807,-73 66 0,7-29-61,39-32 149,-73 74-1,126-115-657,17-17-138,0 1 0,0 0-1,0 0 1,1 0 0,0 0 0,0 1-1,1 0 1,-6 11 0,10-17-141,-1-1 0,1 0 0,0 0 0,0 0 0,0 1 0,0-1 0,-1 0 0,1 0 0,0 1 0,0-1 0,0 0 0,0 0 0,0 1 0,0-1 0,0 0-1,0 1 1,0-1 0,0 0 0,0 0 0,0 1 0,0-1 0,0 0 0,0 0 0,0 1 0,0-1 0,0 0 0,0 1 0,0-1 0,0 0 0,1 0 0,-1 1 0,0-1 0,0 0 0,0 0 0,0 0 0,1 1 0,-1-1 0,0 0 0,0 0 0,0 0 0,1 1 0,-1-1 0,0 0 0,0 0 0,1 0 0,-1 0 0,0 0 0,0 0 0,1 0 0,-1 0 0,1 1 0,17-6 586,-13 4-634,171-64-793,-153 56-1472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5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31 328 15472,'0'0'3199,"3"16"-2571,3 10-398,-2 1 0,-1 0 0,0 32 0,-4 36 1302,-5 0-1,-34 181 1,39-274-557,0-7-316,0-21-11,5-40-62,24-112 526,-11 83-666,-6 28-84,3 1-1,28-79 0,-34 122-222,1 0-1,1 1 0,1 0 0,1 1 0,1 1 0,1 0 0,0 0 0,2 1 1,30-28-1,-43 44-89,0 1 0,0-1 0,0 1 1,0 0-1,0 0 0,1 1 0,-1-1 0,1 1 1,-1-1-1,1 1 0,4-1 0,-6 2-32,0 0 1,-1 0-1,1 0 0,0 0 0,-1 0 0,1 1 0,0-1 0,-1 1 1,1-1-1,0 1 0,-1-1 0,1 1 0,-1 0 0,1 0 0,-1 0 1,1 0-1,-1 0 0,0 0 0,0 0 0,1 0 0,-1 1 0,0-1 0,0 0 1,0 1-1,0-1 0,1 3 0,2 6-17,0-1 0,0 0 0,-1 1 0,0 0 0,-1 0 0,0 0 0,0 0 0,-1 0 0,-1 0 0,0 0 0,0 0 0,-1 0 0,0 0 0,-4 17 0,0-7 0,-1 0 0,-1 0 0,-1 0 0,0-1 0,-2 0 0,-12 20 0,19-34 0,0 0 0,-1 0 0,1 0 0,-1-1 0,0 1 0,0-1 0,0 0 0,-1 0 0,1-1 0,-1 1 0,0-1 0,0 0 0,0 0 0,-7 2 0,12-4 0,-1-1 0,1 0 0,0 0 0,-1 0 0,1 0 0,0 1 0,-1-1 0,1 0 0,0 0 0,-1 0 0,1 0 0,0 0 0,-1 0 0,1 0 0,0 0 0,-1 0 0,1 0 0,-1 0 0,1 0 0,0 0 0,-1 0 0,1 0 0,0 0 0,-1 0 0,1-1 0,0 1 0,-1 0 0,1 0 0,0 0 0,0-1 0,-1 1 0,1 0 0,0 0 0,0-1 0,-1 1 0,1 0 0,0 0 0,0-1 0,-1 1 0,1 0 0,0-1 0,0 1 0,0 0 0,0-1 0,0 1 0,0 0 0,0-1 0,-1 1 0,1 0 0,0-1 0,0 1 0,0 0 0,0-1 0,0 1 0,1-1 0,-1 1 0,0 0 0,0-1 0,0 1 0,0-1 0,11-19 0,1 7 0,1 0 0,0 1 0,1 1 0,20-14 0,65-32 0,-5 3 0,-50 22 0,41-38 0,-7 5 0,-77 65 0,0-1 0,1 0 0,-1-1 0,0 1 0,0 0 0,0 0 0,0 0 0,0-1 0,0 1 0,-1 0 0,1-1 0,0 1 0,-1-1 0,1 1 0,-1-1 0,1 1 0,-1-1 0,0 1 0,1-1 0,-1 1 0,0-1 0,0 1 0,0-1 0,0 0 0,-1-1 0,1-1 0,0 4 0,0 0 0,0 0 0,0 0 0,0-1 0,0 1 0,0 0 0,1 0 0,-1-1 0,0 1 0,0 0 0,0 0 0,0 0 0,0 0 0,1-1 0,-1 1 0,0 0 0,0 0 0,0 0 0,0 0 0,1-1 0,-1 1 0,0 0 0,0 0 0,1 0 0,-1 0 0,0 0 0,0 0 0,0 0 0,1 0 0,-1 0 0,0 0 0,0 0 0,1 0 0,-1 0 0,0 0 0,0 0 0,1 0 0,-1 0 0,0 0 0,0 0 0,0 0 0,1 0 0,-1 0 0,0 1 0,0-1 0,1 0 0,-1 0 0,0 0 0,0 0 0,0 0 0,0 1 0,1-1 0,-1 0 0,11 9 0,-7-2 0,-2 0 0,1 0 0,-1 0 0,0 0 0,1 11 0,0-5 0,10 69 0,-9-52 0,1 0 0,16 50 0,-18-70 0,1-1 0,0 1 0,1-1 0,0 0 0,1-1 0,0 1 0,0-1 0,0 0 0,1-1 0,1 1 0,-1-1 0,11 7 0,-13-11 0,1 0 0,-1 0 0,1-1 0,0 1 0,0-1 0,0 0 0,0-1 0,0 1 0,1-1 0,-1-1 0,0 1 0,1-1 0,-1 0 0,0 0 0,1-1 0,-1 0 0,0 0 0,0-1 0,1 1 0,-1-1 0,-1-1 0,10-3 0,-3 0 0,0-1 0,-1 0 0,1 0 0,-1-1 0,-1 0 0,0-1 0,0 0 0,0-1 0,14-19 0,-9 7 0,-1-1 0,0 0 0,-2-1 0,-1 0 0,-1-1 0,0 0 0,-2-1 0,-2 1 0,5-33 0,-10 57 0,-1-1 0,0 0 0,0 0 0,1 0 0,-1 0 0,-1 0 0,1 0 0,0 0 0,0 1 0,-1-1 0,1 0 0,-1 0 0,0 0 0,1 1 0,-1-1 0,0 0 0,0 1 0,0-1 0,0 0 0,-1 1 0,1 0 0,0-1 0,0 1 0,-1 0 0,1-1 0,-3 0 0,1 1 0,1 0 0,-1 0 0,0 1 0,1-1 0,-1 1 0,0-1 0,1 1 0,-1 0 0,0 0 0,0 0 0,1 1 0,-1-1 0,0 1 0,1-1 0,-1 1 0,0 0 0,1 0 0,-3 2 0,-2 0 0,0 1 0,0 0 0,1 0 0,0 0 0,0 1 0,0 0 0,0 1 0,1-1 0,0 1 0,0 0 0,1 0 0,-1 0 0,1 1 0,1-1 0,-1 1 0,1 0 0,-4 14 0,4-12 0,1 0 0,1-1 0,0 1 0,0 0 0,0 0 0,1 0 0,0 0 0,1 0 0,0 0 0,1 0 0,0 0 0,0-1 0,0 1 0,1-1 0,5 10 0,-1-3 0,1 0 0,15 20 0,-18-29 0,0 0 0,0-1 0,1 0 0,-1 0 0,1-1 0,0 1 0,0-1 0,8 4 0,-8-6 0,-1 1 0,1-1 0,0 0 0,-1 0 0,1 0 0,0-1 0,0 0 0,0 0 0,0 0 0,0-1 0,0 0 0,1 0 0,10-2 0,-9 0 0,-1-1 0,1 1 0,-1-1 0,0 0 0,0-1 0,0 0 0,-1 0 0,1 0 0,-1-1 0,10-9 0,-3 0 0,0-1 0,0 0 0,-2 0 0,10-18 0,36-71 0,-54 99 0,24-51 0,-12 24 0,27-43 0,-42 75 0,0 0 0,0 0 0,0-1 0,1 1 0,-1 0 0,0 0 0,0-1 0,0 1 0,0 0 0,1 0 0,-1 0 0,0-1 0,0 1 0,1 0 0,-1 0 0,0 0 0,0 0 0,1 0 0,-1-1 0,0 1 0,0 0 0,1 0 0,-1 0 0,0 0 0,0 0 0,1 0 0,-1 0 0,0 0 0,1 0 0,-1 0 0,0 0 0,0 0 0,1 0 0,-1 0 0,0 0 0,1 1 0,7 9 0,2 17 0,-4 6 0,-1 0 0,-1 1 0,-2-1 0,-2 1 0,-1 0 0,-10 64 0,11-95 0,0-1 0,-1 1 0,0 0 0,1 0 0,-1-1 0,0 1 0,0-1 0,-1 1 0,1-1 0,0 1 0,-1-1 0,1 0 0,-1 1 0,0-1 0,0 0 0,0 0 0,0 0 0,0-1 0,0 1 0,-1 0 0,1-1 0,-1 1 0,-3 0 0,2-1 0,0 0 0,0 0 0,-1-1 0,1 1 0,-1-1 0,1 0 0,0 0 0,-1-1 0,1 0 0,-1 1 0,1-1 0,0-1 0,-7-2 0,-8-5 0,19 9 0,0-1 0,0 1 0,0 0 0,0 0 0,0 0 0,0 0 0,0 0 0,-1 0 0,1-1 0,0 1 0,0 0 0,0 0 0,0 0 0,0 0 0,0 0 0,0-1 0,0 1 0,0 0 0,0 0 0,0 0 0,0 0 0,0 0 0,0-1 0,0 1 0,0 0 0,0 0 0,0 0 0,0 0 0,0 0 0,1 0 0,-1-1 0,0 1 0,0 0 0,0 0 0,0 0 0,0 0 0,0 0 0,0 0 0,0 0 0,1-1 0,-1 1 0,0 0 0,0 0 0,0 0 0,0 0 0,0 0 0,0 0 0,1 0 0,-1 0 0,0 0 0,0 0 0,0 0 0,35-5 0,-25 4 0,18-2 0,0 0 0,-1-2 0,1 0 0,-1-2 0,41-17 0,-45 14 0,-1-2 0,0 0 0,0-1 0,-2-2 0,0 0 0,0-1 0,17-19 0,-10 8 0,-12 13 0,-1 0 0,-1-1 0,0-1 0,12-20 0,-19 28 0,0 0 0,0 0 0,9-7 0,-15 15 0,0 0 0,0 0 0,1 0 0,-1 0 0,0 0 0,0 0 0,0 0 0,1 1 0,-1-1 0,0 0 0,0 0 0,0 0 0,0 0 0,0 1 0,1-1 0,-1 0 0,0 0 0,0 0 0,0 0 0,0 1 0,0-1 0,0 0 0,0 0 0,1 0 0,-1 1 0,0-1 0,0 0 0,0 0 0,0 1 0,0-1 0,0 0 0,0 0 0,0 0 0,0 1 0,0-1 0,0 0 0,-1 0 0,1 1 0,0-1 0,0 0 0,0 0 0,0 16 0,0-14 0,-12 196 0,6-133 0,4-47 0,0 0 0,-1 0 0,-1 0 0,-10 25 0,14-42 0,0 0 0,0 0 0,-1 0 0,1 0 0,-1 0 0,1 0 0,-1 0 0,1 0 0,-1-1 0,0 1 0,1 0 0,-1 0 0,0-1 0,1 1 0,-1 0 0,0-1 0,0 1 0,0 0 0,0-1 0,0 0 0,0 1 0,0-1 0,1 1 0,-1-1 0,-2 0 0,1 0 0,0 0 0,1 0 0,-1-1 0,0 1 0,1-1 0,-1 1 0,1-1 0,-1 0 0,0 1 0,1-1 0,0 0 0,-1 0 0,-2-2 0,-3-5 0,-1 1 0,1-1 0,-10-15 0,16 22 0,-5-9 0,0 1 0,1-1 0,0-1 0,-5-13 0,6 9 0,6 9 0,0 6 0,-1 0 0,1 1 0,0-1 0,0 0 0,0 1 0,0-1 0,-1 1 0,1 0 0,0 0 0,1 1 0,1-1 0,12 6 0,1-1 0,-1 0 0,1-2 0,0 0 0,1 0 0,-1-2 0,29 1 0,-33-3 0,0-1 0,1-1 0,-1 0 0,0 0 0,-1-1 0,1-1 0,-1 0 0,1-1 0,-1-1 0,21-12 0,-18 9 0,0-1 0,-1-1 0,-1 0 0,0-1 0,0 0 0,-1-1 0,-1 0 0,0-1 0,-1 0 0,0-1 0,12-27 0,-21 41 0,0-1 0,-1 1 0,1-1 0,-1 1 0,1-1 0,-1 0 0,0 1 0,0-1 0,1 1 0,-1-1 0,0 0 0,-1 1 0,1-1 0,-1-2 0,1 3 0,0 0 0,-1 0 0,1 1 0,0-1 0,-1 0 0,0 0 0,1 1 0,-1-1 0,1 0 0,-1 0 0,0 1 0,1-1 0,-1 1 0,0-1 0,0 1 0,1-1 0,-1 1 0,0-1 0,-1 1 0,0-1 0,-1 1 0,1-1 0,0 1 0,0 0 0,-1 0 0,1 0 0,0 0 0,0 0 0,-1 1 0,1-1 0,0 1 0,0-1 0,-1 1 0,1 0 0,0 0 0,0 0 0,0 0 0,0 0 0,-2 2 0,-1 1 0,0 1 0,0 1 0,0-1 0,1 0 0,0 1 0,0 0 0,0 0 0,1 1 0,0-1 0,0 0 0,0 1 0,1 0 0,0 0 0,0 0 0,1 0 0,0 0 0,0 0 0,1 0 0,0 11 0,0-11 0,1 0 0,-1 0 0,1 0 0,0 0 0,1 0 0,0 0 0,0 0 0,0-1 0,1 1 0,0-1 0,0 1 0,0-1 0,1 0 0,0 0 0,1-1 0,-1 1 0,1-1 0,0 0 0,8 7 0,-8-10 0,0 1 0,0-1 0,0 0 0,0 0 0,0 0 0,0-1 0,0 1 0,1-1 0,-1-1 0,1 1 0,-1-1 0,0 0 0,1 0 0,-1 0 0,1-1 0,-1 0 0,0 0 0,8-3 0,-5 1 0,0 0 0,0 0 0,-1-1 0,0 1 0,1-2 0,-2 1 0,1-1 0,0 0 0,-1-1 0,0 1 0,8-11 0,3-5 0,17-22 0,-1-1 0,43-79 0,-64 96 0,-12 49 0,-10 92 0,-4 30 0,13-140 0,0 0 0,0 0 0,0 0 0,0 0 0,-1 0 0,1 0 0,-1 0 0,0 0 0,0-1 0,0 1 0,-1-1 0,1 0 0,-1 0 0,-3 4 0,5-7 0,0 0 0,0 0 0,0 0 0,0 0 0,0 0 0,0-1 0,0 1 0,0 0 0,0 0 0,0-1 0,0 1 0,0 0 0,0-1 0,0 1 0,0-1 0,1 1 0,-1-1 0,0 0 0,0 1 0,0-1 0,1 0 0,-1 0 0,0 1 0,1-1 0,-1 0 0,1 0 0,-1 0 0,0-1 0,-16-27 0,16 27 0,-26-70 0,27 72 0,0 0 0,0 0 0,0 0 0,0 0 0,0 0 0,0 0 0,0-1 0,0 1 0,0 0 0,0 0 0,0 0 0,0 0 0,0 0 0,0 0 0,0 0 0,0 0 0,0 0 0,0 0 0,0 0 0,0-1 0,0 1 0,0 0 0,0 0 0,0 0 0,0 0 0,0 0 0,0 0 0,0 0 0,0 0 0,0 0 0,0 0 0,1 0 0,-1 0 0,0 0 0,0 0 0,0 0 0,0 0 0,0-1 0,0 1 0,0 0 0,0 0 0,0 0 0,0 0 0,0 0 0,0 0 0,1 0 0,-1 0 0,0 0 0,0 0 0,0 0 0,0 0 0,0 0 0,0 0 0,0 0 0,0 0 0,0 0 0,0 0 0,0 0 0,0 1 0,1-1 0,7 2 0,9 6 0,25 17 0,-16-10 0,1 0 0,0-2 0,40 14 0,-49-21 319,35 9-107,-20-10-4678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23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581 867 3616,'0'0'6278,"-12"-5"-5996,7 3-248,-10-5 102,-2 1-1,1 1 0,-32-6 1,21 6 90,-1 2 0,-1 1 0,1 1 1,0 1-1,-32 5 0,39-2-75,0 1 0,0 1-1,0 1 1,1 0 0,0 2 0,0 1 0,1 0-1,0 1 1,-19 14 0,34-21-109,0 0 0,1 1-1,-1-1 1,1 1 0,0 0 0,0 0 0,0 0 0,0 0 0,1 0-1,-1 1 1,1-1 0,0 1 0,1-1 0,-1 1 0,1 0-1,0 0 1,-1 7 0,1-2 18,1 0-1,0 0 1,0 0-1,1 0 1,0 0-1,1 0 1,5 16-1,-4-16-25,1 0-1,1 0 1,0-1-1,0 1 1,1-1-1,0 0 1,1-1-1,0 0 1,0 0-1,0 0 1,1-1 0,1 0-1,-1 0 1,1-1-1,0 0 1,0 0-1,1-1 1,0-1-1,14 5 1,-1-1 23,1-1 0,0-2 1,0-1-1,0 0 0,0-2 1,0-1-1,38-2 1,-41-1-2,0-1 1,0-1 0,0-1 0,-1-1 0,0-1 0,22-10 0,-6 0 130,-2-2 0,44-31-1,-71 45-119,0 0-1,0-1 1,0 0 0,-1 0-1,0 0 1,0-1 0,-1 0-1,1 0 1,-2 0 0,7-13-1,-10 19-33,3-8 166,-4 9-197,0 0 1,0 0-1,0 0 0,0 0 0,0 0 1,-1 1-1,1-1 0,0 0 0,0 0 1,0 0-1,0 0 0,0 0 0,0 0 1,0 0-1,0 0 0,0 0 0,-1 0 1,1 0-1,0 0 0,0 0 0,0 0 1,0 0-1,0 0 0,0 0 0,0 0 1,-1 0-1,1 0 0,0 0 0,0 0 1,0 0-1,0 0 0,0 0 0,0 0 1,0 0-1,0 0 0,-1 0 1,1 0-1,0 0 0,0 0 0,0 0 1,0-1-1,0 1 0,0 0 0,0 0 1,0 0-1,0 0 0,0 0 0,0 0 1,0 0-1,-1 0 0,1 0 0,0-1 1,0 1-1,0 0 0,0 0 0,0 0 1,0 0-1,0 0 0,0 0 0,0 0 1,0-1-1,0 1 0,0 0 0,0 0 1,0 0-1,0 0 0,-2 2 19,0 0-1,1 0 1,-1 0 0,0 1-1,1-1 1,-1 1 0,-1 4-1,-5 6 22,6-10-32,-1 0 1,1 1 0,0 0-1,0-1 1,0 1-1,1 0 1,-1 0 0,1 0-1,0 0 1,0 0-1,0 0 1,1 0 0,0 0-1,-1 0 1,1 1-1,1-1 1,-1 0-1,2 6 1,-1-7-6,0 0 1,0-1-1,0 1 0,0 0 1,1-1-1,-1 1 0,1-1 1,0 0-1,0 0 0,-1 1 1,2-1-1,-1 0 0,0-1 1,0 1-1,1 0 0,-1-1 1,1 1-1,-1-1 0,1 0 1,-1 1-1,1-1 0,0-1 1,0 1-1,0 0 0,-1-1 1,1 1-1,5-1 0,5 0 6,1 0 0,-1-1 0,1 0 0,-1-1 0,0-1-1,0 0 1,0-1 0,0 0 0,0-1 0,-1-1-1,0 0 1,0 0 0,0-1 0,-1-1 0,0 0-1,0 0 1,12-14 0,-21 20-1,0 0 0,-1 0 0,1 0 0,-1-1 0,0 1 0,0 0-1,0 0 1,0-1 0,0 1 0,0 0 0,-1-1 0,1 1 0,-1-1 0,1 1 0,-1-1 0,0 1-1,0-1 1,-1-3 0,0 2 6,0 0 0,0 0 0,0 0-1,-1 0 1,0 0 0,1 0 0,-2 1 0,1-1 0,0 1-1,-5-6 1,3 4 1,-1 0 0,-1 0 0,1 0 0,-1 0 1,1 1-1,-1 0 0,-1 0 0,1 1 0,0-1 0,-1 1 0,0 1 0,0-1 0,-7-1 0,4 3-1,-1 0-1,0 1 0,0-1 0,0 2 1,1 0-1,-1 0 0,0 1 0,1 0 1,-1 1-1,1 0 0,-1 1 0,1 0 1,1 1-1,-1 0 0,-13 9 0,-1-3-109,60-25 84,-11 2-29,47-18 0,-23 12 7,-43 16 66,0 0 0,0 1-1,0 0 1,0 0 0,0 1 0,8 0 0,-13 0-27,0 0 0,0 0 0,0 1 0,0-1 0,0 1 0,0-1 0,0 1 0,0-1 1,0 1-1,0 0 0,0-1 0,-1 1 0,1 0 0,0 0 0,0 0 0,-1 0 0,2 1 0,-1-1-2,0 0 0,-1 1 1,1-1-1,0 0 0,0 0 0,0 0 0,1 0 0,-1 0 1,0-1-1,0 1 0,0 0 0,1 0 0,-1-1 0,0 1 1,1-1-1,-1 1 0,0-1 0,4 1 0,3-2 7,1 0 0,0 0 0,0-1-1,-1 0 1,1 0 0,-1-1-1,0 0 1,0-1 0,0 1 0,11-8-1,0-2 4,0-1 0,30-28 0,-14 7 9,-1-2 0,44-64 0,45-93 52,-106 164-33,-2 0 0,-1-1 1,-1 0-1,-2-1 0,10-43 1,-21 74-44,0 1 1,0 0-1,0 0 1,0 0-1,1-1 1,-1 1-1,0 0 1,0 0-1,0 0 1,0-1 0,0 1-1,0 0 1,0 0-1,0 0 1,0-1-1,0 1 1,0 0-1,-1 0 1,1 0-1,0-1 1,0 1-1,0 0 1,0 0-1,0 0 1,0 0-1,0-1 1,0 1-1,-1 0 1,1 0 0,0 0-1,0 0 1,0 0-1,0-1 1,0 1-1,-1 0 1,1 0-1,0 0 1,0 0-1,0 0 1,-1 0-1,1 0 1,0 0-1,0 0 1,0 0-1,-1 0 1,1 0-1,0 0 1,0 0 0,0 0-1,-1 0 1,1 0-1,0 0 1,0 0-1,0 0 1,-1 0-1,1 0 1,0 0-1,0 0 1,0 0-1,0 0 1,-1 0-1,1 0 1,0 1-1,0-1 1,0 0 0,0 0-1,-1 0 1,1 0-1,0 1 1,-14 8 23,2 2-11,1 1 0,0 0 0,0 0-1,2 1 1,-1 0 0,2 1 0,-8 16 0,-42 106 73,39-86-106,3 1-1,2 0 0,2 1 1,3 0-1,2 0 0,2 1 1,2 68-1,4-115 12,-1 1 1,1-1-1,0 0 0,0 0 1,1 0-1,0 0 0,0 0 1,0-1-1,1 1 0,5 9 1,-6-12 4,0-1 0,0 0 0,0 1 0,1-1 0,-1 0 0,1 0 0,-1 0 0,1-1 1,0 1-1,-1-1 0,1 1 0,0-1 0,0 0 0,0 0 0,0 0 0,0 0 0,0-1 0,1 1 0,-1-1 0,0 0 1,0 0-1,5 0 0,2-2 4,1 0 1,-1 0-1,0-1 1,0 0 0,0-1-1,-1 0 1,1 0-1,-1-1 1,0-1 0,9-6-1,4-4 15,0-2 1,29-31-1,-8 2 18,-3-3 0,54-84 0,53-121 246,-120 204-191,-2-2 0,-3 0 0,-2-2 0,-3 0-1,-2-1 1,10-73 0,-23 95-24,-2 34-62,0-1 1,0 1-1,0-1 1,0 0-1,0 1 1,-1-1-1,1 1 1,0-1 0,0 1-1,0-1 1,-1 1-1,1-1 1,0 0-1,-1 1 1,1 0-1,0-1 1,-1 1-1,1-1 1,-1 0-1,0 1 0,0 0 0,1 0 0,-1 0 0,0 0 0,1 0 0,-1 0 0,0 0 0,1 0 0,-1 0 0,0 0 1,1 1-1,-1-1 0,1 0 0,-1 0 0,0 1 0,1-1 0,-1 0 0,1 1 0,-1-1 0,1 0 0,-1 1 0,1-1 0,-1 1 0,-7 6 0,1 1 0,-1-1 0,2 2 1,-1-1-1,-9 18 0,-24 50-25,4-2 6,15-32 9,1 0 0,2 1 0,-18 70 0,18-20-47,4 1 1,-2 103-1,15-173 36,1 1 0,1-1 0,1 1 0,1-1 0,1 0 0,1 0 0,11 29 0,-16-52 18,1 0 0,-1 1 0,1-1 0,0 1 0,-1-1 0,1 0 0,0 1 0,0-1 1,0 0-1,0 0 0,0 0 0,0 0 0,1 0 0,-1 0 0,0 0 0,0 0 0,1 0 0,-1-1 0,0 1 0,1-1 0,-1 1 0,1-1 0,1 1 0,0-1 4,0 0-1,0 0 1,0 0-1,0 0 0,0-1 1,0 1-1,0-1 0,0 0 1,0 0-1,-1 0 0,5-2 1,5-4 27,0-1 0,0 0 0,19-18 1,-7 2 41,-1 0 0,-2-2 0,29-45 0,0 1 41,-32 42-43,-15 23-47,0-1 0,1 1-1,-1 0 1,1 0 0,0 1 0,6-6-1,-10 9-21,0 1 0,0 0 1,0 0-1,0 0 0,0 0 0,1-1 0,-1 1 0,0 0 0,0 0 0,0 0 0,0 0 0,1 0 0,-1 0 0,0 0 0,0 0 0,0 0 0,1-1 0,-1 1 0,0 0 0,0 0 1,0 0-1,1 0 0,-1 0 0,0 0 0,0 0 0,0 0 0,1 0 0,-1 1 0,0-1 0,0 0 0,0 0 0,1 0 0,-1 0 0,0 0 0,0 0 0,0 0 0,0 0 0,1 0 1,-1 1-1,0-1 0,0 0 0,0 0 0,0 0 0,0 0 0,0 1 0,1-1 0,-1 0 0,0 0 0,0 0 0,0 0 0,0 1 0,0-1 0,0 0 0,0 0 0,0 0 1,0 1-1,0-1 0,0 0 0,0 0 0,0 0 0,0 1 0,-1 15 21,-20 95-54,-4 26-24,24-129 45,1 0-1,0 0 1,1 0-1,2 13 1,-3-17 7,1-1 1,0 1-1,0-1 0,0 1 1,0-1-1,1 1 1,-1-1-1,1 0 1,0 0-1,0 0 0,0 0 1,3 3-1,-3-5 4,-1 0-1,1 0 1,0 0 0,0 0-1,0 0 1,0-1-1,0 1 1,0-1-1,0 1 1,0-1-1,0 0 1,0 0 0,0 0-1,0 0 1,0 0-1,0 0 1,3-1-1,37-9 30,-34 7-22,26-9 13,0-3 0,-1 0-1,-1-2 1,49-34-1,-27 17 18,2 0 31,119-81 288,-155 103-252,-20 12-103,0 0 0,0 0 0,0 0 0,1 0 0,-1 0 1,0 0-1,0 0 0,0 0 0,0 0 0,0 0 0,0 0 0,1 0 1,-1 0-1,0 0 0,0 0 0,0 1 0,0-1 0,0 0 0,0 0 0,0 0 1,0 0-1,0 0 0,1 0 0,-1 0 0,0 1 0,0-1 0,0 0 1,0 0-1,0 0 0,0 0 0,0 0 0,0 1 0,0-1 0,0 0 0,0 0 1,0 0-1,0 0 0,0 0 0,0 0 0,0 1 0,0-1 0,0 0 1,0 0-1,0 0 0,0 0 0,0 0 0,0 1 0,-1-1 0,1 0 0,0 0 1,0 0-1,0 0 0,0 0 0,0 0 0,0 0 0,0 0 0,0 1 1,-1-1-1,1 0 0,0 0 0,-24 37 66,14-23-54,-23 35 10,19-31-39,1 1 0,1 0 1,0 1-1,2 0 0,-15 39 0,25-58 11,-1 1-1,1 0 1,-1 0-1,1 0 1,0 0-1,0 0 1,0 0-1,0 0 1,0 0-1,0 0 0,1 0 1,-1 0-1,1 2 1,0-3 2,-1 0 0,1 0 1,-1 0-1,1 0 0,-1 0 0,1-1 1,0 1-1,0 0 0,-1-1 0,1 1 1,0 0-1,0-1 0,0 1 0,-1-1 1,1 1-1,0-1 0,0 1 1,2 0-1,0-1 2,1 0 1,-1 1-1,0-1 1,0 0 0,1 0-1,-1-1 1,0 1-1,0-1 1,0 0-1,1 0 1,-1 0 0,0 0-1,0 0 1,3-2-1,6-5 10,1 0-1,-1-1 0,-1 0 0,1-1 0,-1 0 1,-1 0-1,0-1 0,-1-1 0,0 0 0,13-23 1,2-11 60,32-82 1,-54 123-66,88-272 178,-75 216-123,-4-1 1,8-103-1,-22 131-45,3 33-14,0 1 0,0-1-1,0 1 1,-1-1-1,1 1 1,0-1-1,0 1 1,-1-1 0,1 1-1,0-1 1,0 1-1,-1-1 1,1 1 0,-1 0-1,1-1 1,0 1-1,-1 0 1,1-1-1,-1 1 1,1 0 0,-1-1-1,0 1 0,0 0 0,1 0-1,-1 0 1,0 1 0,0-1-1,1 0 1,-1 0-1,0 0 1,1 1 0,-1-1-1,0 0 1,1 1 0,-1-1-1,0 1 1,1-1 0,-1 0-1,1 1 1,-1-1 0,1 1-1,-2 1 1,-9 11-19,1 2 0,0 0 0,1 0 0,0 0 0,2 1 0,-10 26 0,-2 9-8,2 1-1,3 1 1,-14 102-1,25-125 8,1 0-1,2 0 0,1 0 1,1 0-1,1 0 1,2 0-1,1-1 1,17 48-1,-21-70 18,1 0 0,0 0 0,1 0 0,0-1 0,0 1 0,0-1 0,1 0 1,8 9-1,-10-12 2,1 0 1,-1-1 0,1 1-1,0-1 1,0 0-1,0 0 1,0 0 0,0 0-1,0-1 1,1 0 0,-1 1-1,0-2 1,1 1-1,-1 0 1,1-1 0,6 0-1,-2-1 2,-1 0 0,1-1 0,-1 0 0,1 0 0,-1-1 0,0 0 0,0 0 0,0-1 0,0 0 0,12-8 0,5-6 0,37-36 0,-45 38 0,-9 9 8,0 0 1,0-1-1,-1 0 0,0 0 0,-1-1 0,0 0 1,0 0-1,-1 0 0,0-1 0,0 0 0,-1 0 0,-1 0 1,1 0-1,1-15 0,-4 24-4,-1 0 0,0 0 0,0 0 0,0 0 0,0 0 0,0 0 0,0 0 0,0 0 0,0 0 0,0 0 0,0 0 0,-1 0 0,1 0 0,0 0 0,-1 0 0,1 0 1,-1 0-1,1 0 0,-1 0 0,1 0 0,-1 0 0,0 0 0,0 0 0,0 0-2,0 1 0,0 0 0,0-1 0,0 1 0,0 0 0,0 0-1,0-1 1,0 1 0,-1 0 0,1 0 0,0 0 0,0 1 0,0-1 0,0 0 0,0 0 0,0 0 0,0 1 0,-1 0 0,-4 1 0,0 1-1,1 0 0,-1 0 1,1 0-1,0 1 1,-7 5-1,1 2-10,0 1-1,0 0 1,1 1-1,1 0 1,-14 26-1,18-29 2,0 0 0,1 1 0,0-1 0,1 1 0,0 0 0,0-1 0,1 1 0,1 0 0,-1 16 0,3-21 6,0 0 0,0 0 1,1 0-1,-1 0 1,1 0-1,1-1 0,-1 1 1,1 0-1,0-1 0,0 0 1,1 0-1,-1 0 0,1 0 1,0 0-1,0-1 1,1 1-1,8 5 0,-2-2 9,-1-1-1,1 0 0,1 0 1,0-1-1,-1-1 0,1 0 1,18 5-1,-17-8 14,0 0-1,0 0 1,1-1 0,-1-1-1,0 0 1,1-1-1,-1-1 1,0 0 0,0 0-1,22-8 1,-33 9-31,0 0 0,0 0 0,-1 1 1,1-1-1,-1 0 0,1-1 0,-1 1 0,1 0 0,-1 0 0,0-1 1,1 1-1,-1 0 0,0-1 0,0 0 0,0 1 0,1-4 0,1-6-2893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1180 8744,'0'0'9159,"12"-13"-8823,73-78 352,-54 56-217,-2-1 0,-1-2 0,-2-1 0,25-49 0,-48 82-427,159-317 2344,-143 277-2008,-2-1 0,-3-1 0,-1 0 0,7-60 0,-22 85-46,-2 13 53,4 10-368,-1 0 0,1 0 1,0 0-1,0 0 1,0 0-1,0 0 0,0 0 1,-1 0-1,1 0 1,0-1-1,0 1 0,0 0 1,0 0-1,-1 0 0,1 0 1,0 0-1,0 0 1,0 1-1,-1-1 0,1 0 1,0 0-1,0 0 1,0 0-1,0 0 0,0 0 1,-1 0-1,1 0 1,0 0-1,0 0 0,0 0 1,0 1-1,0-1 1,-1 0-1,1 0 0,0 0 1,0 0-1,0 0 0,0 0 1,0 1-1,0-1 1,0 0-1,0 0 0,0 0 1,0 1-1,-26 34 535,16-23-463,2 0-1,0 0 1,0 1-1,-8 19 1,-7 30 210,3 2 0,-20 109 0,25-74 210,-2 111-1,16-189-350,1 0 0,1 0 0,0 0 0,2 0 0,5 24 0,-8-44-130,0 0 0,1 0 0,-1 1 0,1-1 0,-1 0 0,1 0 0,-1 1 0,1-1 0,0 0 0,-1 0 0,1 0 0,0 0 0,0 0 0,0 0 0,0 0 1,0 0-1,0-1 0,0 1 0,0 0 0,2 1 0,-1-2-7,-1 0 1,0 0-1,1 0 0,-1 0 1,0 0-1,0 0 0,1 0 1,-1-1-1,0 1 0,1 0 1,-1-1-1,0 1 0,0-1 1,0 1-1,1-1 1,-1 1-1,1-2 0,6-4 61,-1 0 1,1-1-1,-2 0 0,10-11 0,-16 17-82,41-48 45,-3-2 0,-2-2-1,41-79 1,-71 125-47,-1 13 0,2 21 0,-4-10 0,2-5 0,0 1 0,1-1 0,0 0 0,1 0 0,1-1 0,0 0 0,0 0 0,1-1 0,0 0 0,1-1 0,0 1 0,0-2 0,12 8 0,-16-13 0,-1-1 0,0 0 0,1-1 0,-1 1 0,1-1 0,0 0 0,-1 0 0,1-1 0,0 1 0,0-1 0,-1-1 0,1 1 0,0-1 0,0 0 0,-1 0 0,1-1 0,-1 1 0,1-1 0,-1-1 0,0 1 0,5-4 0,4-1 0,0-2 0,-1 0 0,0 0 0,-1-1 0,0 0 0,15-18 0,-20 19 0,1 0 0,-1-1 0,-1 0 0,0 0 0,0-1 0,-1 0 0,0 0 0,-1 0 0,0-1 0,-1 1 0,-1-1 0,1 0 0,-2 0 0,1-17 0,-2 27 0,0 1 0,0-1 0,0 1 0,0-1 0,0 1 0,-1-1 0,1 1 0,-1-1 0,1 1 0,-1-1 0,1 1 0,-1 0 0,0-1 0,0 1 0,1 0 0,-1 0 0,0-1 0,-2 0 0,3 1 0,-1 1 0,0 0 0,0-1 0,0 1 0,0 0 0,0 0 0,0-1 0,0 1 0,0 0 0,0 0 0,0 0 0,0 0 0,0 0 0,0 0 0,0 1 0,0-1 0,0 0 0,0 0 0,1 1 0,-3 0 0,-4 2 0,1 1 0,0 0 0,0 0 0,0 1 0,0 0 0,-4 5 0,1 0 0,1 0 0,0 0 0,0 0 0,1 1 0,1 0 0,0 0 0,0 1 0,1 0 0,1 0 0,0 0 0,1 0 0,-3 17 0,4-21 0,2 1 0,-1-1 0,1 0 0,0 0 0,0 0 0,1 0 0,0 0 0,1 0 0,0 0 0,0 0 0,1-1 0,-1 1 0,2-1 0,-1 1 0,1-1 0,0 0 0,1 0 0,-1-1 0,1 1 0,12 10 0,-13-14 0,0 0 0,0-1 0,1 1 0,-1-1 0,1 0 0,-1 0 0,1 0 0,0-1 0,0 0 0,0 0 0,0 0 0,0 0 0,0-1 0,0 0 0,0 0 0,0 0 0,0-1 0,0 1 0,0-1 0,0 0 0,8-3 0,9-4 0,-1 0 0,0-1 0,26-16 0,-44 23 0,33-17 0,0-2 0,46-38 0,-58 41 0,-16 13 0,-1 0 0,0-1 0,-1 0 0,11-12 0,-11 14 0,-2-1 0,17-21 0,-11 14 0,41-39 0,-24 17 0,-1-1 0,-2-1 0,-2-1 0,-1-1 0,-1-1 0,16-51 0,70-274 0,-105 360 0,5-24 0,-6 27 0,1 0 0,-1 0 0,0 1 0,0-1 0,0 0 0,0 0 0,0 0 0,0 0 0,0 1 0,0-1 0,0 0 0,0 0 0,0 0 0,-1 1 0,1-1 0,0 0 0,0 0 0,-1 1 0,1-1 0,-1 0 0,1 1 0,0-1 0,-1 0 0,0 1 0,0-2 0,0 3 0,0-1 0,-1 0 0,1 1 0,0-1 0,0 1 0,0 0 0,0-1 0,0 1 0,-1 0 0,1 0 0,0-1 0,1 1 0,-1 0 0,0 0 0,0 0 0,0 0 0,0 0 0,1 0 0,-1 1 0,1-1 0,-1 0 0,0 2 0,-1 0 0,-14 26 0,1 0 0,-21 60 0,-10 69 0,35-105 0,3 0 0,1 0 0,3 1 0,2 0 0,3 0 0,2 0 0,10 54 0,-12-99 0,0 0 0,1 0 0,0-1 0,0 1 0,5 11 0,-6-19 0,-1 0 0,0 0 0,1 0 0,-1 0 0,1 0 0,0 0 0,-1 0 0,1 0 0,0 0 0,0 0 0,0 0 0,-1 0 0,1 0 0,0-1 0,0 1 0,0 0 0,0-1 0,0 1 0,1-1 0,-1 1 0,0-1 0,0 1 0,0-1 0,0 0 0,0 0 0,1 1 0,-1-1 0,0 0 0,0 0 0,0 0 0,1 0 0,-1-1 0,0 1 0,0 0 0,0 0 0,1-1 0,-1 1 0,2-2 0,4-2 0,1 0 0,-1 0 0,0-1 0,-1 0 0,1-1 0,10-10 0,32-44 0,-32 38 0,9-12 0,-7 9 0,23-23 0,-42 48 0,0 0 0,1 0 0,-1 0 0,0 0 0,0 0 0,0 0 0,1 1 0,-1-1 0,0 0 0,0 0 0,0 0 0,0 0 0,0 1 0,0-1 0,1 0 0,-1 0 0,0 0 0,0 1 0,0-1 0,0 0 0,0 0 0,0 1 0,0-1 0,0 0 0,0 0 0,0 0 0,0 1 0,0-1 0,0 0 0,0 0 0,0 1 0,0-1 0,0 0 0,0 0 0,0 0 0,-1 1 0,1-1 0,0 0 0,0 0 0,-2 15 0,-2 16 0,0 58 0,4-78 0,1 1 0,0-1 0,1 1 0,0-1 0,1 0 0,0 0 0,1 0 0,7 16 0,-10-26 0,0 0 0,-1 0 0,1 0 0,0 0 0,0 0 0,1-1 0,-1 1 0,0 0 0,0 0 0,0-1 0,0 1 0,1-1 0,-1 1 0,0-1 0,1 1 0,-1-1 0,0 0 0,1 1 0,-1-1 0,0 0 0,1 0 0,-1 0 0,0 0 0,1-1 0,-1 1 0,0 0 0,1 0 0,-1-1 0,0 1 0,1-1 0,-1 1 0,0-1 0,2 0 0,3-2 0,-1 0 0,1 0 0,0 0 0,-1-1 0,0 0 0,5-4 0,24-29 0,-2-1 0,41-63 0,-37 50 0,-27 36 0,5-10 0,-13 24 0,-1 0 0,1 1 0,-1-1 0,1 0 0,0 0 0,-1 0 0,1 1 0,0-1 0,0 0 0,0 1 0,-1-1 0,1 1 0,0-1 0,0 1 0,0-1 0,0 1 0,2-1 0,-3 1 0,1 0 0,-1 0 0,0 1 0,1-1 0,-1 0 0,0 0 0,1 1 0,-1-1 0,0 0 0,0 0 0,1 1 0,-1-1 0,0 0 0,0 1 0,1-1 0,-1 0 0,0 1 0,0-1 0,0 0 0,1 1 0,-1-1 0,0 1 0,0-1 0,0 0 0,0 1 0,0-1 0,0 1 0,0-1 0,0 1 0,0 16 0,0-14 0,0 18 0,0 0 0,1 0 0,1 0 0,1 0 0,1-1 0,8 28 0,-11-46 0,0 0 0,-1 0 0,1-1 0,0 1 0,0 0 0,0-1 0,0 1 0,0-1 0,0 1 0,0-1 0,1 1 0,-1-1 0,1 0 0,-1 1 0,1-1 0,-1 0 0,1 0 0,0 0 0,-1-1 0,1 1 0,0 0 0,0 0 0,-1-1 0,1 0 0,0 1 0,0-1 0,0 0 0,0 0 0,0 0 0,0 0 0,0 0 0,0 0 0,-1 0 0,1-1 0,0 1 0,0-1 0,0 1 0,0-1 0,-1 0 0,1 0 0,0 1 0,1-3 0,7-2 0,-1-1 0,0-1 0,0 1 0,0-2 0,13-13 0,14-22 0,44-68 0,-58 79 0,-1 10 0,-21 21 0,1 1 0,-1-1 0,1 1 0,-1-1 0,1 1 0,-1-1 0,1 1 0,-1-1 0,1 1 0,0 0 0,-1 0 0,1-1 0,-1 1 0,1 0 0,0 0 0,-1-1 0,1 1 0,0 0 0,-1 0 0,1 0 0,0 0 0,-1 0 0,1 0 0,0 0 0,-1 0 0,1 0 0,0 1 0,-1-1 0,1 0 0,0 0 0,-1 0 0,1 1 0,-1-1 0,1 0 0,0 1 0,-1-1 0,1 1 0,3 4 0,6 10 0,1 0 0,1-1 0,14 13 0,-22-23 0,0 0 0,1-1 0,0 0 0,-1 0 0,1 0 0,0 0 0,1-1 0,-1 0 0,0 0 0,1 0 0,-1-1 0,1 1 0,-1-1 0,9 0 0,-3-2 0,0 0 0,0 0 0,0-1 0,0 0 0,-1-1 0,1 0 0,-1-1 0,1 0 0,-1-1 0,0 0 0,-1-1 0,1 0 0,-1 0 0,0-1 0,-1 0 0,0 0 0,0-1 0,0 0 0,-1-1 0,0 0 0,-1 0 0,0 0 0,0-1 0,4-10 0,-10 19 0,1 1 0,-1-1 0,0 1 0,0 0 0,0-1 0,1 1 0,-1-1 0,0 1 0,0-1 0,0 1 0,0-1 0,0 1 0,0-1 0,0 1 0,0-1 0,0 1 0,0-1 0,0 1 0,0-1 0,0 1 0,0-1 0,0 1 0,-1-1 0,-8 2 0,-13 16 0,16-10 0,-1 0 0,2 1 0,-1 0 0,1 0 0,0 0 0,1 0 0,0 1 0,0-1 0,1 1 0,-5 19 0,7-21 0,-1 0 0,2 0 0,-1 0 0,1 0 0,0 1 0,0-1 0,1 0 0,0 0 0,0 0 0,1 0 0,0 0 0,0 0 0,0 0 0,1-1 0,5 9 0,-7-12 0,1-1 0,-1 0 0,1 0 0,0 0 0,-1 0 0,1-1 0,0 1 0,0 0 0,0-1 0,1 1 0,-1-1 0,0 0 0,0 0 0,1 0 0,-1 0 0,5 1 0,-2-1 0,0 0 0,0-1 0,1 0 0,-1 0 0,0 0 0,0-1 0,0 1 0,5-2 0,7-3 0,1-1 0,-2-1 0,28-14 0,-19 7 0,0-1 0,-2-1 0,0-1 0,0-1 0,-2-1 0,0-1 0,31-40 0,-21 13 0,-30 45 0,1-1 0,-1 1 0,0-1 0,0 1 0,0-1 0,0 0 0,0 0 0,-1 1 0,1-1 0,-1 0 0,0 0 0,1 0 0,-1 0 0,-1 1 0,1-1 0,-1-5 0,1 8 0,-1-1 0,1 1 0,0-1 0,0 1 0,0 0 0,-1-1 0,1 1 0,0 0 0,0-1 0,-1 1 0,1 0 0,0-1 0,-1 1 0,1 0 0,0 0 0,-1-1 0,1 1 0,-1 0 0,1 0 0,0 0 0,-1 0 0,1-1 0,-1 1 0,1 0 0,0 0 0,-1 0 0,1 0 0,-1 0 0,1 0 0,-1 0 0,1 0 0,-1 0 0,-16 9 0,-11 19 0,28-28 0,-6 8 0,0-1 0,1 1 0,1 0 0,-1 1 0,1-1 0,1 1 0,-1 0 0,1-1 0,1 1 0,0 1 0,0-1 0,1 0 0,0 1 0,1-1 0,0 0 0,0 1 0,1-1 0,0 0 0,0 1 0,1-1 0,1 0 0,0 0 0,0 0 0,0-1 0,1 1 0,1-1 0,-1 0 0,1 0 0,11 13 0,-14-19 0,0 0 0,0 1 0,1-1 0,-1 0 0,1-1 0,0 1 0,0 0 0,-1-1 0,1 0 0,0 0 0,0 1 0,0-2 0,0 1 0,0 0 0,1-1 0,-1 1 0,0-1 0,0 0 0,0 0 0,0 0 0,1 0 0,-1-1 0,0 1 0,0-1 0,0 0 0,0 0 0,0 0 0,4-2 0,7-5 0,1 0 0,-2 0 0,1-2 0,17-15 0,-6 5 0,117-93 0,-115 88 0,-24 21 0,0 0 0,1 1 0,-1-1 0,0 1 0,1 0 0,0 0 0,0 1 0,0-1 0,0 1 0,0-1 0,1 1 0,5-2 0,-9 4 0,0 0 0,-1 0 0,1 0 0,0 0 0,0 0 0,-1 0 0,1 0 0,0 0 0,0 1 0,-1-1 0,1 0 0,0 0 0,0 1 0,-1-1 0,1 0 0,0 1 0,-1-1 0,1 0 0,-1 1 0,1-1 0,0 1 0,-1-1 0,1 1 0,0 0 0,0 1 0,-1-1 0,1 1 0,0 0 0,0-1 0,-1 1 0,1 0 0,-1 0 0,0-1 0,1 1 0,-1 2 0,0 7 0,0-1 0,-4 21 0,2-20 0,-1 6 0,2-13 0,0 1 0,0 0 0,0 0 0,1-1 0,-1 1 0,1 0 0,0 0 0,1 0 0,-1-1 0,1 1 0,2 6 0,-3-10 0,1-1 0,0 0 0,-1 1 0,1-1 0,0 0 0,0 1 0,-1-1 0,1 0 0,0 0 0,0 1 0,0-1 0,0 0 0,-1 0 0,1 0 0,0 0 0,0 0 0,0 0 0,-1 0 0,1-1 0,0 1 0,0 0 0,0 0 0,-1-1 0,1 1 0,0 0 0,0-1 0,-1 1 0,1-1 0,0 1 0,0-2 0,3 0 0,15-7 0,0-2 0,-2-1 0,1 0 0,17-16 0,-17 13 0,0 0 0,2 2 0,20-12 0,-39 25 0,0 0 0,-1-1 0,1 1 0,0 0 0,-1-1 0,1 1 0,0 0 0,-1 0 0,1-1 0,0 1 0,0 0 0,-1 0 0,1 0 0,0 0 0,-1 0 0,1 0 0,0 0 0,0 0 0,-1 1 0,1-1 0,0 0 0,-1 0 0,1 1 0,0-1 0,-1 0 0,1 1 0,0-1 0,-1 0 0,1 1 0,-1-1 0,1 1 0,-1-1 0,1 1 0,-1-1 0,1 1 0,-1 0 0,1-1 0,-1 1 0,0-1 0,1 1 0,-1 0 0,0-1 0,1 2 0,0 4 0,1-1 0,-1 1 0,0 0 0,0 9 0,0-6 0,1 16 0,1 0 0,2 0 0,0-1 0,15 40 0,-17-59 0,-1 0 0,1 0 0,0-1 0,0 1 0,1-1 0,0 0 0,-1 0 0,1 0 0,0 0 0,1-1 0,-1 1 0,1-1 0,-1-1 0,1 1 0,0 0 0,9 2 0,-9-5 850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1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14368,'0'0'2048,"85"-6"-849,-3 0 9,31-4-240,30-2 8,29-6-344,-7 0 0,-38 8-176,-16-2 0,-9-3-216,-3-1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2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414 744 9144,'0'0'8135,"-9"-11"-7700,-34-34 10,40 43-398,0 0 0,0 0-1,-1 0 1,1 0-1,0 1 1,-1-1 0,1 1-1,-1 0 1,1 0 0,-1 0-1,0 0 1,1 1-1,-6-1 1,-1 1 106,1 1 1,0 0-1,-14 3 1,12-2 5,-2 1 36,1 0 1,-1 1-1,1 0 0,-1 1 1,1 1-1,1-1 0,-1 2 1,1 0-1,0 0 1,1 1-1,-1 0 0,2 1 1,-1 0-1,1 1 1,1 0-1,-1 0 0,2 0 1,0 1-1,0 1 0,1-1 1,0 1-1,1 0 1,0 0-1,1 1 0,0-1 1,1 1-1,1 0 1,0 0-1,0 0 0,2 0 1,0 0-1,0 1 0,1-1 1,3 13-1,-3-18-73,0-1-1,1 0 0,0 0 1,0-1-1,1 1 1,0 0-1,0-1 0,1 1 1,0-1-1,0 0 0,0 0 1,6 5-1,-6-7-46,0 0 1,1-1-1,-1 0 0,1 0 0,-1 0 1,1-1-1,0 1 0,0-1 0,0 0 1,0-1-1,1 1 0,-1-1 0,0 0 1,1 0-1,-1-1 0,11 0 0,9-1 123,0-2 0,1-1 0,-1-1 0,-1-1 0,1-1 0,-1-2 0,0 0 0,40-23 0,-24 9 128,-1-2 0,-1-2-1,-1-1 1,33-33 0,-57 48-280,3-1-41,0-2 1,-2 0-1,16-20 1,-26 27-6,-9 11 0,-11 14 0,2 1 0,1 1 0,0 0 0,2 0 0,-19 41 0,27-53 0,0 1 0,1-1 0,0 0 0,0 1 0,1 0 0,0-1 0,0 1 0,0 0 0,1-1 0,0 1 0,0 0 0,1 0 0,0-1 0,0 1 0,1-1 0,-1 1 0,1-1 0,1 1 0,-1-1 0,7 10 0,-8-14 0,1 1 0,0-1 0,0 1 0,0-1 0,0 0 0,0 0 0,0 0 0,1 0 0,-1-1 0,1 1 0,0-1 0,-1 1 0,1-1 0,0 0 0,-1 0 0,1 0 0,5 1 0,-4-2 0,1 0 0,-1 0 0,1 0 0,-1 0 0,0-1 0,1 1 0,-1-1 0,0 0 0,0-1 0,1 1 0,3-3 0,-1 1 0,-1 0 0,1-1 0,-1 0 0,0 0 0,0-1 0,0 0 0,-1 0 0,0 0 0,0 0 0,0-1 0,0 0 0,-1 0 0,6-12 0,-7 12 0,-1-1 0,0 1 0,0-1 0,-1 0 0,0 1 0,0-1 0,-1 0 0,0 0 0,0 1 0,-2-14 0,1 17 0,1 0 0,-1 0 0,0 0 0,0 0 0,0 0 0,0 1 0,0-1 0,-1 0 0,1 1 0,-1-1 0,0 1 0,0-1 0,0 1 0,0 0 0,0 0 0,0 0 0,0 0 0,-1 0 0,1 1 0,-1-1 0,0 1 0,1-1 0,-1 1 0,0 0 0,0 0 0,-4-1 0,-8-1 0,11 1 0,-1 1 0,1 0 0,-1 0 0,1 0 0,-1 1 0,0 0 0,1 0 0,-1 0 0,-7 1 0,11-1 0,1 0 0,0 0 0,-1 0 0,1 0 0,0 0 0,0 0 0,-1 0 0,1 0 0,0 0 0,0 0 0,-1 0 0,1 1 0,0-1 0,0 0 0,-1 0 0,1 0 0,0 0 0,0 0 0,-1 1 0,1-1 0,0 0 0,0 0 0,0 0 0,0 1 0,-1-1 0,1 0 0,0 0 0,0 1 0,0-1 0,0 0 0,0 0 0,0 1 0,-1-1 0,1 0 0,0 0 0,0 1 0,0-1 0,0 0 0,0 0 0,0 1 0,0-1 0,0 0 0,0 1 0,1-1 0,-1 0 0,0 0 0,0 1 0,0-1 0,0 0 0,0 0 0,0 1 0,0-1 0,1 0 0,-1 0 0,0 0 0,0 1 0,0-1 0,1 0 0,-1 0 0,0 0 0,0 1 0,1-1 0,15 8 0,-5-6 0,1 0 0,0-1 0,0-1 0,0 0 0,0-1 0,0 0 0,0 0 0,18-6 0,10-5 0,41-17 0,-65 23 0,24-10 0,-2-1 0,0-2 0,47-33 0,-16 6 0,74-67 0,-118 90 0,-1 0 0,-1-2 0,-1-1 0,-2 0 0,33-55 0,-44 62 0,0 0 0,-1-1 0,5-24 0,-10 29 0,-3 15 0,0 0 0,0-1 0,0 1 0,0 0 0,0 0 0,0 0 0,0 0 0,0 0 0,0 0 0,0-1 0,-1 1 0,1 0 0,0 0 0,0 0 0,0 0 0,0 0 0,0 0 0,0 0 0,0 0 0,0-1 0,0 1 0,0 0 0,-1 0 0,1 0 0,0 0 0,0 0 0,0 0 0,0 0 0,0 0 0,0 0 0,0 0 0,-1 0 0,1 0 0,0 0 0,0 0 0,0 0 0,0 0 0,0 0 0,-1 0 0,1 0 0,0 0 0,0 0 0,0 0 0,0 0 0,0 0 0,0 0 0,-1 0 0,-1 2 0,0-1 0,0 1 0,-1 0 0,1 0 0,0 0 0,0 0 0,1 0 0,-3 3 0,-36 50 0,2 2 0,-56 110 0,77-129 0,2-1 0,1 2 0,2 0 0,2 1 0,1 0 0,-4 46 0,13-73 0,-1 0 0,2 1 0,-1-1 0,2 0 0,0 0 0,1 0 0,0 0 0,0 0 0,7 13 0,-9-22 0,1 0 0,0-1 0,0 1 0,0 0 0,0-1 0,0 0 0,1 1 0,0-1 0,-1 0 0,1 0 0,0-1 0,1 1 0,-1 0 0,0-1 0,1 0 0,-1 0 0,1 0 0,0 0 0,-1-1 0,1 1 0,0-1 0,0 0 0,0 0 0,0-1 0,0 1 0,0-1 0,1 0 0,-1 0 0,0 0 0,0 0 0,0-1 0,0 0 0,4-1 0,2-1 0,0 0 0,-1-1 0,1 0 0,-1-1 0,0 0 0,8-6 0,50-42 0,-46 35 0,39-32 0,-3-4 0,-2-1 0,-3-3 0,-2-2 0,-3-3 0,59-102 0,-1-41 0,-84 156 0,-2 0 0,17-68 0,-36 116 0,3-7 0,-2-1 0,1 1 0,0-14 0,-2 23 0,0 0 0,0-1 0,0 1 0,0 0 0,0-1 0,0 1 0,0 0 0,0-1 0,0 1 0,0 0 0,0-1 0,0 1 0,0 0 0,-1-1 0,1 1 0,0 0 0,0 0 0,0-1 0,-1 1 0,1 0 0,0 0 0,0-1 0,-1 1 0,1 0 0,0 0 0,0-1 0,-1 1 0,1 0 0,0 0 0,-1 0 0,1 0 0,0 0 0,0 0 0,-1-1 0,1 1 0,0 0 0,-1 0 0,1 0 0,0 0 0,-1 0 0,1 0 0,0 0 0,-1 0 0,1 0 0,0 1 0,-1-1 0,1 0 0,0 0 0,-1 0 0,1 0 0,0 0 0,-1 0 0,1 1 0,0-1 0,0 0 0,-1 0 0,1 1 0,0-1 0,-1 0 0,-20 16 0,19-15 0,-11 12 0,0 1 0,0 0 0,2 0 0,-1 1 0,2 1 0,-9 17 0,4-4 0,1 1 0,-16 50 0,13-23 0,3-1 0,3 2 0,-7 91 0,16-114 0,2-1 0,1 0 0,2 1 0,1-1 0,2 0 0,1-1 0,16 48 0,-21-75 0,1 0 0,0 0 0,0-1 0,0 1 0,0-1 0,1 1 0,0-1 0,0 0 0,7 6 0,-9-9 0,0-1 0,0 1 0,0-1 0,1 1 0,-1-1 0,0 0 0,1 0 0,-1 0 0,1 0 0,-1-1 0,1 1 0,0 0 0,-1-1 0,1 0 0,-1 0 0,1 0 0,0 0 0,-1 0 0,1 0 0,0-1 0,-1 1 0,1-1 0,-1 0 0,1 0 0,2-1 0,7-4 0,-1 0 0,0-1 0,-1 0 0,0 0 0,0-1 0,0-1 0,11-13 0,53-73 0,-61 77 0,4-9 0,-13 21 0,0-1 0,0 1 0,0-1 0,1 1 0,9-8 0,-14 14 0,0-1 0,0 1 0,0 0 0,0 0 0,1 0 0,-1 0 0,0 0 0,0-1 0,0 1 0,1 0 0,-1 0 0,0 0 0,0 0 0,0 0 0,1 0 0,-1 0 0,0 0 0,0 0 0,0 0 0,1 0 0,-1 0 0,0 0 0,0 0 0,0 0 0,1 0 0,-1 0 0,0 0 0,0 0 0,0 0 0,1 0 0,-1 0 0,0 0 0,0 0 0,0 0 0,1 1 0,2 8 0,-3 20 0,0-17 0,1 10 0,1 0 0,1 0 0,1 0 0,1-1 0,11 33 0,-14-50 0,-1 0 0,1-1 0,0 1 0,0 0 0,1-1 0,-1 0 0,1 1 0,0-1 0,0 0 0,0 0 0,0-1 0,0 1 0,0-1 0,1 1 0,-1-1 0,7 3 0,-5-4 0,1 1 0,-1-1 0,0 0 0,1 0 0,-1-1 0,1 1 0,-1-1 0,0-1 0,1 1 0,-1-1 0,8-1 0,2-2 0,-1-1 0,1 0 0,-1-1 0,0-1 0,-1 0 0,1-1 0,-1 0 0,12-11 0,21-22 0,42-47 0,-7 5 0,-55 55 0,7-8 0,-33 36 0,1 0 0,-1-1 0,0 1 0,1 0 0,-1 0 0,0-1 0,1 1 0,-1 0 0,0 0 0,1 0 0,-1-1 0,0 1 0,1 0 0,-1 0 0,1 0 0,-1 0 0,0 0 0,1 0 0,-1 0 0,1 0 0,-1 0 0,0 0 0,1 0 0,-1 0 0,0 0 0,1 0 0,-1 0 0,1 0 0,-1 0 0,0 1 0,1-1 0,6 13 0,-2 22 0,-5-32 0,-1 48 0,-1-1 0,-3 1 0,-20 90 0,24-137 0,0-3 0,-8 36 0,8-35 0,1 0 0,-1 0 0,0 0 0,0 0 0,0 0 0,0 0 0,0-1 0,0 1 0,-1 0 0,1-1 0,-1 1 0,1-1 0,-1 1 0,-2 1 0,3-3 0,1 0 0,-1 1 0,1-1 0,-1 0 0,1 0 0,-1 0 0,1 0 0,-1 0 0,1 0 0,-1 0 0,1 0 0,-1 0 0,1 0 0,-1 0 0,1 0 0,-1 0 0,1 0 0,-1-1 0,1 1 0,-1 0 0,1 0 0,-1-1 0,1 1 0,-1 0 0,1 0 0,-1-1 0,1 1 0,0-1 0,-1 1 0,1 0 0,0-1 0,-1 1 0,1-1 0,0 1 0,0-1 0,-1 1 0,1-1 0,0 1 0,0-1 0,0 1 0,0-1 0,-1 1 0,1-1 0,0 1 0,0-1 0,0 0 0,-3-32 0,3 25 0,-1 4 0,1 0 0,0 1 0,0-1 0,0 1 0,0-1 0,0 0 0,1 1 0,-1-1 0,3-5 0,-3 8 0,1 1 0,-1-1 0,0 0 0,1 1 0,-1-1 0,1 1 0,-1-1 0,1 1 0,-1-1 0,1 1 0,-1-1 0,1 1 0,-1-1 0,1 1 0,0-1 0,-1 1 0,1 0 0,0 0 0,-1-1 0,2 1 0,0 0 0,0 0 0,-1 0 0,1 0 0,0 0 0,-1 0 0,1 1 0,0-1 0,-1 1 0,1-1 0,-1 1 0,1-1 0,-1 1 0,2 1 0,6 2 0,0 0 0,-1 0 0,1 0 0,0-2 0,1 1 0,-1-1 0,1 0 0,-1-1 0,1 0 0,-1-1 0,13 0 0,-10-1 0,0-1 0,0-1 0,-1 0 0,1 0 0,-1-1 0,1-1 0,19-10 0,0-6 0,0-1 0,-2-1 0,0-1 0,40-46 0,49-49 0,-118 119 0,1 0 0,-1-1 0,0 1 0,0 0 0,0 0 0,0 0 0,0 0 0,0 0 0,0 0 0,0 0 0,0 0 0,0 0 0,0 0 0,0 0 0,1-1 0,-1 1 0,0 0 0,0 0 0,0 0 0,0 0 0,0 0 0,0 0 0,0 0 0,0 0 0,1 0 0,-1 0 0,0 0 0,0 0 0,0 0 0,0 0 0,0 0 0,0 0 0,0 0 0,0 0 0,1 0 0,-1 0 0,0 0 0,0 0 0,0 0 0,0 0 0,0 1 0,0-1 0,0 0 0,0 0 0,0 0 0,1 0 0,-1 0 0,0 0 0,0 0 0,0 0 0,0 0 0,1 9 0,-3 15 0,2-20 0,-1 16 0,0 0 0,2 0 0,0-1 0,5 23 0,-4-30 0,1-1 0,0 1 0,1-1 0,0 1 0,0-1 0,2 0 0,-1-1 0,8 11 0,-9-17 0,0 0 0,0 0 0,0 0 0,1-1 0,-1 0 0,1 1 0,0-2 0,-1 1 0,2-1 0,-1 1 0,0-1 0,0-1 0,1 1 0,-1-1 0,0 0 0,1 0 0,0 0 0,-1-1 0,1 0 0,9-1 0,4-1 0,0 0 0,0-2 0,0 0 0,30-11 0,-36 9 0,0 0 0,0-1 0,0 0 0,-1-1 0,0-1 0,-1 0 0,0-1 0,0 0 0,-1 0 0,-1-1 0,1-1 0,7-12 0,-9 6 0,-9 11 0,-8 11 0,4 1 0,0 0 0,1-1 0,-1 1 0,1 1 0,0-1 0,1 1 0,-1-1 0,1 1 0,0 0 0,1 0 0,-1 1 0,1-1 0,1 0 0,-1 1 0,0 6 0,1-6 0,0 0 0,0 0 0,1 0 0,0 0 0,0 0 0,1 0 0,0 0 0,0 0 0,1 0 0,0 0 0,0-1 0,0 1 0,1-1 0,5 10 0,-7-14 0,0 0 0,1-1 0,-1 1 0,1 0 0,-1 0 0,1-1 0,0 1 0,0-1 0,0 0 0,0 1 0,0-1 0,0 0 0,0 0 0,0 0 0,0 0 0,0-1 0,0 1 0,1 0 0,-1-1 0,0 0 0,1 1 0,-1-1 0,0 0 0,0 0 0,1 0 0,-1-1 0,0 1 0,1-1 0,-1 1 0,0-1 0,0 0 0,0 1 0,4-3 0,-1 0 0,1 0 0,-2 0 0,1 0 0,0-1 0,-1 0 0,0 0 0,0 0 0,0 0 0,0 0 0,0-1 0,-1 0 0,5-8 0,-2-1 0,-1 0 0,0-1 0,-1 1 0,0-1 0,2-27 0,-4 31 0,-2-1 0,0 1 0,0 0 0,-1-1 0,0 1 0,-1 0 0,0 0 0,-6-16 0,7 23 0,0 0 0,-1 1 0,1-1 0,-1 0 0,0 1 0,0-1 0,0 1 0,-1 0 0,1 0 0,-1 0 0,1 0 0,-1 0 0,0 0 0,-6-3 0,4-1 0,11 4 0,18 1 0,-17 1 0,15-1 0,0 1 0,1 0 0,-1 2 0,27 4 0,-43-4 0,0 0 0,0 0 0,0 0 0,0 1 0,-1 0 0,1 0 0,0 1 0,-1 0 0,1 0 0,-1 0 0,0 0 0,0 1 0,0 0 0,-1 0 0,1 0 0,-1 1 0,0-1 0,0 1 0,-1 0 0,5 7 0,-5-2 0,1 0 0,-1 0 0,-1 1 0,0-1 0,-1 1 0,1-1 0,-2 1 0,0 0 0,-1 12 0,0-6 0,1-1 0,4 24 0,-4-40 0,0 0 0,0 0 0,0 1 0,0-1 0,0 0 0,1 0 0,-1 0 0,0 1 0,0-1 0,0 0 0,0 0 0,1 0 0,-1 0 0,0 1 0,0-1 0,0 0 0,1 0 0,-1 0 0,0 0 0,0 0 0,1 0 0,-1 0 0,0 0 0,0 0 0,1 0 0,-1 1 0,0-1 0,0 0 0,1-1 0,-1 1 0,0 0 0,0 0 0,0 0 0,1 0 0,-1 0 0,0 0 0,0 0 0,1 0 0,-1 0 0,0 0 0,0-1 0,1 1 0,10-6 0,-10 6 0,19-15 0,1-1 0,-2 0 0,0-2 0,28-33 0,32-30 0,-74 76 0,0 1 0,0 0 0,0 0 0,1 1 0,0-1 0,10-4 0,-14 8 0,-1-1 0,0 1 0,1 0 0,-1 0 0,1 0 0,-1 0 0,0 0 0,1 0 0,-1 0 0,1 0 0,-1 1 0,0-1 0,1 1 0,-1-1 0,0 1 0,1-1 0,-1 1 0,0 0 0,0-1 0,1 1 0,-1 0 0,0 0 0,0 0 0,0 0 0,0 0 0,0 0 0,0 0 0,-1 0 0,1 1 0,0-1 0,0 0 0,-1 0 0,1 1 0,-1-1 0,1 0 0,-1 3 0,15 38 0,-11-25 0,2 0 0,7 15 0,-11-28 0,0 0 0,0-1 0,0 0 0,0 1 0,1-1 0,-1 0 0,1 0 0,0 0 0,0 0 0,0-1 0,0 1 0,0-1 0,0 0 0,5 2 0,-5-3 0,0 0 0,0-1 0,1 1 0,-1-1 0,0 0 0,0 0 0,0 0 0,1 0 0,-1 0 0,0-1 0,0 0 0,0 0 0,0 0 0,0 0 0,0 0 0,4-2 0,8-5 0,25-17 0,-32 19 0,32-24 0,-2-2 0,59-62 0,-61 58 0,-36 44 0,-7 9 0,-20 24 0,-1-1 0,-2-1 0,-2-1 0,-71 63 0,88-89 0,14-11 0,-1 0 0,1 0 0,0 0 0,-1 1 0,1-1 0,0 0 0,0 0 0,0 1 0,0-1 0,-2 3 0,8 0 0,13-3 0,34 0 0,-1 2 0,1 2 0,-1 2 0,55 15 0,-80-15 0,4 1 0,0 0 0,50 23 0,-74-28-3935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18695,'0'0'6520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8136,'0'0'10463,"-9"13"-10104,-4 4-229,-5 8 177,-18 34 0,15-16 257,-26 76 0,28-67-257,-17 47 241,-18 48 232,8-18 56,6-15 274,36-103-874,2-8-66,1 0-1,-1 1 1,1-1 0,0 0 0,0 1 0,1-1 0,-1 1-1,0 5 1,11-25-758,-7 13-2086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2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13056,'0'0'5942,"14"-1"-5542,47-5 178,60-13 0,-23 1 430,0 5-1,156-2 1,-229 14-593,37 5-1,-53-3-144,1 1-1,-1 0 0,0 0 1,0 1-1,-1 0 0,1 1 0,11 5 1,-21-9-253,1 0 0,0 0 0,-1 1 1,1-1-1,0 0 0,0 0 1,-1 0-1,1 0 0,0 0 0,-1 0 1,1 0-1,0 0 0,0 1 1,-1-1-1,1 0 0,0 0 0,0 0 1,0 0-1,-1 1 0,1-1 1,0 0-1,0 0 0,0 1 0,-1-1 1,1 0-1,0 0 0,0 1 1,0-1-1,0 0 0,0 1 1,0-1-1,0 0 0,0 0 0,0 1 1,0-1-1,0 0 0,0 1 1,0-1-1,0 0 0,0 1 0,0-1 1,0 0-1,0 0 0,0 1 1,0-1-1,0 0 0,0 0 0,1 1 1,-1-1-1,0 0 0,0 0 1,0 1-1,0-1 0,1 0 0,-1 0 1,0 1-1,0-1 0,1 0 1,-1 0-1,0 0 0,0 0 1,1 0-1,-1 1 0,0-1 0,0 0 1,1 0-1,-1 0 0,0 0 1,1 0-1,-22 5-3137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2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13464,'0'0'2682,"12"-11"-1993,16-14 193,56-39 0,-76 60-627,0 0 0,1 0 0,0 0 0,-1 1 0,1 0 0,1 1 0,-1 0 0,0 0 0,10 0 0,12 1 876,43 4-1,-9 0 117,-53-3-1050,7 0 540,-8 2-3922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2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1135 11448,'0'0'4985,"15"-12"-4597,90-80 450,-59 53 0,-3-2 0,-1-1 0,-2-2 0,65-96 0,-95 127-464,-8 11-277,-1 1-1,1-1 0,-1 0 1,0 0-1,1 1 0,-1-1 1,0 0-1,0 0 1,-1 0-1,1 0 0,0 0 1,-1 0-1,2-4 1,-3 10 1,0-1 1,0 1 0,0 0 0,0-1 0,-1 1-1,1 0 1,-1-1 0,-2 4 0,-6 12 41,-1 12 57,2 1 0,-6 34 0,13-49-84,0 1 0,0-1-1,2 0 1,0 1 0,5 29 0,-4-42-54,0 1 1,1 0-1,0-1 0,0 1 1,1-1-1,-1 1 0,1-1 1,0 0-1,0 0 0,1-1 1,4 6-1,-6-8-28,0 0 0,0 0 0,0 0 1,0-1-1,0 1 0,0-1 0,1 1 0,-1-1 0,1 0 1,-1 0-1,1 0 0,-1 0 0,1 0 0,-1-1 0,1 1 0,0-1 1,-1 1-1,1-1 0,0 0 0,-1 0 0,1 0 0,0-1 1,0 1-1,-1-1 0,1 1 0,2-2 0,10-4 73,-1-1 1,1-1-1,-1 0 0,20-17 0,49-46 225,-16 12-118,-29 31-60,1 2 0,48-23-1,-76 44-91,-1 1-1,1 1 0,0 0 1,0 0-1,1 1 0,-1 1 1,14-1-1,-7 1 94,-16 0-136,-1 1 0,0 0 0,1 0-1,-1 0 1,1 0 0,-1 0 0,0 0 0,1 0 0,-1 1-1,0-1 1,1 0 0,-1 1 0,0-1 0,1 1-1,-1-1 1,1 2 0,-1-2-4,-1 1-1,1-1 1,-1 1-1,0-1 1,1 1 0,-1-1-1,0 1 1,0 0-1,1-1 1,-1 1 0,0-1-1,0 1 1,0 0-1,1-1 1,-1 1 0,0 0-1,0-1 1,0 1-1,0-1 1,0 1 0,-1 0-1,1-1 1,0 1-1,0 0 1,-1 2 3,0 0 0,-1-1-1,1 1 1,-1 0 0,1-1-1,-1 0 1,0 1 0,0-1 0,0 0-1,0 0 1,0 0 0,0 0 0,-5 2-1,-20 13 14,1 2-1,0 0 1,1 1-1,-38 42 1,59-57-13,-1 1 0,1-1 0,0 1 1,0 0-1,0 0 0,1 0 0,0 0 1,-2 9-1,4-13-12,1 0 0,0 0 0,-1 0 0,1-1 0,0 1-1,0 0 1,1 0 0,-1 0 0,0 0 0,1 0 0,-1 0 0,1-1 0,-1 1 0,1 0 0,0 0 0,0-1 0,0 1 0,0 0 0,0-1 0,0 1 0,0-1 0,1 1-1,-1-1 1,1 0 0,-1 0 0,1 1 0,-1-1 0,1 0 0,-1 0 0,1 0 0,0-1 0,0 1 0,-1 0 0,4 0 0,9 4 16,0 0 0,0-1 0,0-1 0,1 0 0,-1-1 1,1 0-1,28-1 0,-31-2 13,-1 0 0,1 0 0,-1-2-1,0 1 1,1-1 0,-1-1 0,0 0 0,-1 0 0,1-1 0,16-11 0,-5 1 36,0-1 1,-1-1-1,-1 0 1,-1-2-1,0-1 1,-2 0 0,0-1-1,-1-1 1,-2 0-1,0-1 1,11-26-1,46-139 297,-33 81-207,-16 46-115,7-11 41,35-146 1,-57 184-85,-2 0 0,1-45 0,-6 79 0,1 0 0,-1 0 0,0 0 0,0-1 0,0 1 0,0 0 0,0 0 0,0 0 0,0 0 0,0-1 0,0 1 0,0 0 0,0 0 0,0 0 0,0-1 0,0 1 0,0 0 0,0 0 0,0 0 0,0 0 0,0-1 0,0 1 0,0 0 0,0 0 0,0 0 0,-1 0 0,1-1 0,0 1 0,0 0 0,0 0 0,0 0 0,0 0 0,0 0 0,0-1 0,-1 1 0,1 0 0,0 0 0,0 0 0,0 0 0,0 0 0,-1 0 0,1 0 0,0 0 0,0 0 0,0 0 0,0 0 0,-1 0 0,-6 8 0,-5 14 0,-9 31 0,1 1 0,-13 62 0,-15 115 0,35-163 0,-83 416 0,66-276 0,29-194 0,23-50 0,21-54 0,16-28 0,-22 50 0,4 2 0,68-84 0,-108 147 0,1 1 0,0 0 0,0 0 0,0 1 0,0-1 0,0 0 0,0 1 0,1-1 0,-1 1 0,1 0 0,-1 0 0,4-2 0,-5 3 0,-1 0 0,1 0 0,0 0 0,0 0 0,0 0 0,0 1 0,0-1 0,0 0 0,0 0 0,0 1 0,0-1 0,0 0 0,0 1 0,0-1 0,0 1 0,-1-1 0,1 1 0,0-1 0,0 1 0,-1 0 0,1-1 0,0 1 0,-1 0 0,1 0 0,-1 0 0,1-1 0,-1 1 0,1 0 0,-1 0 0,1 0 0,-1 0 0,0 0 0,0 0 0,1 0 0,-1 1 0,2 6 0,0 1 0,0 0 0,-1-1 0,0 1 0,-1 0 0,0 0 0,-1 0 0,1-1 0,-1 1 0,-1 0 0,-3 9 0,2-5 0,-2 0 0,0-1 0,0 1 0,-1-1 0,0 0 0,-13 17 0,14-23 0,-1 0 0,1 0 0,-1 0 0,0-1 0,0 1 0,-1-2 0,0 1 0,0-1 0,-13 7 0,17-10 0,-1 0 0,1 1 0,0-1 0,0-1 0,0 1 0,-1 0 0,1-1 0,0 1 0,-1-1 0,1 0 0,0 0 0,-1-1 0,1 1 0,0-1 0,-1 0 0,1 1 0,0-1 0,0-1 0,0 1 0,0 0 0,0-1 0,0 0 0,0 1 0,0-1 0,0 0 0,-2-3 0,5 5 0,0 0 0,-1 0 0,1-1 0,0 1 0,0 0 0,0 0 0,0 0 0,0 0 0,0 0 0,0 0 0,0 0 0,0 0 0,0 0 0,0 0 0,0 0 0,0 0 0,0 0 0,-1 0 0,1 0 0,0-1 0,0 1 0,0 0 0,0 0 0,0 0 0,0 0 0,0 0 0,0 0 0,0 0 0,0 0 0,0 0 0,0 0 0,0-1 0,0 1 0,0 0 0,0 0 0,0 0 0,0 0 0,0 0 0,0 0 0,1 0 0,-1 0 0,0 0 0,0 0 0,0 0 0,0-1 0,0 1 0,0 0 0,0 0 0,0 0 0,0 0 0,0 0 0,0 0 0,0 0 0,0 0 0,0 0 0,1 0 0,-1 0 0,0 0 0,0 0 0,0 0 0,0 0 0,0 0 0,0 0 0,0 0 0,0 0 0,0 0 0,11 0 0,12 4 0,8 4 0,-1 1 0,0 1 0,43 21 0,-22-5 0,-37-20 0,-1 0 0,0 1 0,0 1 0,-1 0 0,0 0 0,14 14 0,-26-22 14,0 0 1,0 0-1,0 0 1,0 0-1,0 0 1,0 0-1,0 0 1,0 0-1,0 0 1,0-1-1,0 1 1,0 0-1,0 0 1,0 0-1,0 0 1,1 0-1,-1 0 1,0 0-1,0 0 1,0 0-1,0 0 1,0 0-1,0-1 1,0 1-1,0 0 1,0 0-1,0 0 1,0 0-1,0 0 1,0 0-1,0 0 0,1 0 1,-1 0-1,0 0 1,0 0-1,0 0 1,0 0-1,0 0 1,0 0-1,0 0 1,0 0-1,0 0 1,1 0-1,-1 0 1,0 0-1,0 0 1,0 0-1,0 0 1,0 0-1,0 0 1,0 0-1,0 0 1,0 0-1,0 0 1,0 0-1,1 0 1,-1 0-1,0 0 1,0 1-1,0-1 1,0 0-1,0 0 0,0 0 1,0 0-1,0 0 1,0 0-1,0 0 1,0 0-1,0 0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2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16479,'0'0'4378,"-2"11"-3762,2-10-609,-28 179 3135,22-95-193,6-52-6117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1 718 15376,'0'0'1903,"9"-11"-1147,158-178 1758,-141 158-2125,-3-1 0,0-2 0,18-37-1,48-114 1459,-58 117-932,-26 56-571,0 1 0,1 0 0,0 0 0,1 0 0,1 1 0,11-14 0,-18 23-303,0 1 0,-1-1 0,1 1 0,-1-1 0,1 1 0,0-1 0,-1 1 0,1-1 0,0 1 0,0 0 0,-1-1 1,1 1-1,0 0 0,0 0 0,0 0 0,-1 0 0,1-1 0,0 1 0,0 0 0,0 0 0,-1 0 0,1 1 0,0-1 0,0 0 0,0 0 0,-1 0 0,1 1 0,0-1 1,0 0-1,-1 1 0,1-1 0,0 0 0,-1 1 0,1-1 0,0 1 0,-1-1 0,1 1 0,-1 0 0,1-1 0,0 1 0,-1-1 0,1 2 0,3 4 87,-1 0 0,0 0-1,0 0 1,3 9 0,-4-8-47,9 26 179,-2 1 0,-1 1 0,-2 0 0,-2 0 0,0 0 0,-3 0 0,-1 0 0,-1 0 0,-10 55 0,10-86-241,1 0 1,-1 0-1,0 0 0,0 0 0,-1 0 1,1 0-1,-1-1 0,0 1 1,0 0-1,0-1 0,0 1 0,0-1 1,-5 5-1,5-7-14,0 0 0,0 0-1,0 0 1,0 0 0,0 0 0,0 0 0,0-1 0,0 1-1,0-1 1,0 1 0,-1-1 0,1 0 0,0 0-1,0 0 1,0 0 0,-1 0 0,1 0 0,0-1-1,0 1 1,0-1 0,0 1 0,0-1 0,0 0 0,0 0-1,0 0 1,-3-2 0,0 0-5,-1-1 0,1 0 0,0 0 0,0-1 0,0 0 0,1 1 0,0-1 0,0-1 0,0 1 0,0-1 0,1 1 0,0-1 0,0 0 0,1 0 0,-1 0 0,1-1 0,1 1 0,-1 0 0,0-7 0,2 11 0,0 1 0,0-1 0,0 1 0,0 0 0,0-1 0,0 1 0,1 0 0,-1-1 0,0 1 0,1 0 0,-1-1 0,1 1 0,-1 0 0,1 0 0,0-1 0,-1 1 0,1 0 0,0 0 0,0 0 0,0 0 0,0 0 0,0 0 0,0 0 0,0 0 0,0 0 0,0 1 0,1-1 0,-1 0 0,0 1 0,0-1 0,1 1 0,-1-1 0,0 1 0,1 0 0,-1 0 0,0-1 0,3 1 0,4-1 0,0 0 0,0 1 0,0 0 0,15 2 0,-12-1 0,10 1 0,39 10 0,-56-10 0,1-1 0,-1 0 0,1 1 0,-1 0 0,0 0 0,0 0 0,0 1 0,0-1 0,0 1 0,0 0 0,-1 0 0,1 0 0,-1 1 0,5 5 0,-8-8 41,1 0-1,-1 0 1,1 0-1,-1 0 1,1 0-1,-1 0 1,0 0 0,0 1-1,0-1 1,1 0-1,-1 0 1,0 0 0,0 0-1,0 0 1,-1 0-1,1 0 1,0 0-1,0 0 1,-1 0 0,1 2-1,-8 8-4837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23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12456,'0'0'2056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18295,'0'0'5176,"85"-47"-5040,-45 37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3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1332 10152,'0'0'7025,"10"-5"-6575,18-11-181,-1-1-1,-1-1 0,-1-1 0,0-2 0,35-38 1,-3-4 273,49-73 0,46-114 843,-96 148-722,-32 59-242,-2-1 0,-2-1 0,-2 0 0,15-61 0,-25 71-101,-1 0 0,-2 0-1,-1-1 1,-2 0 0,-1 0 0,-6-49 0,4 77-197,1 4-40,0 1 1,-1-1-1,1 1 1,-1-1-1,0 1 1,0-1-1,0 1 1,-2-4-1,3 7-69,-1 0-1,1 0 0,0 0 1,-1-1-1,1 1 1,0 0-1,-1 0 1,1 0-1,0 0 0,-1 0 1,1-1-1,0 1 1,-1 0-1,1 0 1,0 0-1,-1 0 1,1 0-1,0 0 0,-1 0 1,1 0-1,0 1 1,-1-1-1,1 0 1,0 0-1,-1 0 0,1 0 1,0 0-1,-1 0 1,1 1-1,0-1 1,-1 0-1,1 0 0,0 1 1,0-1-1,-1 0 1,1 0-1,0 1 1,-1-1-1,-11 13 178,-15 25-24,2 2-1,2 0 1,1 1 0,-19 54-1,32-74-133,-9 24 32,1 2 0,3 0 0,-14 83 0,18-55 48,-1 130 1,11-177-63,2 0 0,9 50 0,-8-62-8,1-1-1,1 0 1,1 1-1,0-1 1,1-1-1,11 19 1,-16-29-25,1-1 0,-1 0 1,1 0-1,0 1 0,0-2 1,0 1-1,0 0 0,1 0 0,-1-1 1,1 0-1,-1 0 0,1 0 1,0 0-1,5 1 0,-2-1 10,-1-1 1,1 0-1,-1 0 0,1 0 0,-1-1 0,1 0 0,0-1 0,9-1 0,3-2 55,1-1-1,-1-2 0,0 0 0,0 0 0,17-12 0,14-10 143,-2-3 0,67-57 0,-110 84-207,43-37 452,64-74 0,-103 104-470,-12 14 0,-20 18 0,5-2 0,1 1 0,1 0 0,1 1 0,1 1 0,0 0 0,1 1 0,2 0 0,0 1 0,2 1 0,0-1 0,-9 45 0,17-64 0,0 0 0,1 0 0,0 1 0,-1-1 0,2 0 0,-1 0 0,0 0 0,1 1 0,0-1 0,0 0 0,0 0 0,2 5 0,-2-8 0,0 1 0,0-1 0,0 0 0,-1 0 0,1 1 0,0-1 0,0 0 0,1 0 0,-1 0 0,0 0 0,0 0 0,0 0 0,1-1 0,-1 1 0,1 0 0,-1 0 0,0-1 0,1 1 0,-1-1 0,1 0 0,-1 1 0,1-1 0,-1 0 0,1 0 0,-1 0 0,1 0 0,-1 0 0,1 0 0,0 0 0,-1-1 0,1 1 0,-1-1 0,0 1 0,1-1 0,1 0 0,8-5 0,0 0 0,0 0 0,-1-1 0,0 0 0,0-1 0,-1 0 0,0-1 0,0 0 0,-1 0 0,-1-1 0,1 0 0,7-14 0,8-33 0,-18 43 0,1-1 0,11-21 0,-16 36 0,-1 0 0,0 0 0,0 0 0,0 0 0,0 0 0,0 0 0,0 0 0,1-1 0,-1 1 0,0 0 0,0 0 0,0 0 0,0 0 0,0 0 0,1 0 0,-1 0 0,0 0 0,0 0 0,0 0 0,0 0 0,0 0 0,1 0 0,-1 0 0,0 0 0,0 0 0,0 0 0,0 0 0,1 0 0,-1 0 0,0 1 0,0-1 0,0 0 0,0 0 0,0 0 0,0 0 0,1 0 0,-1 0 0,0 0 0,0 0 0,0 1 0,0-1 0,0 0 0,0 0 0,0 0 0,0 0 0,0 0 0,0 1 0,1-1 0,-1 0 0,0 0 0,0 0 0,0 0 0,0 0 0,0 1 0,0-1 0,0 0 0,3 10 0,-3-10 0,8 24 0,18 36 0,-23-54 0,0 0 0,1 0 0,-1 0 0,1-1 0,0 0 0,1 1 0,-1-2 0,1 1 0,0 0 0,0-1 0,9 6 0,-10-9 0,-1 0 0,1 0 0,0 0 0,-1 0 0,1-1 0,0 1 0,0-1 0,0 0 0,-1 0 0,1-1 0,0 1 0,0-1 0,-1 0 0,1 1 0,0-2 0,-1 1 0,1 0 0,3-3 0,4-1 0,-1 0 0,0-1 0,0-1 0,15-12 0,-12 6 0,-1-1 0,-1 0 0,0 0 0,-1-1 0,-1-1 0,13-27 0,5-8 0,-13 35 0,-14 16 0,0-1 0,0 1 0,0 0 0,0 0 0,0-1 0,0 1 0,1 0 0,-1 0 0,0-1 0,0 1 0,0 0 0,1 0 0,-1 0 0,0-1 0,0 1 0,1 0 0,-1 0 0,0 0 0,0 0 0,1 0 0,-1 0 0,0-1 0,0 1 0,1 0 0,-1 0 0,0 0 0,1 0 0,-1 0 0,0 0 0,0 0 0,1 0 0,-1 0 0,0 0 0,1 0 0,-1 0 0,0 1 0,0-1 0,1 0 0,-1 0 0,15 122 0,-13-108 0,0 0 0,1 0 0,0 0 0,9 23 0,-10-33 0,0 0 0,-1-1 0,1 1 0,1 0 0,-1-1 0,0 1 0,1-1 0,0 1 0,0-1 0,0 0 0,0 0 0,0-1 0,1 1 0,-1-1 0,1 0 0,0 1 0,-1-1 0,1-1 0,8 3 0,-9-3 0,-1-1 0,1 0 0,0 0 0,-1-1 0,1 1 0,-1 0 0,1-1 0,0 0 0,-1 0 0,1 1 0,-1-1 0,0-1 0,1 1 0,-1 0 0,0-1 0,0 1 0,0-1 0,0 1 0,0-1 0,2-2 0,3-3 0,-1 0 0,0 0 0,0 0 0,5-11 0,99-181 0,-107 193 0,16-22 0,-18 27 0,-1 1 0,0-1 0,1 1 0,-1-1 0,1 1 0,-1 0 0,1-1 0,-1 1 0,1 0 0,-1 0 0,0-1 0,1 1 0,0 0 0,-1 0 0,1 0 0,-1-1 0,1 1 0,-1 0 0,1 0 0,-1 0 0,1 0 0,-1 0 0,1 0 0,0 0 0,-1 0 0,1 0 0,-1 1 0,1-1 0,-1 0 0,1 0 0,-1 0 0,1 1 0,-1-1 0,1 0 0,-1 0 0,1 1 0,-1-1 0,1 1 0,-1-1 0,0 0 0,1 1 0,-1-1 0,0 1 0,1-1 0,-1 1 0,0-1 0,1 1 0,-1-1 0,0 1 0,0-1 0,0 1 0,1 0 0,43 98 0,-26-57 0,42 76 0,-59-116 0,1 0 0,-1-1 0,0 1 0,1 0 0,0 0 0,-1-1 0,1 1 0,0-1 0,0 1 0,0-1 0,0 0 0,0 1 0,0-1 0,0 0 0,3 1 0,-3-2 0,-1 0 0,0 0 0,1 0 0,-1 0 0,0 0 0,0-1 0,1 1 0,-1 0 0,0 0 0,0-1 0,0 1 0,1-1 0,-1 1 0,0-1 0,0 0 0,0 1 0,0-1 0,0 0 0,0 0 0,0 0 0,0 1 0,0-1 0,-1 0 0,1 0 0,0 0 0,0-1 0,-1 1 0,1 0 0,-1 0 0,1-2 0,6-12 0,-1 0 0,-1-1 0,0 1 0,3-28 0,5-70 0,-11 91 0,-3-2 0,1-11 0,0 33 0,0 0 0,1 0 0,-1 0 0,0 0 0,1 0 0,-1 1 0,1-1 0,0 0 0,0 0 0,-1 0 0,1 1 0,0-1 0,2-2 0,-2 4 0,0-1 0,0 1 0,0-1 0,1 1 0,-1-1 0,0 1 0,0 0 0,0 0 0,0 0 0,1-1 0,-1 1 0,0 0 0,0 0 0,0 1 0,1-1 0,-1 0 0,2 1 0,24 6 0,-23-6 0,46 15 0,-20-5 0,1-1 0,-1-2 0,1-1 0,1-2 0,36 2 0,-49-9 984,-19 1-1167,1 1 1,0 0 0,-1 0 0,1 0 0,-1 0 0,1-1 0,-1 1-1,1 0 1,-1 0 0,1-1 0,-1 1 0,1 0 0,-1-1-1,0 1 1,1-1 0,-1 1 0,1 0 0,-1-1 0,0 1 0,1-1-1,-1 1 1,0-1 0,0 1 0,1-1 0,-1 1 0,0-2-1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16 942 8336,'0'0'5541,"11"-11"-5012,-3 2-374,75-83 1982,-77 79 34,-9 11-1022,-5 8-624,-5 7-77,1 1 0,0 1 0,1 0 0,0 0-1,1 1 1,-13 28 0,19-35-253,1 0 0,0 1 0,0-1 1,1 0-1,0 1 0,0 0 0,1-1 0,1 1 1,0 0-1,0 0 0,0-1 0,2 1 0,-1 0 1,5 16-1,-5-23-126,0 0 1,1-1-1,-1 1 0,0-1 1,1 1-1,-1-1 0,1 1 1,0-1-1,0 0 1,0 0-1,0 0 0,0 0 1,0 0-1,1 0 1,-1-1-1,1 1 0,-1-1 1,1 1-1,0-1 0,-1 0 1,1 0-1,0 0 1,0-1-1,0 1 0,-1-1 1,1 1-1,0-1 0,0 0 1,5-1-1,2 0 51,0 0 0,0-1 0,0 0 0,0 0 0,-1-1 0,0-1 0,14-6 0,5-5 214,0-2 0,-1-1 0,-1-1 0,42-40 0,-27 17 387,62-82 0,-91 110-721,-13 24 0,-3 10 0,0 1 0,1 1 0,1 0 0,2 0 0,1 29 0,0-44 0,0 0 0,0 0 0,0-1 0,1 1 0,0 0 0,0-1 0,1 0 0,0 1 0,0-1 0,0 0 0,1 0 0,0-1 0,0 1 0,0-1 0,1 0 0,-1 0 0,1 0 0,8 5 0,-11-9 0,-1 0 0,1 0 0,0 0 0,0 0 0,-1 0 0,1-1 0,0 1 0,0-1 0,0 1 0,0-1 0,-1 0 0,1 1 0,0-1 0,0 0 0,0 0 0,0-1 0,0 1 0,0 0 0,0-1 0,2 0 0,-1 0 0,0-1 0,1 0 0,-1 1 0,0-2 0,0 1 0,0 0 0,0 0 0,0-1 0,4-5 0,2-4 0,-1 0 0,1-1 0,11-27 0,-13 24 0,0 0 0,-2-1 0,0 0 0,-1 0 0,3-20 0,-3-4 0,-2-45 0,-4 76 0,2 3 0,12 4 0,426-11 0,-344 22 0,-41-2 0,-52-6 0,0 0 0,0 0 0,-1 0 0,1 0 0,0 0 0,0 0 0,0 0 0,-1 1 0,1-1 0,0 0 0,-1 0 0,1 1 0,0-1 0,0 1 0,-1-1 0,1 1 0,0 0 0,-1-1 0,1 1 0,-1-1 0,0 1 0,0-1 0,0 0 0,0 1 0,0-1 0,0 1 0,0-1 0,0 0 0,0 1 0,0-1 0,0 1 0,0-1 0,0 0 0,0 1 0,0-1 0,0 1 0,-1-1 0,1 0 0,0 1 0,0-1 0,-1 1 0,-19 22 0,17-21 0,-110 94 0,59-53 0,-85 90 0,100-84 0,37-45 0,-1-1 0,1 1 0,0 0 0,0 0 0,1 1 0,-1-1 0,1 0 0,0 0 0,0 1 0,-1 7 0,2-11 0,0 0 0,0 0 0,0 0 0,0 0 0,0 0 0,0 0 0,1 0 0,-1 0 0,0 0 0,0 0 0,1 0 0,-1 0 0,1 0 0,-1-1 0,1 1 0,-1 0 0,1 0 0,-1 0 0,1-1 0,0 1 0,-1 0 0,1-1 0,0 1 0,0 0 0,1 0 0,0-1 0,-1 1 0,1-1 0,-1 0 0,1 1 0,0-1 0,-1 0 0,1 0 0,0 0 0,-1 0 0,1 0 0,3-1 0,3-1 0,1 0 0,-1-1 0,16-8 0,-13 5 0,0-1 0,-1 0 0,0 0 0,0-1 0,-1 0 0,1-1 0,-2 0 0,0-1 0,0 0 0,0 0 0,9-18 0,4-12 0,30-81 0,-33 73 0,8 135 0,-22-74 0,1 1 0,1-1 0,0-1 0,1 1 0,1-1 0,0 0 0,16 18 0,-21-27 0,0 0 0,0 0 0,0-1 0,0 1 0,1-1 0,-1 0 0,1 1 0,-1-2 0,1 1 0,0 0 0,0-1 0,0 0 0,0 0 0,0 0 0,0 0 0,0 0 0,0-1 0,0 0 0,0 0 0,0 0 0,0 0 0,0-1 0,0 0 0,0 0 0,0 0 0,0 0 0,0 0 0,0-1 0,0 0 0,6-3 0,6-6 0,1 0 0,-2-1 0,0-1 0,0 0 0,-1-1 0,-1 0 0,0-2 0,-1 1 0,15-26 0,5-16 0,37-90 0,-60 124 0,15-30 0,-2-2 0,-3-1 0,20-93 0,-35 126 0,1-2 0,-1-1 0,-2 0 0,0-26 0,-2 50 0,0 1 0,0-1 0,0 1 0,0-1 0,0 1 0,-1-1 0,1 1 0,0-1 0,-1 1 0,0-1 0,1 1 0,-1-1 0,-1-1 0,1 2 0,1 1 0,0 0 0,-1-1 0,1 1 0,-1 0 0,1 0 0,-1 0 0,1-1 0,0 1 0,-1 0 0,1 0 0,-1 0 0,1 0 0,-1 0 0,1 0 0,-1 0 0,1 0 0,-1 0 0,1 0 0,-1 0 0,1 0 0,0 0 0,-1 1 0,1-1 0,-1 0 0,1 0 0,-1 0 0,0 1 0,-2 2 0,-1 0 0,1 0 0,-1 0 0,1 0 0,0 1 0,0-1 0,-4 8 0,-4 8 0,1 0 0,1 0 0,1 1 0,1 0 0,0 1 0,2 0 0,0-1 0,-3 41 0,6-24 0,1-1 0,2 0 0,1 1 0,11 52 0,-6-56 0,22 61 0,-23-79 0,0-1 0,0 0 0,2-1 0,0 0 0,0 0 0,16 19 0,-22-31 0,-1 1 0,1-1 0,-1 0 0,1 1 0,-1-1 0,1 0 0,0 0 0,0 0 0,-1 0 0,1-1 0,0 1 0,0 0 0,0-1 0,0 1 0,0-1 0,0 1 0,0-1 0,0 0 0,0 0 0,2 0 0,0-1 0,0 0 0,0 0 0,-1 0 0,1 0 0,0-1 0,-1 0 0,1 1 0,-1-1 0,6-5 0,1-1 0,-1 0 0,0-1 0,0 0 0,-1-1 0,11-17 0,4-12 0,-3-2 0,-1 0 0,13-46 0,-17 45 0,13-45 0,-3-1 0,-5-1 0,-3-1 0,6-107 0,-23 193 0,1 2 0,-1-1 0,0 1 0,1-1 0,-1 1 0,0-1 0,0 1 0,-1-1 0,1 1 0,0-1 0,-1 1 0,1 0 0,-1-1 0,-1-2 0,-7 27 0,-12 66 0,-15 171 0,16-92 0,3-31 0,-27 148 0,41-272 0,1-1 0,1 1 0,0 13 0,1-25 0,0 0 0,1 0 0,-1 0 0,0 0 0,0 1 0,0-1 0,0 0 0,1 0 0,-1 0 0,0 0 0,0 0 0,0 0 0,1 0 0,-1 0 0,0 0 0,0 0 0,0 1 0,1-1 0,-1 0 0,0 0 0,0 0 0,0 0 0,1 0 0,-1-1 0,0 1 0,0 0 0,0 0 0,1 0 0,-1 0 0,0 0 0,0 0 0,0 0 0,1 0 0,-1 0 0,0 0 0,0-1 0,0 1 0,0 0 0,1 0 0,-1 0 0,0 0 0,0-1 0,0 1 0,0 0 0,0 0 0,0 0 0,0 0 0,1-1 0,9-8 0,-3 0 0,0-1 0,-1 0 0,0 0 0,6-13 0,9-17 0,9-9 0,-14 22 0,28-38 0,-26 40 0,20-23 0,-36 45 0,1 0 0,0 1 0,-1-1 0,1 1 0,1-1 0,-1 1 0,0 0 0,0 0 0,1 0 0,-1 1 0,8-3 0,-11 4 0,1 0 0,0-1 0,-1 1 0,1 0 0,0 0 0,-1 0 0,1 0 0,0 0 0,-1 0 0,1 0 0,0 0 0,-1 0 0,1 0 0,0 1 0,0-1 0,-1 0 0,1 0 0,-1 1 0,1-1 0,0 0 0,-1 1 0,1-1 0,-1 1 0,1-1 0,-1 0 0,2 2 0,-2-1 0,1 0 0,-1 0 0,1 1 0,-1-1 0,0 0 0,1 0 0,-1 1 0,0-1 0,0 0 0,0 0 0,0 1 0,0-1 0,-1 2 0,0 4 0,0 0 0,-1-1 0,-5 14 0,1-9 0,0-1 0,0 0 0,-1 0 0,-8 10 0,-14 20 0,29-39 0,-1 1 0,1-1 0,0 1 0,0-1 0,0 1 0,0-1 0,0 1 0,0-1 0,0 1 0,0 0 0,1-1 0,-1 1 0,0-1 0,1 1 0,0-1 0,-1 0 0,1 1 0,0-1 0,-1 1 0,1-1 0,0 0 0,0 0 0,0 0 0,0 1 0,1-1 0,-1 0 0,0 0 0,2 1 0,3 3 0,-1 0 0,2-1 0,-1 1 0,11 4 0,49 17 0,-45-19 0,0 0 0,27 16 0,-43-21-3935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0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235 652 9648,'0'0'8765,"-14"-4"-8193,6 2-467,4 0-62,0 1 0,1-1 0,-1 1 0,0 0 0,0 1 0,0-1 0,1 1 0,-1 0 0,0 0 0,0 0 0,0 0 0,0 0 0,0 1 0,0 0 0,1 0 0,-1 0 0,0 0 0,1 1 0,-1-1 0,1 1 0,-1 0 0,1 0 0,-6 5 0,-5 6 222,1 0 1,0 1-1,1 1 1,1 0-1,0 0 1,-11 23-1,18-31-160,1-1-1,0 0 0,1 1 1,0-1-1,0 1 1,0 0-1,1-1 1,0 1-1,0 0 1,0 0-1,1 0 1,0 0-1,1 0 1,0 0-1,0 0 1,0-1-1,1 1 1,0 0-1,0-1 0,4 10 1,-4-13-39,0-1 0,0 1 0,0 0 0,0-1 0,0 1 0,1-1 0,-1 0 0,1 0-1,-1 0 1,1 0 0,0 0 0,0-1 0,0 1 0,0-1 0,0 0 0,0 1 0,0-1 0,0-1 0,0 1 0,6 0 0,-3 0 47,-1-1-1,1 0 1,-1-1 0,1 1-1,-1-1 1,0 0 0,1 0-1,-1-1 1,0 0 0,0 1-1,8-6 1,-7 4 12,0-1-1,0 0 1,0-1 0,-1 1-1,0-1 1,0 0 0,0 0-1,-1-1 1,1 1 0,-1-1-1,-1 0 1,6-11-1,-5 8 6,-1-1-1,1 0 0,-2 1 0,0-1 0,0-1 1,0 1-1,-2 0 0,1-12 0,-2 7 52,0 0 0,-1 0 0,0 1 0,-1-1 0,-1 1 0,-1-1 0,0 1 0,0 1 0,-1-1 0,-1 1 0,-1 0 0,-10-14 0,16 24-125,-1 1 0,1-1-1,-1 1 1,0-1 0,0 1 0,0 0-1,-4-2 1,6 4-47,0-1-1,0 1 1,0-1-1,0 1 1,0-1-1,1 1 1,-1 0 0,0-1-1,0 1 1,0 0-1,0 0 1,0 0 0,0 0-1,0 0 1,0 0-1,0 0 1,0 0-1,0 0 1,0 0 0,0 1-1,0-1 1,0 0-1,0 1 1,0-1 0,0 1-1,0-1 1,0 1-1,1-1 1,-1 1-1,-1 0 1,2 0-9,0 0 0,-1 0 0,1 0 0,0 0 0,0 0 0,0 0 0,0 0 0,0 0 0,0 0 0,0-1 0,1 1 0,-1 0 0,0 0 0,0 0 0,1 0 0,-1 0 0,0 0 0,1-1 0,-1 1 0,1 0 0,-1 0 0,1-1 0,0 1 0,-1 0 0,1-1 0,0 1 0,-1 0 0,3 0 0,23 22 0,-24-22 0,3 2 0,0 0 0,0 0 0,1-1 0,-1 1 0,1-1 0,-1-1 0,1 1 0,0-1 0,0 0 0,-1 0 0,1 0 0,0-1 0,0 0 0,0 0 0,0-1 0,0 0 0,0 0 0,0 0 0,9-4 0,-4 2 0,-1-1 0,1-1 0,-1 0 0,0 0 0,0-1 0,-1-1 0,1 1 0,-1-1 0,13-15 0,-3 1 0,-2-1 0,0-2 0,15-27 0,36-83 0,-27 52 0,41-117 0,-74 176 0,-11 97 0,-90 838 0,92-906 0,-9 59 0,-2 0 0,-28 82 0,27-107 0,9-36 0,-1-10 0,-1-13 0,4 2 0,0 0 0,1 0 0,0 0 0,2 1 0,0-1 0,0 0 0,2 0 0,0 1 0,1-1 0,1 1 0,0 0 0,1 0 0,1 1 0,1 0 0,0 0 0,0 1 0,2 0 0,0 0 0,0 1 0,1 0 0,25-21 0,-8 10 0,1 2 0,2 1 0,64-34 0,-79 47 0,1 1 0,0 0 0,1 2 0,0 0 0,0 0 0,0 2 0,0 0 0,0 1 0,37 2 0,-50 0 85,1 1 0,-1 0 0,1 0 0,-1 1 0,0-1 0,1 1 0,-1 1 0,0-1 0,5 4 0,16 16-4870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1108 10752,'0'0'9783,"-1"-10"-9369,1 4-356,-1 0 0,1 0 1,0 0-1,0 1 1,1-1-1,0 0 0,0 0 1,0 1-1,1-1 0,-1 1 1,1-1-1,1 1 1,4-9-1,24-38 500,75-117 869,-81 135-821,0 1 1,55-52-1,-65 70-274,-9 8-116,1 1 0,-1 0 1,14-9-1,-19 15-186,0 0 0,0-1-1,-1 1 1,1-1 0,0 1 0,0 0-1,0 0 1,0 0 0,0-1-1,0 1 1,-1 0 0,1 0 0,0 0-1,0 0 1,0 0 0,0 0 0,0 1-1,0-1 1,0 0 0,-1 0 0,1 1-1,0-1 1,0 0 0,0 1-1,-1-1 1,1 1 0,0-1 0,0 1-1,-1-1 1,1 1 0,0 0 0,-1-1-1,1 1 1,-1 0 0,1 0 0,-1-1-1,1 1 1,-1 0 0,0 0-1,1 0 1,-1-1 0,0 1 0,1 0-1,-1 1 1,3 6 147,-1 0 0,0 0 0,1 14 0,-2-18-159,1 34 389,-2 0 0,-1 0 0,-1 0 0,-9 39 0,-1-37 621,32-59-296,-7-2-717,136-196 83,-124 185-94,1 1 0,2 2 0,1 1 0,50-38 0,-76 64-4,-1 0 0,1 0 0,-1 1 0,1-1 0,0 1 0,0-1 0,0 1 0,0 0 0,0 0 0,0 0 0,6 0 0,-8 1 0,0 0 0,0 0 0,0 1 0,0-1 0,0 1 0,0-1 0,1 1 0,-1 0 0,-1-1 0,1 1 0,0 0 0,0-1 0,0 1 0,0 0 0,0 0 0,-1 0 0,1 0 0,0 0 0,-1 0 0,1 0 0,-1 0 0,1 0 0,-1 0 0,1 1 0,-1-1 0,0 0 0,0 0 0,1 0 0,-1 0 0,0 1 0,0-1 0,0 1 0,3 38 0,-1 0 0,-5 44 0,1-9 0,2-31 0,2 67 0,-1-99 0,0 0 0,1 0 0,1-1 0,0 1 0,1-1 0,9 22 0,-11-30 0,0-1 0,0 1 0,0 0 0,0-1 0,0 1 0,1-1 0,-1 0 0,1 0 0,0 0 0,-1 0 0,1 0 0,0 0 0,0-1 0,0 0 0,0 1 0,1-1 0,-1 0 0,0-1 0,0 1 0,7 0 0,-2 0 0,0-1 0,0 0 0,0 0 0,0-1 0,1 0 0,-1-1 0,10-3 0,0-1 0,1-2 0,-1 0 0,-1-1 0,0-1 0,0 0 0,-1-1 0,21-19 0,-11 6 0,0-2 0,-2 0 0,25-36 0,-42 53 0,-1-1 0,0 0 0,-1 0 0,0 0 0,6-20 0,-9 25 0,-1 0 0,1 0 0,-1-1 0,-1 1 0,1-1 0,-1 1 0,0-1 0,0 1 0,-1-1 0,1 1 0,-1 0 0,-1-1 0,1 1 0,-3-6 0,4 10 0,-1 0 0,0 0 0,1 0 0,-1 0 0,0 0 0,0 0 0,0 0 0,0 0 0,0 0 0,0 0 0,0 1 0,0-1 0,0 0 0,0 1 0,-1-1 0,1 1 0,0-1 0,0 1 0,-1-1 0,1 1 0,0 0 0,-1 0 0,1-1 0,0 1 0,-1 0 0,1 0 0,0 1 0,-1-1 0,1 0 0,0 0 0,0 1 0,-1-1 0,-1 1 0,-3 1 0,0 1 0,0-1 0,1 1 0,-1 0 0,-9 6 0,6-2 0,0 1 0,1-1 0,-1 2 0,2-1 0,-1 1 0,1 0 0,0 0 0,1 1 0,0 0 0,0 0 0,-7 21 0,11-23 0,0-1 0,0 1 0,1-1 0,0 1 0,0-1 0,1 1 0,0 0 0,1-1 0,-1 1 0,1 0 0,1-1 0,0 1 0,0-1 0,0 0 0,1 1 0,0-1 0,0 0 0,9 12 0,-6-8 0,1-1 0,1-1 0,-1 0 0,2 0 0,14 13 0,-17-17 0,0-1 0,-1-1 0,1 1 0,0-1 0,1 0 0,-1-1 0,0 0 0,1 0 0,0 0 0,-1 0 0,13 0 0,-4-1 0,0-1 0,0-1 0,-1 0 0,1-1 0,0 0 0,-1-1 0,1-1 0,-1 0 0,0-1 0,24-12 0,-17 5 0,-1-1 0,-1 0 0,0-2 0,0 0 0,-1-1 0,16-18 0,-4 1 0,-2 5 0,-3-2 0,0 0 0,23-38 0,-54 84 0,1 0 0,-7 30 0,7-26 0,1 0 0,1 0 0,0 0 0,2 0 0,1 0 0,0 0 0,4 25 0,-4-44 0,0 0 0,0 0 0,0-1 0,0 1 0,0 0 0,0 0 0,1 0 0,-1 0 0,0 0 0,1 0 0,-1 0 0,0-1 0,1 1 0,-1 0 0,1 0 0,-1-1 0,1 1 0,0 0 0,-1-1 0,1 1 0,0 0 0,-1-1 0,1 1 0,0-1 0,0 1 0,0-1 0,-1 0 0,1 1 0,0-1 0,0 0 0,0 1 0,0-1 0,0 0 0,0 0 0,0 0 0,0 0 0,-1 0 0,1 0 0,0 0 0,0 0 0,0 0 0,0 0 0,0-1 0,0 1 0,0 0 0,0-1 0,-1 1 0,2-1 0,5-3 0,-1 0 0,0 0 0,0-1 0,10-9 0,-11 10 0,121-129 0,-102 105 0,-14 15 0,5-7 0,-14 20 0,0-1 0,-1 0 0,1 1 0,0-1 0,0 1 0,-1-1 0,1 1 0,0-1 0,0 1 0,0-1 0,0 1 0,0 0 0,0-1 0,0 1 0,0 0 0,0 0 0,0 0 0,0 0 0,0 0 0,1 0 0,-2 0 0,1 0 0,-1 1 0,0-1 0,1 0 0,-1 0 0,0 1 0,0-1 0,1 0 0,-1 0 0,0 1 0,0-1 0,1 0 0,-1 1 0,0-1 0,0 0 0,0 0 0,0 1 0,0-1 0,1 0 0,-1 1 0,0-1 0,0 1 0,0-1 0,0 0 0,0 1 0,0-1 0,0 0 0,0 1 0,0-1 0,-1 1 0,-1 15 0,1-11 0,-1 8 0,0 0 0,2 0 0,-1 0 0,2 0 0,0 0 0,0 0 0,1 0 0,1-1 0,0 1 0,0 0 0,2-1 0,5 14 0,-9-24 0,0-1 0,1 1 0,-1 0 0,0 0 0,0-1 0,1 1 0,-1 0 0,1-1 0,0 0 0,-1 1 0,1-1 0,0 0 0,0 0 0,0 0 0,0 0 0,0 0 0,0 0 0,0-1 0,0 1 0,3 0 0,-1-1 0,0 0 0,0 0 0,-1-1 0,1 1 0,0-1 0,0 0 0,-1 0 0,1 0 0,-1 0 0,7-4 0,2-2 0,-2 0 0,1 0 0,-1-1 0,0 0 0,17-19 0,-1-5 0,-1-1 0,-2-1 0,35-69 0,39-121 0,-95 219 0,30-83 0,-5-2 0,27-160 0,-52 229 0,-6 27 0,-9 31 0,0 32 0,-8 120 0,16-138 0,2-7 0,2 0 0,6 60 0,-2-79 0,1 0 0,1 0 0,1 0 0,1-1 0,16 36 0,-23-59 0,1 1 0,0-1 0,0 1 0,0-1 0,0 1 0,0-1 0,0 0 0,0 0 0,0 1 0,0-1 0,0 0 0,1 0 0,-1 0 0,0 0 0,1 0 0,-1-1 0,1 1 0,-1 0 0,1-1 0,0 1 0,1 0 0,0-1 0,0 0 0,0 0 0,0 0 0,0 0 0,0-1 0,0 1 0,0-1 0,0 0 0,0 0 0,-1 0 0,4-1 0,4-3 0,-1 0 0,0-1 0,-1 0 0,1 0 0,12-13 0,18-25 0,-2-1 0,44-71 0,-79 112 0,-1 3 0,-1 0 0,1 0 0,0 0 0,-1 0 0,1 0 0,0 0 0,0 0 0,0 0 0,0 1 0,0-1 0,0 0 0,1-1 0,-1 3 0,0-1 0,-1 0 0,1 0 0,-1 0 0,1 0 0,-1 0 0,1 1 0,-1-1 0,1 0 0,-1 0 0,1 1 0,-1-1 0,1 0 0,-1 1 0,1-1 0,-1 0 0,1 1 0,-1-1 0,0 1 0,1-1 0,-1 1 0,0-1 0,1 1 0,-1-1 0,0 1 0,0-1 0,0 1 0,1 0 0,-1 0 0,9 18 0,9 34 0,-13-36 0,1 0 0,0-1 0,12 22 0,-10-25 0,0-1 0,1 0 0,1 0 0,-1-1 0,2 0 0,0 0 0,0-1 0,21 14 0,-25-19 0,0-1 0,1-1 0,-1 1 0,1-1 0,0 0 0,0-1 0,0 0 0,0 0 0,0-1 0,1 0 0,-1 0 0,0-1 0,0 0 0,1-1 0,-1 1 0,0-2 0,11-2 0,4-3 0,-1 0 0,0-2 0,-1-1 0,1-1 0,19-13 0,93-75 0,-86 62 0,-30 21 0,-15 13 0,-1 0 0,1 0 0,0 1 0,0-1 0,0 1 0,0 0 0,6-3 0,-8 7 0,-6 4 0,-7 8 0,-16 15 0,1 1 0,2 1 0,1 1 0,-28 50 0,50-77 0,0-1 0,0 1 0,0 0 0,1 0 0,0 0 0,0 0 0,0 0 0,0 0 0,1 0 0,0 0 0,0 0 0,1 6 0,-1-11 0,0 1 0,1 0 0,-1-1 0,1 1 0,-1-1 0,1 1 0,-1-1 0,1 1 0,-1-1 0,1 1 0,0-1 0,-1 0 0,1 1 0,0-1 0,-1 0 0,1 0 0,0 1 0,-1-1 0,1 0 0,0 0 0,-1 0 0,1 0 0,0 0 0,0 0 0,-1 0 0,1 0 0,0 0 0,0 0 0,-1 0 0,1 0 0,0-1 0,-1 1 0,1 0 0,0 0 0,-1-1 0,2 0 0,25-11 0,-20 7 0,1-1 0,-2 0 0,1-1 0,0 1 0,-1-1 0,-1-1 0,1 1 0,4-10 0,33-71 0,-19 36 0,-16 39 0,-1 11 0,-5 3 0,-1 1 0,1 0 0,-1-1 0,0 1 0,0 0 0,1 0 0,-1 0 0,0 0 0,1 3 0,0 0 0,1 0 0,0 0 0,0 0 0,1 0 0,-1-1 0,1 1 0,0-1 0,1 0 0,-1 0 0,0 0 0,1-1 0,0 1 0,0-1 0,0-1 0,0 1 0,1-1 0,-1 1 0,1-1 0,-1-1 0,1 1 0,9 0 0,-7-1 0,1-1 0,-1 0 0,0-1 0,1 0 0,-1 0 0,0-1 0,0 0 0,1 0 0,-1-1 0,-1 0 0,1 0 0,0-1 0,-1 0 0,10-7 0,1-3 0,0 0 0,-1-2 0,0 0 0,-1-1 0,-1 0 0,-1-1 0,-1-1 0,0 0 0,-1-1 0,14-34 0,-7 7 0,-3 0 0,-2-1 0,15-90 0,-6 16 0,-23 112 0,-2 11 0,-6 17 0,-1 23 0,1 1 0,2-1 0,0 53 0,16 127 0,-6-185 0,2 0 0,2-1 0,1 0 0,1 0 0,2-1 0,2-1 0,1 0 0,33 53 0,-28-59 335,-15-21-4605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13360,'0'0'3487,"105"12"-2751,-14-12-96,26-6-8,24-8-16,2 2 0,-8 0-16,-12 4 8,-8-3-80,-19 3-8,-11-8-160,-24 0-8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2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1310 8840,'0'0'8367,"13"-8"-7927,12-10-142,-1-1-1,39-38 0,-39 32-66,237-272 2465,-148 140-775,-97 136-925,-11 18 8,-8 14-481,-80 202 748,71-175-1078,2 0 0,1 0 1,-6 71-1,15-105-175,-1 45 191,1-45-183,1-1 0,-1 0 1,1 1-1,-1-1 0,1 0 1,0 0-1,1 0 0,-1 0 1,0 0-1,1 0 0,3 5 0,-5-7-14,1-1-1,0 1 0,0 0 1,0-1-1,-1 1 0,1-1 1,0 1-1,0-1 0,0 0 0,0 1 1,0-1-1,0 0 0,0 1 1,0-1-1,0 0 0,0 0 0,0 0 1,0 0-1,0 0 0,0 0 1,0 0-1,0-1 0,0 1 0,0 0 1,0 0-1,0-1 0,0 1 1,0-1-1,0 1 0,1-1 0,27-20 181,23-26 73,-2-2 1,60-77 0,69-127 310,-103 128 83,109-249-1,-176 354-531,-1-1 0,-1 0 0,0 0 0,-2-1 0,-1 1-1,0-1 1,0-28 0,-4 49-126,0 0 0,0 0 0,0-1 0,0 1 0,0 0-1,0 0 1,0 0 0,-1-1 0,1 1 0,0 0 0,-1 0 0,1 0 0,-1 0 0,1 0 0,-2-2-1,2 3 1,-1 0-1,1 0 0,-1-1 0,1 1 0,0 0 1,-1 0-1,1 0 0,-1 0 0,1 0 0,0 0 0,-1 0 1,1 0-1,-1 0 0,1 0 0,-1 0 0,1 0 1,0 0-1,-1 0 0,1 0 0,-1 0 0,1 1 0,0-1 1,-1 0-1,1 0 0,0 0 0,-1 1 0,1-1 0,-1 1 1,-5 4-2,1 0 0,-1 0 1,-7 12-1,4-6 0,-14 17 1,2 1 0,0 1 0,-27 56 0,-37 106 0,71-159 0,-109 346 0,87-254 0,30-104 0,-16 45 0,19-50 0,3-12 0,25-22 0,-12 2 0,107-116 0,-93 105 0,1 2 0,53-37 0,-80 61 0,0 0 0,1 0 0,-1 0 0,0 0 0,1 0 0,-1 1 0,1-1 0,-1 0 0,1 1 0,-1-1 0,1 1 0,-1 0 0,1-1 0,0 1 0,-1 0 0,1 0 0,-1 0 0,1 0 0,0 0 0,-1 0 0,1 1 0,2 0 0,-3 0 0,0 0 0,1 0 0,-1 0 0,0 1 0,0-1 0,0 0 0,0 1 0,0-1 0,0 1 0,-1-1 0,1 1 0,0 0 0,-1-1 0,1 1 0,-1-1 0,1 1 0,-1 0 0,0 0 0,0-1 0,0 3 0,1 19 0,-1-1 0,-5 36 0,2-36 0,1 0 0,2 38 0,1-51 0,-1 3 0,1 0 0,1 0 0,0-1 0,0 1 0,1 0 0,1-1 0,0 1 0,7 15 0,-10-26 0,0 0 0,-1 0 0,1 0 0,0 0 0,0 0 0,0 0 0,0-1 0,0 1 0,0 0 0,0 0 0,0-1 0,0 1 0,0 0 0,0-1 0,0 1 0,1-1 0,-1 0 0,0 1 0,0-1 0,0 0 0,1 0 0,-1 0 0,0 0 0,0 0 0,1 0 0,-1 0 0,0 0 0,0 0 0,1 0 0,1-2 0,4 0 0,0-1 0,-1 0 0,1-1 0,8-5 0,-2 0 0,24-12 0,-1-1 0,-2-3 0,33-28 0,-47 32 0,-1-1 0,-1-1 0,27-45 0,-43 63 0,-3 3 0,-9 9 0,-14 14 0,12-6 0,0 0 0,1 0 0,1 1 0,-10 20 0,16-29 0,0 1 0,1 0 0,0 0 0,1 0 0,-1 0 0,1 0 0,1 0 0,0 1 0,0-1 0,0 0 0,2 15 0,-1-22 0,0 0 0,0 0 0,0 0 0,0 0 0,0 0 0,1 0 0,-1 0 0,0 0 0,1 0 0,-1 0 0,1 0 0,-1 0 0,1 0 0,-1 0 0,1 0 0,0 0 0,-1 0 0,1 0 0,0-1 0,0 1 0,0 0 0,0 0 0,-1-1 0,1 1 0,0-1 0,0 1 0,0-1 0,0 1 0,0-1 0,0 0 0,1 1 0,-1-1 0,0 0 0,0 0 0,0 0 0,0 0 0,0 0 0,0 0 0,0 0 0,0 0 0,1 0 0,-1-1 0,0 1 0,0 0 0,0-1 0,0 1 0,0 0 0,1-2 0,4-1 0,0 0 0,0-1 0,0 0 0,-1 0 0,1 0 0,6-8 0,80-100 0,-54 63 0,4-14 0,-42 63 0,0 0 0,0 0 0,1 0 0,-1 0 0,0 0 0,0 0 0,0 0 0,0-1 0,0 1 0,0 0 0,0 0 0,1 0 0,-1 0 0,0 0 0,0 0 0,0 0 0,0 0 0,0 0 0,0 0 0,0 0 0,1 0 0,-1 0 0,0 0 0,0 0 0,0 0 0,0 0 0,0 0 0,0 0 0,1 0 0,-1 0 0,0 0 0,0 0 0,0 1 0,0-1 0,0 0 0,0 0 0,0 0 0,1 0 0,-1 0 0,0 0 0,0 0 0,0 0 0,0 0 0,0 1 0,0-1 0,0 0 0,0 0 0,0 0 0,0 0 0,0 0 0,0 0 0,0 1 0,5 11 0,0 12 0,-2-10 0,8 37 0,-10-48 0,0 1 0,0-1 0,0 0 0,1 0 0,0 0 0,-1 0 0,1 0 0,0 0 0,1-1 0,-1 1 0,0-1 0,5 4 0,-5-5 0,-1-1 0,1 1 0,0 0 0,0-1 0,0 1 0,0-1 0,0 0 0,0 0 0,0 0 0,0 0 0,0 0 0,0 0 0,0 0 0,0-1 0,0 1 0,0-1 0,0 0 0,0 1 0,0-1 0,0 0 0,2-1 0,37-24 0,-15 5 0,-1-1 0,-1-1 0,-2-1 0,0-2 0,-1 0 0,-2-1 0,24-42 0,5-25 0,36-100 0,-75 173 0,33-94 0,37-156 0,-61 195 0,-41 250 0,22-167 0,-10 121 0,6 1 0,5-1 0,19 150 0,-17-262 0,1 18 0,2-1 0,1 0 0,1 0 0,18 48 0,-22-69 0,-23-32 0,-27-46 872,20 29-5781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2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17079,'0'0'1688,"4"-10"-1054,-2 4-534,0 0-28,-1 1 0,1-1 0,1 1-1,-1 0 1,1 0 0,0 0 0,0 1-1,0-1 1,1 1 0,0-1 0,0 1-1,7-6 1,1 2 32,1 1 1,-1 0-1,2 1 0,-1 0 1,1 1-1,0 1 0,14-3 0,104-13 582,-116 18-544,0 1 0,0 1 0,0 0 0,0 1 0,18 4 0,-33-5-107,0 0-1,1 0 1,-1 1 0,0-1-1,1 0 1,-1 1 0,0 0-1,0-1 1,0 1 0,0 0-1,1-1 1,-1 1-1,0 0 1,0 0 0,0 0-1,1 2 1,-2-3-156,1 1-1,-1 0 1,0-1 0,0 1-1,0 0 1,1-1 0,-1 1 0,0 0-1,0-1 1,0 1 0,0 0-1,0-1 1,0 1 0,0 0-1,0-1 1,0 1 0,-1 0-1,1-1 1,0 1 0,0 0-1,-1-1 1,1 1 0,0 0-1,-1 0 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2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12160,'0'0'3200,"99"-57"-2432,-12 21 7,26-4-255,10-1 0,-1 9-168,9 0-8,-2 12-120,-2 2 16,-14 6-80,-6-3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1174 9536,'0'0'8565,"16"-10"-8187,2-1-270,9-6 99,0-1 0,26-24 1,6-12 976,103-122-1,-127 132-590,-3-2-1,-2-1 1,42-87-1,-48 79 106,33-112-1,-51 141-458,0-1 0,-2 1 0,-1-1 0,-1 0 0,-1 0 0,-5-50 0,3 70-142,-1-1 1,0 1-1,0 0 0,-1-1 1,0 1-1,-5-10 0,7 16-83,1 0-1,0 0 1,-1 0-1,1 0 1,-1 0-1,0 0 0,1 0 1,-1 0-1,0 1 1,0-1-1,0 0 1,1 0-1,-1 1 0,0-1 1,0 0-1,0 1 1,0-1-1,0 1 1,0-1-1,0 1 0,0-1 1,0 1-1,-1 0 1,1 0-1,0 0 1,0-1-1,0 1 0,0 0 1,0 0-1,0 1 1,-1-1-1,1 0 1,0 0-1,0 0 0,0 1 1,0-1-1,0 0 1,0 1-1,0-1 1,0 1-1,0 0 0,0-1 1,0 1-1,0 0 1,0-1-1,1 1 1,-1 0-1,0 0 0,0 0 1,1 0-1,-1 0 1,-1 2-1,-7 10 15,1 0-1,0 0 1,0 1 0,2 1-1,-1-1 1,2 1-1,-7 26 1,4-1-2,-7 70 0,11-49 14,2-1-1,9 105 0,-5-149-8,1 1 1,1-1-1,0 1 1,1-1-1,1 0 1,1-1-1,14 27 0,-17-35 4,1 0-1,0-1 0,0 1 0,0-1 0,1 0 0,-1-1 0,2 1 0,-1-1 0,0 0 0,1-1 0,0 0 0,0 0 0,0 0 0,1-1 0,-1 0 0,1 0 0,15 2 0,-5-3 40,0 0 0,-1-2 0,1 0 0,0-1 0,-1-1 1,1-1-1,-1 0 0,22-8 0,-15 3 40,-1-1 1,0 0-1,-1-2 0,0-1 1,26-18-1,-38 22-21,1 0-1,-1-1 1,-1 0-1,0 0 1,0-1 0,0-1-1,-2 1 1,1-1-1,10-23 1,-16 30-67,0 0 1,0-1-1,-1 1 1,1-1-1,-1 1 0,0-1 1,0 0-1,-1 1 0,0-1 1,1 0-1,-1 1 1,-1-1-1,1 0 0,-1 1 1,0-1-1,0 0 1,0 1-1,-1-1 0,1 1 1,-1 0-1,0-1 1,-1 1-1,1 0 0,-1 0 1,1 0-1,-1 1 0,0-1 1,-1 1-1,1-1 1,-5-3-1,5 5-26,0 0 0,0 0 0,-1 0 0,1 0 0,0 0 0,0 1 0,-1-1 0,1 1 0,-1 0 0,0 0 0,1 0 0,-1 1 0,0-1 0,1 1 0,-8 0 0,6 1 0,-1 0 0,0 0 0,1 0 0,-1 1 0,1 0 0,0 0 0,-1 1 0,1-1 0,-6 5 0,-4 4 0,1 0 0,1 1 0,0 1 0,0-1 0,-17 25 0,23-26 0,-1 0 0,2 0 0,0 0 0,0 1 0,1 0 0,0 0 0,1 0 0,-5 25 0,8-30 0,0 0 0,0 0 0,1 1 0,0-1 0,0 0 0,0 0 0,1 0 0,0 0 0,1 0 0,0 0 0,0 0 0,0 0 0,1-1 0,0 1 0,0-1 0,1 1 0,7 9 0,-2-6 0,0-1 0,1 0 0,0-1 0,1 0 0,0-1 0,0 0 0,0 0 0,1-1 0,0-1 0,0 0 0,1-1 0,-1 0 0,1 0 0,0-2 0,0 0 0,24 1 0,-7-2 0,0-1 0,0-2 0,0-1 0,0-1 0,0-2 0,40-13 0,-23 4 0,-1-2 0,0-3 0,-2-1 0,0-2 0,50-36 0,-1 0 0,-63 41 0,0-1 0,-1-1 0,-1-1 0,44-43 0,-72 63 0,1 1 0,-1 0 0,1-1 0,-1 1 0,1 0 0,-1-1 0,0 1 0,1-1 0,-1 1 0,0-1 0,1 1 0,-1-1 0,0 1 0,0-1 0,0 1 0,1-1 0,-1 1 0,0-1 0,0 1 0,0-1 0,0 0 0,0 1 0,0-1 0,0 1 0,0-1 0,0 1 0,0-1 0,0 0 0,0 1 0,-1-1 0,1 1 0,0-1 0,0 1 0,-1-2 0,0 2 0,0-1 0,0 1 0,0 0 0,0-1 0,0 1 0,0 0 0,0-1 0,0 1 0,0 0 0,0 0 0,0 0 0,0 0 0,0 0 0,0 0 0,0 0 0,0 0 0,0 1 0,0-1 0,-2 1 0,-13 4 0,0 2 0,0 0 0,1 0 0,0 2 0,-17 11 0,-67 58 0,89-70 0,-83 76 0,78-68 0,1 0 0,1 1 0,-21 33 0,32-46 0,-1 1 0,1 0 0,0 0 0,1 0 0,-1 0 0,1 0 0,0 0 0,0 0 0,1 1 0,-1-1 0,2 9 0,-1-13 0,0 1 0,0 0 0,1 0 0,-1-1 0,1 1 0,-1 0 0,1-1 0,0 1 0,0 0 0,0-1 0,-1 1 0,2-1 0,-1 1 0,0-1 0,0 0 0,0 0 0,1 1 0,-1-1 0,0 0 0,1 0 0,-1 0 0,1 0 0,-1 0 0,1-1 0,0 1 0,-1 0 0,1-1 0,0 1 0,0-1 0,-1 0 0,1 0 0,0 1 0,0-1 0,-1 0 0,1 0 0,2-1 0,6 0 0,0 0 0,0-1 0,-1-1 0,0 1 0,1-2 0,-1 1 0,0-1 0,0-1 0,13-8 0,7-6 0,32-30 0,-57 46 0,14-13 0,0-1 0,-1-1 0,-1 0 0,20-29 0,-20 29 0,-18 23 0,0 0 0,1 0 0,-1 0 0,1 0 0,0 10 0,0-9 0,1-1 0,0 1 0,0 0 0,1 0 0,0 0 0,0 0 0,0 0 0,1 0 0,0-1 0,0 1 0,0-1 0,1 1 0,-1-1 0,1 0 0,4 5 0,-4-6 0,1 0 0,-1 0 0,0 0 0,1-1 0,0 0 0,0 1 0,0-1 0,0-1 0,0 1 0,1-1 0,-1 1 0,1-1 0,-1-1 0,1 1 0,0-1 0,0 0 0,9 2 0,0-4 0,-1 0 0,1-1 0,0 0 0,-1-1 0,1-1 0,-1 0 0,0 0 0,16-10 0,-5 5 0,307-154 0,-297 145 0,96-51 0,-172 92 0,-39 31 0,32-21 0,30-22 0,1 1 0,0 2 0,1-1 0,1 2 0,0 0 0,-25 32 0,40-45 0,0 0 0,-1 0 0,1 0 0,0 0 0,0 0 0,0 0 0,1 0 0,-1 0 0,0 0 0,1 0 0,0 0 0,-1 1 0,1-1 0,0 0 0,0 0 0,0 3 0,1-4 0,-1 0 0,1 0 0,-1 1 0,1-1 0,0 0 0,-1 0 0,1 0 0,0 0 0,0 0 0,0 0 0,0 0 0,0 0 0,0-1 0,0 1 0,0 0 0,0-1 0,0 1 0,0 0 0,0-1 0,0 1 0,1-1 0,-1 0 0,0 1 0,0-1 0,1 0 0,-1 0 0,2 0 0,9 1 0,0-1 0,0 0 0,0-1 0,0 0 0,0-1 0,0 0 0,-1-1 0,1-1 0,-1 0 0,1 0 0,-2-1 0,1 0 0,0-1 0,-1 0 0,19-15 0,-11 5 0,1 0 0,-2-2 0,0 0 0,-1 0 0,-1-2 0,24-39 0,-12 5 0,-1-1 0,-4-1 0,-1-1 0,-3-1 0,-3 0 0,11-79 0,-22 107 0,-1 1 0,-2 0 0,0-1 0,-2 1 0,-7-43 0,8 70 0,0 1 0,-1 0 0,1-1 0,0 1 0,-1 0 0,1-1 0,-1 1 0,1 0 0,-1 0 0,0 0 0,1-1 0,-1 1 0,0 0 0,-1-1 0,1 1 0,1 1 0,-1 0 0,1 0 0,0 0 0,-1-1 0,1 1 0,-1 0 0,1 0 0,-1 0 0,1 0 0,-1 0 0,1 0 0,-1 0 0,1 0 0,-1 0 0,1 0 0,-1 0 0,1 0 0,-1 0 0,1 0 0,-1 1 0,1-1 0,-1 0 0,1 0 0,-2 1 0,0 1 0,0 0 0,-1 0 0,1 0 0,0 1 0,0-1 0,0 0 0,0 1 0,0 0 0,1-1 0,-1 1 0,-1 4 0,0 3 0,0-1 0,1 1 0,0 0 0,1 0 0,-1 15 0,2 55 0,1-47 0,1 17 0,1-1 0,3 1 0,2-1 0,2-1 0,2 1 0,2-2 0,2 0 0,24 48 0,-37-89 0,0 0 0,1-1 0,0 1 0,0 0 0,0-1 0,1 0 0,0 0 0,-1 0 0,2-1 0,-1 0 0,1 0 0,-1 0 0,8 3 0,-8-4 0,0-2 0,0 1 0,0 0 0,0-1 0,0 0 0,1 0 0,-1-1 0,0 1 0,1-1 0,-1 0 0,0 0 0,0-1 0,1 0 0,-1 0 0,0 0 0,0-1 0,8-3 0,8-4 0,0-1 0,-1-2 0,-1 0 0,0-1 0,0 0 0,26-27 0,-13 7 0,-2-1 0,35-53 0,-62 84 0,-1-1 0,0 0 0,1 1 0,0 0 0,0 0 0,0-1 0,0 2 0,1-1 0,-1 0 0,1 1 0,0-1 0,6-2 0,-10 5 0,1 0 0,0 1 0,-1-1 0,1 0 0,0 0 0,-1 0 0,1 1 0,-1-1 0,1 0 0,0 1 0,-1-1 0,1 1 0,-1-1 0,1 0 0,-1 1 0,1-1 0,-1 1 0,0-1 0,1 1 0,-1 0 0,1-1 0,-1 1 0,0-1 0,0 1 0,1 0 0,-1-1 0,0 1 0,0 0 0,0-1 0,0 1 0,0 0 0,0 0 0,4 29 0,-4-26 0,1 30 0,-2-1 0,-2 1 0,-1-1 0,-1 0 0,-2 0 0,-1 0 0,-2-1 0,-1 0 0,-23 45 0,31-70 0,0 0 0,-1 0 0,0-1 0,-1 1 0,1-1 0,-1 0 0,0-1 0,-12 11 0,14-14 0,0-1 0,1 1 0,-1-1 0,0 1 0,0-1 0,0 0 0,0 0 0,0-1 0,0 1 0,-1 0 0,1-1 0,0 0 0,0 0 0,0 0 0,0 0 0,-1 0 0,1-1 0,0 1 0,0-1 0,0 0 0,0 0 0,0 0 0,-5-3 0,3 1 0,1 0 0,-1 1 0,1-1 0,0-1 0,0 1 0,1 0 0,-1-1 0,1 0 0,-1 0 0,1 0 0,-2-5 0,4 7 0,0 1 0,0-1 0,0 1 0,0-1 0,1 1 0,-1-1 0,0 1 0,1-1 0,0 0 0,-1 0 0,1 1 0,0-1 0,0 0 0,0 1 0,0-1 0,0 0 0,0 0 0,0 1 0,1-1 0,-1 0 0,1 1 0,-1-1 0,1 1 0,0-1 0,-1 0 0,1 1 0,0-1 0,0 1 0,0 0 0,0-1 0,0 1 0,1 0 0,-1 0 0,0 0 0,2-2 0,1 1 0,0 0 0,0 0 0,0 1 0,0-1 0,1 1 0,-1 0 0,0 0 0,1 0 0,-1 0 0,1 1 0,-1 0 0,1 0 0,-1 0 0,1 0 0,-1 1 0,7 1 0,10 3 0,-1 1 0,25 11 0,-8-4 0,2 2 0,60 31 0,-86-40 0,-11-5 76,1 0-1,-1 0 1,0 0 0,1-1-1,-1 1 1,1-1 0,-1 1-1,1-1 1,0 0 0,-1 0-1,1 0 1,3-1 0,-5 1-230,0 0 0,0 0 1,0-1-1,0 1 0,0 0 0,0-1 1,0 1-1,0-1 0,0 1 1,0-1-1,0 1 0,-1-1 1,1 0-1,0 1 0,0-1 1,-1 0-1,1 0 0,0 1 0,-1-1 1,1 0-1,-1 0 0,1 0 1,-1 0-1,0 0 0,1 0 1,-1 0-1,0 0 0,1 0 1,-1 0-1,0 0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2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1480 4912,'0'0'2474,"-8"11"-1702,-2 2-463,3-2 139,-2 0 1,0-1-1,-10 10 1,19-19-416,0-1 0,0 0 0,-1 0 0,1 0 0,0 1 0,0-1 0,0 0 0,0 0 0,-1 0 0,1 0 0,0 1 0,0-1 0,0 0 0,-1 0 0,1 0 0,0 0 0,0 0 0,-1 0 0,1 0 0,0 0 0,0 0 0,-1 0 0,1 0 0,0 0 0,0 0 0,-1 0 0,1 0 0,0 0 0,0 0 0,-1 0 0,1 0 0,0 0 0,0 0 0,0 0 0,-1 0 0,1 0 0,0 0 0,0-1 0,0 1 0,-1 0 0,1 0 0,0 0 0,0 0 0,0-1 0,-1 1 0,1 0 0,0 0 0,0 0 0,0-1 0,0 1 0,0 0 0,0 0 0,0-1 0,0 1 0,-1 0 0,1 0 0,0-1 0,0 1 0,0 0 0,0 0 0,0 0 0,0-1 0,0 1 0,0 0 0,1-1 0,-1-19 817,4 5-577,1 0 1,1 0 0,0 1-1,11-19 1,38-55 337,-45 74-478,14-23 101,40-59 660,110-129-1,-169 219-826,28-27 260,-31 31-289,0 1 1,0 0 0,0-1 0,0 1-1,0 0 1,0 0 0,0 0 0,0 0-1,0 0 1,0 0 0,1 1-1,-1-1 1,0 1 0,0 0 0,1-1-1,3 1 1,-5 1-30,0-1-1,-1 1 1,1-1-1,0 1 1,0-1-1,-1 1 1,1-1-1,-1 1 1,1 0-1,0-1 1,-1 1-1,1 0 1,-1 0-1,1-1 1,-1 1-1,0 0 0,1 0 1,-1 0-1,0 0 1,1-1-1,-1 1 1,0 0-1,0 1 1,3 25 61,-3-24-57,1 25 57,-2 0 0,0 0 1,-10 45-1,-26 83 128,27-117-135,-30 78 297,54-153-214,1 0 0,28-46-1,-32 61-103,124-203 161,-110 190-137,2 0-1,0 2 0,2 1 0,38-31 0,-64 60-47,0-1-1,0 1 1,1 0-1,-1 0 0,1 0 1,3-2-1,-6 4-13,0 0 0,-1-1 0,1 1 0,0 0 0,-1 0 0,1 0 0,0 0 1,-1 0-1,1 0 0,0 0 0,0 0 0,-1 0 0,1 1 0,0-1 0,-1 0 0,1 0 0,0 0 0,-1 1 0,1-1 0,-1 0 0,1 1 0,0-1 0,-1 1 0,1-1 0,-1 1 1,1-1-1,-1 1 0,1-1 0,-1 1 0,0-1 0,1 1 0,-1 0 0,0-1 0,1 1 0,-1-1 0,0 1 0,0 0 0,1-1 0,-1 1 0,0 1 0,2 11 23,0 1 0,0-1 0,-1 1 0,-1-1 0,-1 1 0,-3 22 0,2-14 0,-6 44 62,-4-1 0,-38 127 0,31-125-17,19-67-71,0 0 0,0-1 1,0 1-1,0 0 0,0 0 0,0 0 0,0 0 1,0 0-1,0 0 0,0 0 0,0 0 1,0 0-1,0 0 0,0 0 0,0 0 0,0 0 1,0 0-1,0 0 0,0 0 0,0 0 0,0 0 1,1 0-1,-1 0 0,0 0 0,0 0 0,0 0 1,0 0-1,0 0 0,0 0 0,0 0 1,0 0-1,0 0 0,0 0 0,0 0 0,0 0 1,0 0-1,0 0 0,1 0 0,-1 0 0,0 0 1,0 0-1,0 0 0,0 0 0,0 0 1,0 0-1,0 0 0,0 0 0,0 0 0,0 0 1,0 0-1,0 0 0,9-10 23,9-18 4,158-267 238,-153 256-210,2 1-1,1 1 0,2 1 0,40-40 0,-64 73-42,-1-1-1,1 1 1,0 0-1,-1 0 1,1 0-1,0 0 1,1 1-1,-1 0 1,0 0-1,1 0 1,0 0-1,5-1 1,-10 3-10,1 0 0,0 1 1,-1-1-1,1 0 0,0 0 0,0 1 0,-1-1 1,1 0-1,0 1 0,-1-1 0,1 0 1,-1 1-1,1-1 0,0 1 0,-1-1 0,1 1 1,-1-1-1,1 1 0,-1 0 0,0-1 0,1 1 1,-1 0-1,0-1 0,1 1 0,-1 0 0,0 0 1,6 22 27,-6-23-30,4 40 17,-2 0 0,-1-1 1,-8 62-1,3-60-14,2-1 0,1 1 0,7 51 0,-5-83-5,1-1 0,-1 1 0,2-1 0,-1 1-1,5 9 1,-6-16-1,0-1 0,0 1 0,0-1 0,0 1 0,0 0 0,0-1 0,1 0 0,-1 1 0,0-1-1,1 0 1,-1 0 0,1 0 0,-1 0 0,1 0 0,0 0 0,-1 0 0,1 0 0,0-1 0,0 1 0,0-1-1,-1 1 1,1-1 0,0 0 0,0 1 0,0-1 0,0 0 0,0 0 0,0-1 0,2 1 0,23-7-6,0 0 0,-1-2 0,0-1 0,-1-1 0,37-22 0,-4-3 31,-1-2 0,79-72-1,-121 97-12,32-30 62,48-57 0,-11 10 140,-75 76-146,-11 11-3,-7 9-28,-37 41-17,2 1-1,-61 90 1,70-91-37,30-41 17,-65 95-26,62-88 24,1 1-1,0-1 1,1 2-1,0-1 1,-6 28 0,11-40 3,1 1 0,-1-1 1,1 1-1,0 0 0,0-1 1,-1 1-1,2 0 0,-1 0 1,0-1-1,1 1 0,-1-1 0,1 1 1,0 0-1,0-1 0,0 1 1,0-1-1,0 1 0,0-1 1,1 0-1,-1 0 0,1 1 1,0-1-1,-1 0 0,1 0 1,3 2-1,-1-2 3,0 1-1,1-1 1,-1 0 0,0 0 0,1-1-1,0 1 1,-1-1 0,1 0 0,-1-1-1,1 1 1,0-1 0,0 0 0,8 0-1,-6 0 3,0-1 0,0 0 0,0 0-1,0 0 1,0-1 0,0 0 0,0 0-1,-1-1 1,1 0 0,-1 0 0,1 0 0,-1-1-1,0 0 1,-1 0 0,1-1 0,-1 1-1,1-1 1,-1 0 0,-1-1 0,1 1-1,-1-1 1,7-11 0,0-6 15,0-1 0,-1 0 0,-1 0 0,-1-1 0,-1 0 0,-2 0 0,0-1 0,-2 0 0,-1 1 0,0-1 0,-2 0 0,-2 0 0,0 0 0,-8-35 0,10 60-17,0 1 1,0-1-1,0 1 0,0-1 0,0 1 0,0-1 1,0 0-1,0 1 0,-1-1 0,1 1 0,0-1 0,0 1 1,-1-1-1,1 1 0,0-1 0,-1 1 0,1-1 0,0 1 1,-1-1-1,1 1 0,-1 0 0,1-1 0,-1 1 1,1 0-1,-1-1 0,1 1 0,-1 0 0,1-1 0,-1 1 1,1 0-1,-2 0 0,1 0 0,0 0 0,0 1 0,0-1 0,0 1 0,0-1 0,0 1 1,0 0-1,1-1 0,-1 1 0,0 0 0,0 0 0,0-1 0,1 1 0,-1 0 0,0 1 0,-3 4 4,0 0 0,0 0 0,1 1 0,-4 8-1,2 2-10,1 0-1,0 0 1,2 0-1,0 1 1,0-1-1,3 33 1,0-39-6,0 0 1,1 0 0,0-1-1,1 1 1,0 0-1,1-1 1,0 0 0,1 0-1,-1 0 1,2 0 0,0-1-1,8 11 1,-11-17 8,0 0-1,0 0 1,1 0 0,0 0-1,-1-1 1,1 1 0,0-1-1,0 0 1,1 0 0,-1 0-1,0-1 1,1 1 0,-1-1-1,0 0 1,1-1 0,0 1-1,-1-1 1,1 1 0,-1-2-1,1 1 1,-1 0 0,1-1-1,-1 0 1,1 0 0,4-2-1,3 0 8,-1-1-1,0-1 1,0 0-1,0-1 1,-1 0-1,1 0 1,-2-1-1,14-12 1,1-4 13,-1-2 0,33-45 0,30-60 75,-77 114-80,-6 11-7,0 0 1,0 0-1,0 0 0,1 0 0,0 0 0,0 1 0,5-5 0,-8 8-5,-1 1-1,0-1 1,1 1-1,-1 0 1,0-1-1,1 1 1,-1 0 0,0-1-1,1 1 1,-1 0-1,1-1 1,-1 1-1,1 0 1,-1 0-1,1 0 1,-1-1-1,1 1 1,-1 0-1,1 0 1,-1 0-1,1 0 1,-1 0 0,1 0-1,-1 0 1,1 0-1,0 0 1,-2 20 7,-1 12-8,0 0 1,2 0-1,5 32 1,-3-44-1,1-1 0,1 0-1,1 0 1,0 0 0,2 0 0,10 21 0,-16-37 0,0-1 0,0 1 0,1-1 0,-1 1 0,1-1 0,0 0 0,0 0 0,0 1 0,0-1 0,0-1 0,0 1 0,0 0 0,1 0 0,-1-1 0,1 0 0,-1 1 0,1-1 0,0 0 0,-1 0 0,1 0 0,0-1 0,0 1 0,-1-1 0,1 1 0,0-1 0,0 0 0,0 0 0,0 0 0,-1 0 0,1-1 0,0 1 0,0-1 0,0 0 0,-1 0 0,1 0 0,5-2 0,3-3 0,0-1 0,0 1 0,-1-2 0,0 1 0,0-1 0,17-19 0,46-61 81,13-13 34,-85 100-112,0-1 0,0 1 0,0 0-1,0 0 1,0 0 0,1 0 0,-1 0 0,0 0-1,0 0 1,1 0 0,-1 0 0,1 1-1,-1-1 1,1 1 0,-1-1 0,1 1 0,-1-1-1,1 1 1,2 0 0,-3 0-1,0 1 1,-1-1-1,1 1 0,0-1 1,-1 1-1,1-1 0,0 1 0,-1 0 1,1-1-1,-1 1 0,1 0 1,-1 0-1,1-1 0,-1 1 1,0 0-1,1 0 0,-1 0 1,0 0-1,0-1 0,1 1 1,-1 0-1,0 0 0,0 0 1,0 1-1,0 9 12,0 1 0,0-1 1,-4 20-1,-25 96-11,26-109 21,3-18-24,0 0 1,0 0-1,0 0 0,0 0 1,0 1-1,1-1 0,-1 0 1,0 0-1,0 0 0,0 0 1,0 0-1,0 0 0,1 0 1,-1 0-1,0 0 0,0 0 1,0 0-1,0 0 0,0 0 1,1 0-1,-1 0 0,0 0 1,0 0-1,0 0 0,0 0 1,0 0-1,1 0 0,-1-1 1,0 1-1,0 0 0,0 0 1,0 0-1,0 0 0,0 0 1,0 0-1,1 0 0,-1 0 1,0 0-1,0-1 0,0 1 1,0 0-1,0 0 0,0 0 1,0 0-1,0 0 0,0-1 1,0 1-1,0 0 0,20-28 33,15-27 10,2 2-1,57-61 1,-92 111-38,0 1 1,0 0 0,1 0-1,-1 1 1,0-1-1,0 0 1,1 1-1,-1 0 1,1-1-1,3 0 1,-5 2-5,0-1-1,-1 1 1,1 0 0,-1 0 0,1 0-1,-1 0 1,1 0 0,0 0 0,-1 0-1,1 0 1,-1 1 0,1-1 0,-1 0-1,1 0 1,-1 0 0,1 1 0,-1-1-1,1 0 1,-1 0 0,1 1 0,-1-1-1,1 1 1,0 0-2,0 0 0,-1 0-1,1 0 1,0 0 0,-1 1 0,1-1 0,-1 0-1,0 0 1,1 1 0,-1-1 0,0 0 0,0 0-1,1 3 1,-4 102 14,0-8-48,4-84 23,0-1-1,1 0 1,0 0-1,1 0 1,6 17-1,-8-29 15,-1 1 0,1-1 0,-1 0 0,1 0 0,0 0 0,-1 0 0,1 0-1,0 0 1,0 0 0,0 0 0,0 0 0,0 0 0,0 0 0,0 0 0,0-1 0,0 1 0,0 0 0,0-1 0,0 1 0,1-1 0,-1 1 0,2 0 0,0-1 2,1 0 1,-1 0 0,0 0 0,0 0 0,0 0 0,0-1 0,0 1 0,-1-1-1,7-2 1,0-1 10,0 0 1,1-1-1,-1 0 0,-1 0 0,11-9 0,5-7 22,-2-1 1,0-1-1,-2-1 1,19-26-1,62-110 66,-78 120-73,11-18-5,-3-2-1,-2-2 1,31-100 0,-47 121-13,18-60 34,24-130 0,-43 168-30,3-21 1,-14 82-16,-1 1-1,0-1 1,0 0-1,0 0 1,0 0 0,0 1-1,0-1 1,0 0-1,-1 0 1,1 0 0,-1 1-1,1-1 1,-1 0-1,0 1 1,0-1 0,0 0-1,1 1 1,-1-1-1,-1 1 1,0-2 0,1 3-1,1-1 0,-1 1 0,1 0 1,-1 0-1,1-1 0,-1 1 0,1 0 1,-1 0-1,1 0 0,-1 0 0,1 0 1,-1 0-1,1 0 0,-1 0 0,1 0 0,-1 0 1,1 0-1,-1 0 0,1 0 0,-1 0 1,1 1-1,-1-1 0,1 0 0,-2 1 1,1 0-1,-1 0 0,0 1 0,1-1 1,-1 1-1,1-1 0,0 1 0,0-1 1,-1 1-1,-1 3 0,-17 38-4,1 0-1,3 1 0,-18 72 1,12-39-8,3-13-24,2 2 1,2 0 0,4 0 0,-5 119 0,15-137 22,0-18-28,5 48 0,-3-68 29,1 0 1,0 0-1,1 0 0,0 0 0,0-1 0,1 0 0,1 1 0,8 14 0,-11-23 11,-1 1 0,1 0 0,0 0 0,-1-1 0,1 1-1,0-1 1,0 1 0,0-1 0,0 0 0,0 1 0,0-1 0,1 0-1,-1-1 1,3 2 0,34 4 4,-19-3-2,-16-3 9,0 0 0,0 0 0,-1 0 0,1-1 0,0 1 0,0-1 0,-1 0 0,1 0 0,0 0 0,-1-1 0,1 1 0,-1-1 0,0 0 0,6-3 1,1-3-11,0 1 0,0-2 1,10-10-1,41-55 69,9-9 81,-67 81-144,3-3 0,-6 11-21,0 2 8,-1 18 3,-2 0-1,-6 30 0,4-36-18,2 1 0,0 0 0,1 0 0,2 32 0,0-53 22,0 1 0,0-1 0,0 0 1,0 1-1,0-1 0,0 1 0,0-1 0,0 1 0,0-1 1,1 1-1,-1-1 0,0 0 0,0 1 0,0-1 1,1 1-1,-1-1 0,0 0 0,0 1 0,1-1 0,-1 1 1,0-1-1,1 0 0,-1 0 0,0 1 0,1-1 0,-1 0 1,0 0-1,1 1 0,-1-1 0,1 0 0,-1 0 0,1 0 1,-1 1-1,1-1 0,0 0 1,1-1 1,-1 1-1,0 0 1,0-1-1,1 1 1,-1-1-1,0 1 1,0-1-1,1 0 1,-1 1-1,2-2 1,26-26 38,-29 28-39,47-56 70,19-21-5,-51 65-50,-15 12-15,1 0 1,-1 0-1,0 0 0,0 0 1,1 0-1,-1 0 1,0 0-1,1 0 0,-1-1 1,0 1-1,0 0 1,1 0-1,-1 0 0,0 0 1,1 0-1,-1 1 1,0-1-1,0 0 1,1 0-1,-1 0 0,0 0 1,0 0-1,1 0 1,-1 0-1,0 0 0,0 1 1,1-1-1,-1 0 1,0 0-1,1 3 1,0-1-1,0 0 1,-1 0 0,1 0 0,-1 1 0,0-1-1,1 0 1,-1 0 0,0 1 0,-1-1-1,1 0 1,-1 3 0,-4 37-1,-2 0 1,-2-1-1,-19 54 1,-55 121-2,64-169 1,-66 148 0,65-156 0,-1 0 0,-47 62 0,66-98 2,0-1 1,-1 1-1,1-1 0,0 0 0,-1 0 0,1 0 0,-1 0 1,0 0-1,1-1 0,-1 1 0,0-1 0,0 0 0,-6 2 1,8-3-2,-1 1 0,1-1 0,0 0 0,-1 0 0,1-1 0,0 1 1,-1 0-1,1 0 0,0-1 0,-1 1 0,1 0 0,0-1 1,-1 1-1,1-1 0,0 0 0,0 1 0,0-1 0,0 0 0,-1 0 1,1 0-1,0 0 0,1 0 0,-1 0 0,0 0 0,0 0 1,0 0-1,1 0 0,-1-1 0,0 1 0,1 0 0,-1 0 0,1-1 1,-1 1-1,1-3 0,-3-6 5,1 0 0,1-1 0,0 0-1,0 1 1,1-1 0,1 0 0,-1 1 0,2-1 0,-1 0 0,2 1 0,-1 0-1,1-1 1,1 1 0,4-10 0,1 1 14,1 0-1,0 1 1,1 0-1,1 1 1,1 0 0,18-19-1,15-9 58,2 1 0,103-70 0,-92 71-77,-59 42-16,0 1 1,1 0-1,-1 0 1,0 0 0,1-1-1,-1 1 1,0 0-1,1 0 1,-1-1-1,0 1 1,1 0-1,-1-1 1,0 1-1,0 0 1,0-1-1,1 1 1,-1-1-1,0 1 1,0 0-1,0-1 1,0 1-1,0-1 1,0 1-1,1 0 1,-1-1 0,0 1-1,0-1 1,0 1-1,-1-1 1,1 1-1,0 0 1,0-1-1,0 1 1,0-1-1,0 1 1,0 0-1,-1-1 1,1 1-1,0 0 1,0-1-1,0 1 1,-1 0-1,1-1 1,0 1-1,-1 0 1,1-1 0,0 1-1,-1 0 1,1 0-1,0-1 1,-1 1-1,-7-4-3248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3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1368 11048,'0'0'6167,"14"-10"-5388,170-140 1140,-101 67-1007,-4-5 0,-3-2 1,97-154-1,-142 195-542,-9 15 211,-1 0 0,-1-2 0,22-58 1,-43 91-212,-4 6-174,-8 7 6,-9 14-80,2 0 1,0 2 0,1 0 0,2 1 0,-27 57 0,28-47-50,1 1-1,2 1 1,2 0-1,-8 51 0,15-66 6,0 40-1,4-56-46,0 1 1,1 0-1,0 0 0,0-1 0,1 1 0,1 0 0,4 12 0,-6-19-21,0 0-1,0 0 1,0 0-1,1 0 1,-1 0-1,0-1 1,1 1-1,0 0 0,-1-1 1,1 1-1,0-1 1,0 0-1,-1 1 1,1-1-1,0 0 1,1 0-1,-1 0 1,0 0-1,0-1 0,0 1 1,0 0-1,1-1 1,-1 0-1,0 1 1,0-1-1,1 0 1,-1 0-1,0-1 0,5 0 1,1 0 23,0-1-1,1-1 1,-1 0-1,-1 0 1,1 0 0,14-9-1,-3-1 21,-1 0 0,0-1-1,-1-1 1,21-23-1,57-77 181,-59 69-129,43-50 121,154-211 571,-212 274-642,-2 0-1,-1-2 0,-1 0 0,-3-1 0,0-1 1,-3 0-1,13-67 0,-22 91-60,2-24 150,-3 35-206,-1 0 0,0 0 0,-1 0 0,1-1 0,0 1 0,-1 0 1,1 0-1,-1 0 0,0 0 0,1 0 0,-1 0 0,0 0 0,-2-3 0,2 4-37,1 1 1,0 0 0,-1 0-1,1-1 1,-1 1 0,1 0 0,-1 0-1,1 0 1,-1-1 0,1 1-1,-1 0 1,1 0 0,-1 0-1,1 0 1,-1 0 0,1 0-1,-1 0 1,1 0 0,-1 0 0,1 0-1,-1 0 1,1 0 0,-1 0-1,1 1 1,-1-1 0,1 0-1,-1 0 1,1 1 0,0-1 0,-1 1-1,-16 10-4,14-9 4,-7 6 0,1 1 0,0 0 0,1 0 0,0 1 0,-8 13 0,-32 58 0,33-53 0,-137 302 0,136-292 0,-113 370 0,106-325 0,8-21 0,-4 14 0,54-164 0,65-121 0,-92 194 0,1 1 0,0 0 0,1 1 0,0 0 0,1 0 0,1 1 0,0 0 0,0 1 0,22-14 0,-33 25 0,0-1 0,0 0 0,0 1 0,0-1 0,0 1 0,0-1 0,0 1 0,0 0 0,0 0 0,0-1 0,0 1 0,0 0 0,0 0 0,0 0 0,0 0 0,0 0 0,0 0 0,1 0 0,-1 1 0,0-1 0,0 0 0,0 0 0,0 1 0,0-1 0,0 1 0,0-1 0,0 1 0,0-1 0,-1 1 0,1 0 0,0-1 0,0 1 0,0 0 0,-1 0 0,1 0 0,0 0 0,-1-1 0,1 1 0,-1 0 0,1 0 0,-1 0 0,1 0 0,-1 0 0,1 2 0,2 6 0,0 0 0,0 1 0,2 18 0,-4-22 0,12 74 0,-7-32 0,3 0 0,24 77 0,-31-117 0,1-1 0,0 0 0,1 0 0,-1-1 0,1 1 0,0-1 0,1 0 0,0 0 0,0 0 0,0 0 0,1-1 0,7 6 0,-8-8 0,-1-1 0,0 0 0,1 0 0,-1 0 0,1-1 0,-1 1 0,1-1 0,0 0 0,0-1 0,-1 1 0,1-1 0,0 0 0,0 0 0,0 0 0,0-1 0,-1 1 0,1-1 0,0-1 0,0 1 0,4-3 0,2 0 0,0-1 0,0-1 0,-1 0 0,0 0 0,0-1 0,0 0 0,-1-1 0,0 0 0,-1 0 0,0-1 0,0 0 0,-1-1 0,0 0 0,10-19 0,-6 6 0,0 0 0,-2-1 0,0 0 0,-2-1 0,8-46 0,-13 56 0,0 1 0,-2-25 0,0 34 0,0 0 0,-1-1 0,0 1 0,0 0 0,0-1 0,-1 1 0,1 0 0,-1 0 0,-1 0 0,-2-5 0,5 9 0,-1 0 0,0 1 0,1-1 0,-1 0 0,0 0 0,0 0 0,0 1 0,1-1 0,-1 0 0,0 1 0,0-1 0,0 1 0,0-1 0,0 1 0,0 0 0,0-1 0,0 1 0,-1 0 0,1-1 0,0 1 0,0 0 0,0 0 0,0 0 0,0 0 0,0 0 0,0 0 0,0 1 0,0-1 0,-1 0 0,1 1 0,0-1 0,0 0 0,0 1 0,0-1 0,0 1 0,0 0 0,1-1 0,-1 1 0,0 0 0,0-1 0,0 1 0,-1 1 0,-3 4 0,-1-1 0,1 1 0,0 0 0,-6 10 0,2-2 0,1 1 0,0 0 0,1 0 0,1 0 0,0 1 0,1 0 0,-3 23 0,6-30 0,1-1 0,0 1 0,0-1 0,1 1 0,0-1 0,1 1 0,0-1 0,0 1 0,1-1 0,0 1 0,0-1 0,1 0 0,0 0 0,0 0 0,1 0 0,6 9 0,-7-14 0,-1 0 0,1 0 0,-1-1 0,1 1 0,0-1 0,0 1 0,0-1 0,0 0 0,0 0 0,0 0 0,1-1 0,-1 1 0,0-1 0,1 0 0,0 0 0,-1 0 0,1 0 0,-1-1 0,1 0 0,0 1 0,0-1 0,-1 0 0,1-1 0,0 1 0,-1-1 0,1 0 0,0 1 0,-1-2 0,7-1 0,8-5 0,-1-1 0,0 0 0,0-1 0,22-19 0,-25 19 0,84-66 0,-51 38 0,72-45 0,-113 80 0,0 0 0,0-1 0,1 2 0,9-4 0,-15 6 0,-1 0 0,1-1 0,0 1 0,0 0 0,0 0 0,-1-1 0,1 1 0,0 0 0,0 0 0,0 0 0,0 0 0,0 0 0,0 0 0,-1 0 0,1 1 0,0-1 0,0 0 0,0 0 0,-1 1 0,1-1 0,0 1 0,0-1 0,0 0 0,-1 1 0,1-1 0,0 1 0,-1 0 0,1-1 0,-1 1 0,1-1 0,0 1 0,-1 0 0,0 0 0,1-1 0,-1 1 0,1 0 0,-1 0 0,0-1 0,1 1 0,-1 0 0,0 0 0,0 0 0,0 0 0,0-1 0,0 3 0,0 22 0,-1 0 0,-2 0 0,0-1 0,-2 1 0,-1-1 0,-13 37 0,18-60 0,1 0 0,-1 0 0,1 0 0,0 0 0,-1 0 0,1 0 0,0 0 0,0 0 0,0 1 0,0-1 0,0 0 0,0 0 0,0 0 0,0 0 0,1 2 0,-1-3 0,0 1 0,0-1 0,1 0 0,-1 0 0,0 0 0,1 1 0,-1-1 0,0 0 0,1 0 0,-1 0 0,0 0 0,1 0 0,-1 1 0,0-1 0,1 0 0,-1 0 0,0 0 0,1 0 0,-1 0 0,0 0 0,1 0 0,-1 0 0,0 0 0,1-1 0,-1 1 0,1 0 0,-1 0 0,0 0 0,1 0 0,-1-1 0,4 0 0,-1-1 0,1 0 0,-1 0 0,1-1 0,-1 1 0,6-6 0,12-15 0,5-6 0,1 2 0,1 1 0,38-27 0,-64 52 0,0-1 0,0 1 0,0 0 0,1 0 0,-1 0 0,0 0 0,1 0 0,-1 0 0,1 1 0,-1-1 0,0 1 0,1 0 0,3 0 0,-4 0 0,-1 0 0,0 0 0,0 1 0,0-1 0,1 1 0,-1-1 0,0 1 0,0-1 0,0 1 0,0 0 0,0 0 0,0-1 0,0 1 0,0 0 0,0 0 0,0 0 0,-1 0 0,1 0 0,0 0 0,-1 0 0,1 0 0,-1 1 0,1-1 0,-1 0 0,1 0 0,-1 0 0,0 1 0,1 1 0,0 5 0,0 0 0,-1-1 0,0 1 0,-1 12 0,1 26 0,0-46 0,0 1 0,0-1 0,0 1 0,0-1 0,0 0 0,0 1 0,0-1 0,0 1 0,0-1 0,1 0 0,-1 1 0,0-1 0,0 0 0,0 1 0,1-1 0,-1 0 0,0 1 0,0-1 0,1 0 0,-1 1 0,0-1 0,1 0 0,-1 0 0,0 1 0,1-1 0,-1 0 0,1 0 0,-1 0 0,0 0 0,1 1 0,-1-1 0,1 0 0,-1 0 0,0 0 0,1 0 0,-1 0 0,1 0 0,-1 0 0,0 0 0,1 0 0,-1 0 0,1 0 0,-1 0 0,0-1 0,1 1 0,-1 0 0,1 0 0,-1 0 0,0 0 0,1-1 0,-1 1 0,0 0 0,1 0 0,-1-1 0,0 1 0,0 0 0,1-1 0,-1 1 0,0-1 0,23-21 0,-20 19 0,107-122 0,-108 122 0,0 1 0,1 0 0,-1 0 0,0 0 0,1 0 0,-1 0 0,1 1 0,0-1 0,0 1 0,5-2 0,-7 3 0,0-1 0,1 1 0,-1 0 0,0 0 0,1 0 0,-1 0 0,0 1 0,1-1 0,-1 0 0,0 0 0,1 1 0,-1-1 0,0 1 0,0-1 0,1 1 0,-1 0 0,0-1 0,0 1 0,0 0 0,0 0 0,0 0 0,0 0 0,0 0 0,0 0 0,0 0 0,-1 0 0,2 2 0,7 11 0,-2 0 0,1 1 0,7 25 0,9 16 0,72 161 0,-91-200 850,-4-6-5635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13168,'0'0'1936,"73"14"-1160,-3-8 127,17 0 1,16-6-40,6-2 0,8-4-104,0 0 8,-3-4-184,-11-4 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3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1119 10952,'0'0'11107,"5"-12"-10647,9-20 254,28-49 0,171-282 2100,-151 256-2098,63-125 549,-108 196-987,-2-1 1,-2 0 0,-2-1 0,12-67 0,-23 66 571,-7 44-454,-8 15-277,1 1 1,1 1-1,1 0 0,-13 32 1,17-36-72,-11 25 33,2 1 1,2 1-1,2 0 0,2 1 1,2 0-1,2 1 0,2 0 1,3 86-1,4-105-81,5 30 0,-5-49 0,0 0 0,0-1 0,1 1 0,0-1 0,0 1 0,1-1 0,7 10 0,-10-15 0,2-1 0,-1 0 0,0 0 0,0 0 0,1 0 0,-1 0 0,1-1 0,0 1 0,-1-1 0,1 0 0,0 0 0,0 1 0,0-2 0,0 1 0,0 0 0,0-1 0,0 1 0,0-1 0,0 0 0,0 0 0,5-1 0,5 0 0,-1-1 0,1-1 0,22-7 0,-8 0 0,-1-1 0,0-2 0,-1 0 0,0-2 0,-1-1 0,-1 0 0,-1-2 0,0-1 0,-1-1 0,-1 0 0,23-31 0,-42 49 0,1 0 0,0 0 0,-1 0 0,1 0 0,-1 0 0,0-1 0,0 1 0,0-1 0,0 1 0,0-1 0,0 1 0,-1-1 0,1-3 0,-47 53 0,31-32 0,1 1 0,0 1 0,2 0 0,-18 30 0,28-42 0,-1 0 0,1-1 0,0 2 0,1-1 0,-1 0 0,1 0 0,0 0 0,0 1 0,1-1 0,-1 0 0,1 1 0,0-1 0,1 0 0,-1 1 0,1-1 0,0 0 0,1 1 0,-1-1 0,1 0 0,0 0 0,0 0 0,1-1 0,5 10 0,-6-11 0,0-1 0,-1 1 0,1-1 0,1 1 0,-1-1 0,0 0 0,1 0 0,-1 0 0,1 0 0,-1 0 0,1 0 0,0-1 0,0 0 0,0 1 0,0-1 0,0 0 0,0 0 0,0 0 0,0-1 0,0 1 0,0-1 0,0 0 0,1 0 0,-1 0 0,0 0 0,0-1 0,0 1 0,1-1 0,-1 1 0,0-1 0,0 0 0,0-1 0,0 1 0,-1 0 0,1-1 0,0 0 0,0 1 0,-1-1 0,1 0 0,-1 0 0,3-3 0,-1 0 0,1-1 0,-1 1 0,0-1 0,-1 0 0,1 0 0,-1 0 0,-1 0 0,1-1 0,-1 1 0,0-1 0,0 0 0,-1 1 0,1-13 0,-2 14 0,0-1 0,0 1 0,-1 0 0,0 0 0,0 0 0,0-1 0,-1 1 0,1 0 0,-1 0 0,-1 1 0,1-1 0,0 0 0,-1 1 0,0-1 0,0 1 0,-1 0 0,1 0 0,-5-4 0,3 4 0,1 0 0,-1 0 0,0 0 0,0 1 0,0-1 0,-1 1 0,1 1 0,-1-1 0,0 1 0,0 0 0,1 0 0,-9-1 0,15 3 0,-1 0 0,0 0 0,0-1 0,0 1 0,0 0 0,0 0 0,0 0 0,0 0 0,1 0 0,-1-1 0,0 1 0,0 0 0,0 0 0,0 0 0,0 0 0,0-1 0,0 1 0,0 0 0,0 0 0,0 0 0,0 0 0,0-1 0,0 1 0,0 0 0,0 0 0,0 0 0,0-1 0,0 1 0,0 0 0,0 0 0,0 0 0,0 0 0,0 0 0,0-1 0,-1 1 0,1 0 0,0 0 0,0 0 0,0 0 0,0 0 0,0-1 0,0 1 0,-1 0 0,1 0 0,0 0 0,0 0 0,0 0 0,0 0 0,-1 0 0,1 0 0,0 0 0,0 0 0,0-1 0,0 1 0,-1 0 0,16-9 0,24-9 0,-5 1 0,0 2 0,2 1 0,39-10 0,10-5 0,-67 26 0,-18 3 0,1 0 0,-1 1 0,0-1 0,1 0 0,-1 0 0,1 0 0,-1 0 0,0 1 0,1-1 0,-1 0 0,0 0 0,1 1 0,-1-1 0,0 0 0,1 1 0,-1-1 0,0 0 0,0 1 0,1-1 0,-1 1 0,0-1 0,0 1 0,1 2 0,-1 0 0,0 0 0,0 0 0,0-1 0,0 1 0,0 0 0,-1 0 0,0 3 0,-1 7 0,1-6 0,-9 107 0,9-94 0,1-1 0,1 1 0,7 35 0,-8-53 0,1 0 0,-1 1 0,1-1 0,-1 0 0,1 0 0,0 0 0,0 0 0,0 0 0,0 0 0,0 0 0,0 0 0,1-1 0,-1 1 0,1 0 0,-1-1 0,1 1 0,-1-1 0,1 0 0,0 1 0,3 1 0,-2-2 0,-1-1 0,1 1 0,0-1 0,-1 0 0,1 0 0,-1 0 0,1 0 0,-1 0 0,1-1 0,0 1 0,-1-1 0,1 1 0,-1-1 0,1 0 0,-1 0 0,0 0 0,4-2 0,10-8 0,-1 0 0,0-1 0,0 0 0,-2-1 0,1-1 0,21-29 0,6-5 0,-14 12 0,-21 28 0,-1 0 0,2 0 0,-1 1 0,13-12 0,-19 19 0,0 0 0,1-1 0,-1 1 0,0 0 0,1 0 0,-1-1 0,0 1 0,1 0 0,-1 0 0,0-1 0,1 1 0,-1 0 0,0 0 0,1 0 0,-1 0 0,1 0 0,-1 0 0,0-1 0,1 1 0,-1 0 0,1 0 0,-1 0 0,1 0 0,-1 0 0,0 1 0,1-1 0,-1 0 0,1 0 0,-1 0 0,0 0 0,1 0 0,-1 0 0,0 1 0,1-1 0,-1 0 0,0 0 0,1 1 0,-1-1 0,0 0 0,1 0 0,-1 1 0,0-1 0,0 0 0,1 1 0,-1-1 0,0 0 0,0 1 0,0-1 0,1 1 0,-1-1 0,0 0 0,0 1 0,0-1 0,0 1 0,0-1 0,0 0 0,0 1 0,0-1 0,0 1 0,0-1 0,0 1 0,0 33 0,-1-28 0,0 16 0,1-1 0,1 0 0,1 0 0,0 0 0,2 0 0,0-1 0,13 36 0,-16-56 0,-1 1 0,0 0 0,1-1 0,-1 1 0,1 0 0,-1-1 0,1 1 0,-1 0 0,1-1 0,0 1 0,-1-1 0,1 1 0,-1-1 0,1 1 0,0-1 0,0 0 0,-1 1 0,1-1 0,0 0 0,0 0 0,-1 1 0,1-1 0,0 0 0,0 0 0,0 0 0,-1 0 0,1 0 0,0 0 0,0 0 0,0 0 0,0 0 0,-1-1 0,1 1 0,0 0 0,0 0 0,-1-1 0,1 1 0,0 0 0,-1-1 0,1 1 0,1-2 0,29-21 0,-20 13 0,-1-1 0,0-1 0,-1 1 0,0-1 0,9-18 0,30-70 0,-45 94 0,1-1 0,0-1 0,1 1 0,0 0 0,1 0 0,0 1 0,0-1 0,0 1 0,14-10 0,-12 12 0,0 0 0,0 1 0,0 0 0,1 0 0,-1 1 0,1 0 0,-1 1 0,19-2 0,7-2 0,12-4 0,49-16 0,-83 22 0,1 0 0,0 1 0,0 0 0,0 2 0,0-1 0,0 1 0,0 1 0,24 5 0,-8-3 0,-26-2 0,14 3 0,-14 1 0,-11 4 0,-79 59 0,64-52 0,0 1 0,1 1 0,1 1 0,-31 36 0,28-19 0,23-35 0,1 0 0,-1 1 0,0-1 0,0 0 0,1 1 0,-1-1 0,1 1 0,-1-1 0,1 1 0,0-1 0,0 1 0,-1-1 0,1 1 0,0 0 0,0-1 0,1 1 0,-1-1 0,0 1 0,0-1 0,1 1 0,-1-1 0,1 1 0,1 2 0,-2-4 0,1 1 0,0-1 0,0 1 0,0-1 0,0 0 0,0 1 0,0-1 0,0 0 0,0 0 0,0 1 0,0-1 0,0 0 0,0 0 0,0 0 0,0 0 0,1 0 0,-1-1 0,0 1 0,0 0 0,0 0 0,0-1 0,0 1 0,0-1 0,-1 1 0,1 0 0,2-2 0,24-15 0,-26 16 0,22-18 0,0-1 0,30-37 0,-21 23 0,-9 5 0,-20 24 0,1 0 0,0 0 0,0 0 0,0 1 0,1-1 0,0 1 0,7-5 0,-12 9 0,1-1 0,-1 1 0,1 0 0,-1 0 0,1-1 0,-1 1 0,0 0 0,1 0 0,-1 0 0,1 0 0,0 0 0,-1 0 0,1 0 0,-1 0 0,1 0 0,-1 0 0,1 0 0,-1 0 0,1 0 0,-1 0 0,1 0 0,-1 0 0,1 1 0,-1-1 0,0 0 0,1 0 0,-1 1 0,1-1 0,-1 0 0,1 0 0,-1 1 0,0-1 0,1 1 0,-1-1 0,0 0 0,1 1 0,-1-1 0,0 1 0,0-1 0,1 1 0,-1-1 0,0 1 0,0-1 0,0 1 0,0 0 0,6 28 0,-5-20 0,2 9 0,1-1 0,9 26 0,-11-37 0,1 0 0,-1 0 0,1-1 0,0 1 0,1-1 0,-1 0 0,1 0 0,0 0 0,0-1 0,1 1 0,4 3 0,-7-7 0,1 0 0,-1 0 0,1 0 0,-1 0 0,1 0 0,-1-1 0,1 1 0,-1-1 0,1 0 0,0 0 0,-1 0 0,1 0 0,-1 0 0,1 0 0,0-1 0,-1 1 0,1-1 0,-1 0 0,1 0 0,-1 0 0,0 0 0,4-2 0,2-1 0,0-1 0,0 0 0,0 0 0,13-13 0,54-67 0,-29 31 0,-44 52 0,0-1 0,1 1 0,-1 0 0,0 0 0,1 0 0,-1 0 0,1 1 0,4-3 0,-6 4 0,0 0 0,-1-1 0,1 1 0,-1 0 0,1 0 0,0 0 0,-1 0 0,1 0 0,-1 0 0,1 0 0,0 0 0,-1 0 0,1 0 0,-1 1 0,1-1 0,0 0 0,-1 0 0,1 1 0,-1-1 0,1 0 0,-1 0 0,1 1 0,-1-1 0,1 1 0,-1-1 0,1 0 0,-1 1 0,0-1 0,1 1 0,-1-1 0,0 1 0,1-1 0,-1 1 0,0-1 0,0 1 0,1 0 0,-1-1 0,0 1 0,0-1 0,0 1 0,0-1 0,0 1 0,0 0 0,0 0 0,5 33 0,-4-23 0,0-1 0,1 1 0,6 17 0,-7-25 0,0 0 0,0 0 0,1 0 0,0 0 0,-1 0 0,1-1 0,0 1 0,0-1 0,0 0 0,1 1 0,-1-1 0,0 0 0,1 0 0,0 0 0,-1-1 0,1 1 0,3 1 0,5 0 0,0 1 0,0-2 0,0 0 0,0 0 0,0-1 0,0 0 0,0-1 0,0 0 0,0-1 0,15-3 0,9-2 0,64-22 0,0-13 0,-32 12 0,26-15 0,-111 56 0,0 0 0,1 2 0,-23 21 0,31-26 0,1 0 0,0 0 0,1 1 0,0 0 0,0 0 0,1 1 0,-9 20 0,14-30 0,0 0 0,1 0 0,-1 1 0,1-1 0,-1 1 0,1-1 0,0 0 0,-1 1 0,1-1 0,0 1 0,0-1 0,0 1 0,0-1 0,0 1 0,0-1 0,1 1 0,-1-1 0,0 0 0,1 1 0,-1-1 0,1 1 0,-1-1 0,1 0 0,0 0 0,0 1 0,-1-1 0,1 0 0,0 0 0,0 0 0,0 0 0,0 0 0,0 0 0,1 0 0,-1 0 0,0 0 0,0 0 0,1-1 0,-1 1 0,0-1 0,1 1 0,1 0 0,3 0 0,0 0 0,-1 0 0,1-1 0,-1 0 0,1 0 0,0 0 0,-1-1 0,1 0 0,9-2 0,-5-1 0,0 0 0,0 0 0,0-1 0,0-1 0,-1 1 0,0-2 0,0 1 0,-1-1 0,1-1 0,-2 1 0,1-1 0,9-13 0,4-9 0,0-1 0,21-46 0,-30 51 0,0-1 0,-2 0 0,10-45 0,10-87 0,-24 117 0,-2 22 0,-2 1 0,0-1 0,-1-22 0,-4 31 0,-1 11 0,-7 15 0,2 7 0,2-1 0,0 1 0,2 0 0,0 0 0,-3 43 0,6-25 0,2 0 0,7 63 0,23 61 0,-15-95 0,5 76 0,-19-103 850,-2-18-5635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3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13672,'0'0'3359,"77"-8"-2639,7 4 0,41 2-104,36 4 8,33 4-216,-1 4 8,-13-2-152,-19-8-8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4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10344,'0'0'4165,"3"10"-3002,-2-6-934,9 32 597,-9-34-638,-1 1 0,1-1 0,0 1 0,1-1 0,-1 0 0,0 0 0,1 0 0,-1 1 0,1-1 0,0 0 0,0-1 0,-1 1 0,5 2 0,-4-3-87,0 0 0,0 0-1,0-1 1,1 1-1,-1-1 1,0 0 0,1 0-1,-1 0 1,0 0-1,1 0 1,-1 0 0,0-1-1,0 1 1,1-1-1,-1 1 1,0-1 0,0 0-1,0 0 1,0 0-1,3-1 1,2-3 85,0 0 0,1 0 0,-2 0 0,8-8 0,13-16 248,-2-1 0,-1-1 1,26-45-1,-31 45-9,1 1 0,2 1-1,1 1 1,39-39 0,-34 46 906,-28 21-1266,1 1 0,-1-1 0,0 1 1,1 0-1,-1-1 0,0 1 0,0 0 0,1-1 1,-1 1-1,0 0 0,0-1 0,0 1 0,0 0 1,0-1-1,0 1 0,0 0 0,0-1 0,0 2 0,-9 81 805,-3 54-68,12-116-643,0 0 0,2-1-1,0 1 1,7 29 0,-9-47-130,1-1 1,0 1 0,-1-1 0,1 0-1,0 1 1,0-1 0,0 0 0,1 0-1,-1 1 1,0-1 0,1 0 0,-1 0-1,1 0 1,0-1 0,0 1 0,0 0-1,0-1 1,0 1 0,0-1 0,0 1 0,4 0-1,-1 0 20,0-1 0,0-1-1,0 1 1,0-1 0,0 0-1,0 0 1,0 0 0,1-1-1,7-2 1,8-2-24,1-2-1,-1-1 1,0 0-1,-1-2 1,0 0 0,0-1-1,-1-1 1,-1-1 0,0-1-1,-1 0 1,0-1-1,14-18 1,-18 18-25,0-1 0,-1 0 0,10-19 0,-19 31 0,-1 0 0,0-1 0,0 1 0,0-1 0,-1 1 0,1-1 0,-1 1 0,0-1 0,0 0 0,-1 0 0,1 1 0,-1-1 0,0 0 0,-1 0 0,1 0 0,-1 1 0,0-1 0,-2-7 0,3 11 0,-1 1 0,1-1 0,0 0 0,-1 1 0,1-1 0,-1 1 0,1-1 0,-1 1 0,1-1 0,-1 1 0,1-1 0,-1 1 0,0-1 0,1 1 0,-1 0 0,0-1 0,1 1 0,-1 0 0,0 0 0,1-1 0,-1 1 0,0 0 0,1 0 0,-1 0 0,0 0 0,0 0 0,1 0 0,-1 0 0,0 0 0,0 0 0,1 0 0,-1 1 0,0-1 0,1 0 0,-1 0 0,0 1 0,1-1 0,-1 0 0,1 1 0,-1-1 0,0 0 0,1 1 0,-1-1 0,0 2 0,-28 24 0,26-23 0,-3 4 0,-1 0 0,2 1 0,-1-1 0,1 1 0,0 1 0,0-1 0,1 0 0,1 1 0,-1 0 0,1 0 0,1 0 0,0 1 0,0-1 0,1 0 0,0 1 0,0-1 0,1 1 0,0-1 0,1 1 0,0-1 0,1 1 0,0-1 0,0 0 0,1 0 0,0 0 0,0 0 0,1 0 0,1-1 0,10 16 0,-10-18 0,0 0 0,0-1 0,1 1 0,0-1 0,1-1 0,-1 1 0,1-1 0,-1 0 0,1 0 0,0-1 0,1 0 0,-1 0 0,0-1 0,1 0 0,0 0 0,-1-1 0,17 1 0,-2-1 0,0-1 0,0-1 0,0-1 0,0-1 0,25-7 0,34-12 0,-2-4 0,121-56 0,141-99 0,-332 176 0,0 0 0,0 0 0,-1 0 0,0 0 0,0-1 0,0 0 0,0-1 0,-1 0 0,11-13 0,-16 13 0,-7 8 0,-11 10 0,13-9 0,-193 146 0,168-123 0,1 1 0,1 2 0,1 0 0,-32 50 0,50-67 0,1 0 0,-7 17 0,11-25 0,1 0 0,0 0 0,0 0 0,1 0 0,-1 0 0,0 0 0,1 0 0,0 0 0,0 0 0,0 1 0,0-1 0,0 0 0,1 0 0,-1 0 0,2 4 0,-1-5 0,0-1 0,0 1 0,0-1 0,0 1 0,0-1 0,1 0 0,-1 0 0,0 1 0,1-1 0,-1 0 0,1 0 0,-1 0 0,1-1 0,-1 1 0,1 0 0,0 0 0,-1-1 0,1 1 0,0-1 0,0 0 0,-1 1 0,1-1 0,3 0 0,1 0 0,0 0 0,0 0 0,0-1 0,0 0 0,11-3 0,-5 0 0,-1-1 0,1 0 0,-1 0 0,0-1 0,-1-1 0,0 0 0,0 0 0,0-1 0,-1 0 0,15-18 0,3-7 0,41-67 0,-27 37 0,-28 39 0,-50 87 0,-77 240 0,23-55 0,71-197 0,10-21 0,-2-1 0,-2 0 0,-31 50 0,44-77 0,-2 2 0,0 0 0,-1 0 0,1 0 0,-8 6 0,10-9 0,1-1 0,-1 1 0,1-1 0,-1 1 0,0-1 0,0 0 0,1 1 0,-1-1 0,0 0 0,1 0 0,-1 1 0,0-1 0,0 0 0,1 0 0,-1 0 0,0 0 0,0 0 0,0 0 0,1 0 0,-1 0 0,0 0 0,0-1 0,1 1 0,-1 0 0,0 0 0,0-1 0,1 1 0,-1 0 0,0-1 0,1 1 0,-1-1 0,1 1 0,-1-1 0,0 1 0,1-1 0,-1 1 0,1-1 0,-1 0 0,0 0 0,-2-5 0,0 0 0,-1 0 0,2 0 0,-1-1 0,1 1 0,0-1 0,0 0 0,1 1 0,0-1 0,0 0 0,0-10 0,1-2 0,1 0 0,6-36 0,-4 39 0,1 1 0,1 0 0,0 0 0,1 1 0,0-1 0,1 2 0,12-19 0,-5 13 0,0 0 0,1 2 0,1 0 0,24-20 0,13-4 0,2 3 0,87-46 0,-106 64 0,97-52 0,106-64 0,-190 95 0,-41 33 0,1-1 0,0 2 0,1-1 0,0 2 0,0-1 0,13-5 0,-15 9 0,-8 3 0,1 0 0,-1 0 0,0 0 0,0 0 0,0 0 0,0 0 0,1 0 0,-1 0 0,0 0 0,0 0 0,0 0 0,0 0 0,1 0 0,-1 0 0,0 0 0,0 0 0,0 0 0,0 0 0,1 0 0,-1 0 0,0 0 0,0 0 0,0 0 0,0 1 0,0-1 0,1 0 0,-1 0 0,0 0 0,0 0 0,0 0 0,0 0 0,0 0 0,0 1 0,1-1 0,-1 0 0,0 0 0,0 0 0,0 0 0,0 1 0,0-1 0,0 0 0,0 0 0,0 0 0,0 0 0,0 1 0,0-1 0,0 0 0,0 0 0,0 0 0,0 0 0,0 1 0,0-1 0,0 0 0,0 0 0,0 0 0,0 0 0,0 1 0,0-1 0,0 0 0,-1 0 0,1 0 0,0 0 0,0 0 0,0 1 0,0-1 0,0 0 0,-1 0 0,1 1 0,-19 48 0,9-22 0,-11 41 0,19-60 0,0 1 0,1-1 0,0 1 0,0-1 0,1 1 0,1 0 0,-1-1 0,1 1 0,4 12 0,-5-18 0,1 0 0,0-1 0,0 1 0,0 0 0,1-1 0,-1 1 0,0-1 0,1 0 0,0 1 0,0-1 0,-1 0 0,1 0 0,1 0 0,-1 0 0,0 0 0,0-1 0,1 1 0,-1-1 0,4 2 0,-2-1 0,1-1 0,0 0 0,0 0 0,0 0 0,0 0 0,0-1 0,0 0 0,0 0 0,0 0 0,6-1 0,9-3 0,0-1 0,-1-1 0,1 0 0,23-12 0,25-15 0,-1-2 0,116-82 0,-178 114 0,13-10 0,-14 13 0,-11 10 0,-26 30 0,24-31 0,0 1 0,1 0 0,0 0 0,1 1 0,0 0 0,0 0 0,-7 19 0,13-28 0,1 1 0,-1-1 0,1 0 0,-1 0 0,1 0 0,0 1 0,-1-1 0,1 0 0,0 1 0,1-1 0,-1 0 0,0 0 0,1 1 0,-1-1 0,1 0 0,-1 0 0,1 0 0,0 1 0,2 2 0,-1-3 0,-1-1 0,1 1 0,0-1 0,-1 1 0,1-1 0,0 0 0,0 0 0,0 1 0,0-1 0,0-1 0,0 1 0,0 0 0,1 0 0,-1-1 0,0 0 0,4 1 0,0-1 0,0 1 0,0-1 0,0-1 0,0 1 0,0-1 0,-1 0 0,1-1 0,0 0 0,0 1 0,-1-2 0,1 1 0,-1-1 0,10-5 0,-12 5 0,1 0 0,-1 0 0,0 0 0,0 0 0,-1-1 0,1 1 0,0-1 0,-1 0 0,0 0 0,0 1 0,0-1 0,-1 0 0,1-1 0,-1 1 0,0 0 0,0 0 0,-1-1 0,1 1 0,-1 0 0,0-1 0,0-5 0,-2 0 0,1 0 0,-1-1 0,-1 1 0,0 1 0,-1-1 0,0 0 0,-9-16 0,12 25 0,1-1 0,-1 0 0,0 1 0,1-1 0,-1 0 0,1 1 0,0-1 0,0 0 0,-1 0 0,1 1 0,0-1 0,0 0 0,1 0 0,-1 1 0,0-1 0,1 0 0,-1 0 0,1 1 0,-1-1 0,1 1 0,0-1 0,0 0 0,-1 1 0,1-1 0,0 1 0,1 0 0,-1-1 0,0 1 0,0 0 0,1 0 0,-1-1 0,2 0 0,6-5 0,0 1 0,1 1 0,19-10 0,-21 11 0,1 0 0,1 0 0,0 0 0,0 1 0,0 1 0,0-1 0,0 2 0,1-1 0,-1 1 0,1 1 0,-1 0 0,20 3 0,-24-2 0,0 0 0,0 0 0,0 1 0,0 0 0,-1 0 0,1 1 0,-1 0 0,1 0 0,-1 0 0,0 0 0,0 1 0,-1 0 0,1 0 0,-1 0 0,1 0 0,-1 1 0,-1 0 0,1 0 0,-1 0 0,1 0 0,3 10 0,-4-5 0,0 1 0,0 0 0,-1-1 0,0 1 0,-1 0 0,0 0 0,-2 17 0,4 33 0,-3-61 0,0 0 0,0 1 0,0-1 0,0 0 0,0 1 0,0-1 0,0 0 0,0 0 0,0 1 0,1-1 0,-1 0 0,0 0 0,0 1 0,0-1 0,0 0 0,1 0 0,-1 1 0,0-1 0,0 0 0,0 0 0,1 0 0,-1 0 0,0 1 0,0-1 0,1 0 0,-1 0 0,0 0 0,1 0 0,-1 0 0,0 0 0,0 0 0,1 0 0,-1 0 0,0 0 0,1 0 0,-1 0 0,1 0 0,14-5 0,12-12 0,49-48 0,-54 43 0,2 2 0,40-27 0,-62 46 0,0-1 0,0 1 0,0 0 0,0 0 0,0 0 0,0 1 0,0-1 0,0 0 0,0 1 0,0 0 0,1-1 0,-1 1 0,0 0 0,0 0 0,0 0 0,3 0 0,-3 1 0,-1 0 0,1 0 0,0 0 0,-1 0 0,1 0 0,-1 0 0,1 0 0,-1 0 0,1 1 0,-1-1 0,0 0 0,0 1 0,0-1 0,0 1 0,0 0 0,0-1 0,0 1 0,0 0 0,0 1 0,6 18 0,8 30 0,-10-29 0,1 0 0,10 20 0,-14-37 0,1 1 0,0-1 0,0 1 0,0-1 0,1 0 0,0 0 0,0-1 0,0 1 0,0-1 0,1 0 0,9 7 0,-11-10 0,0 1 0,0 0 0,1-1 0,-1 0 0,0 0 0,0 0 0,1 0 0,-1-1 0,1 1 0,-1-1 0,0 0 0,1 0 0,-1 0 0,6-1 0,-2 0 0,-1-1 0,0 0 0,1 0 0,-1-1 0,0 1 0,0-1 0,6-5 0,2-2 0,0-1 0,-1 0 0,0-1 0,22-26 0,103-143 0,-122 151 0,-14 25 0,0 1 0,0 0 0,0-1 0,1 1 0,-1 0 0,1 0 0,0 0 0,0 0 0,0 1 0,1-1 0,5-3 0,-9 7 0,0-1 0,1 1 0,-1 0 0,0 0 0,1 0 0,-1 0 0,0 0 0,1 0 0,-1 0 0,0 0 0,1-1 0,-1 1 0,0 1 0,1-1 0,-1 0 0,1 0 0,-1 0 0,0 0 0,1 0 0,-1 0 0,0 0 0,1 0 0,-1 0 0,0 1 0,0-1 0,1 0 0,-1 0 0,0 0 0,1 1 0,-1-1 0,0 0 0,0 1 0,1-1 0,-1 0 0,0 0 0,0 1 0,0-1 0,0 0 0,1 1 0,-1-1 0,0 0 0,0 1 0,0-1 0,0 0 0,0 1 0,0-1 0,0 0 0,0 1 0,0-1 0,0 1 0,0-1 0,0 0 0,0 1 0,0 29 0,-1-22 0,-1 36 0,-10 60 0,9-88 0,0 1 0,-2-1 0,0 0 0,-1 0 0,0-1 0,-16 27 0,20-39 0,1-1 0,-1 0 0,1 0 0,-1 1 0,0-1 0,0 0 0,0-1 0,0 1 0,0 0 0,0 0 0,0-1 0,-1 0 0,1 1 0,0-1 0,-1 0 0,-5 2 0,7-3 0,-1 0 0,0 0 0,1-1 0,-1 1 0,0 0 0,1-1 0,-1 1 0,0 0 0,1-1 0,-1 0 0,1 1 0,-1-1 0,1 0 0,-1 0 0,1 0 0,-1 0 0,1 0 0,0 0 0,0-1 0,-1 1 0,1 0 0,0-1 0,0 1 0,0 0 0,1-1 0,-2-2 0,0 2 0,1 0 0,0 0 0,0 0 0,0 0 0,0-1 0,1 1 0,-1 0 0,0-1 0,1 1 0,0 0 0,-1-1 0,1 1 0,0 0 0,0-1 0,0 1 0,1 0 0,-1-1 0,2-3 0,-2 4 0,1 1 0,0-1 0,0 1 0,0-1 0,1 1 0,-1 0 0,0-1 0,0 1 0,1 0 0,-1 0 0,1 0 0,-1 0 0,1 0 0,-1 0 0,1 0 0,0 1 0,-1-1 0,1 0 0,0 1 0,0 0 0,-1-1 0,1 1 0,0 0 0,0 0 0,2 0 0,37 0 0,65 8 0,20 2 0,-42-10 850,-28 0-5635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19495,'0'0'3440,"111"-45"-3592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4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308 618 13056,'0'0'4433,"-12"-6"-3653,1 0-572,6 2-128,0 2 1,0-1-1,0 0 1,0 1-1,0 0 1,0 0-1,-1 1 1,1 0-1,-1-1 1,0 2-1,1-1 1,-11 1-1,1 2 205,1 1 0,-1 1 0,1 0 0,0 1 0,0 1 0,1 0 0,-1 1 0,1 0 0,1 1 0,0 1 0,-15 12 0,25-19-196,0-1 0,-1 1-1,1 1 1,0-1-1,0 0 1,0 1 0,1-1-1,-1 1 1,1-1 0,-1 1-1,1 0 1,0-1 0,0 1-1,0 0 1,0 0 0,0 0-1,1 0 1,-1 0-1,1 0 1,0 0 0,0 0-1,0 0 1,0 0 0,1 0-1,-1 0 1,1 0 0,0 0-1,0 0 1,0 0-1,0 0 1,0-1 0,0 1-1,1 0 1,3 3 0,-1 0 56,1 0 0,0 0 0,0-1 1,0 0-1,1 0 0,0 0 0,0-1 1,0 0-1,0 0 0,1 0 0,-1-1 1,14 5-1,-16-7-73,-1 0-1,1 0 1,-1 0 0,1 0-1,-1-1 1,1 1 0,-1-1 0,1 0-1,-1 0 1,1-1 0,0 1-1,-1-1 1,1 1 0,-1-1 0,1 0-1,-1-1 1,0 1 0,1 0-1,-1-1 1,0 0 0,0 0 0,0 0-1,0 0 1,0 0 0,-1-1-1,1 1 1,-1-1 0,1 1 0,-1-1-1,0 0 1,0 0 0,0 0 0,1-5-1,1-1 38,-1 0 0,0 0 0,0 0 0,-1 0 0,0 0 0,-1 0 0,0-1-1,-1 1 1,0-1 0,0 1 0,-3-16 0,-19-133 507,21 134-523,1 1 0,0-1-1,2 1 1,8-41 0,-3 31-93,2 1 0,2 0 0,25-53 0,-28 68 0,2 0 0,0 1 0,1 1 0,1 0 0,0 0 0,1 1 0,0 1 0,16-13 0,-28 25 0,1 0 0,-1 0 0,0 0 0,1 0 0,-1 0 0,1 0 0,-1 0 0,1 1 0,-1-1 0,1 1 0,0-1 0,-1 1 0,1-1 0,0 1 0,-1 0 0,1 0 0,0 0 0,0 0 0,-1 0 0,1 0 0,3 1 0,-4 0 0,1 0 0,0 0 0,0 0 0,-1 0 0,1 0 0,-1 1 0,1-1 0,-1 1 0,1-1 0,-1 1 0,0-1 0,0 1 0,0 0 0,0 0 0,1 2 0,3 9 0,-1-1 0,-1 1 0,0 0 0,2 19 0,0 19 0,-2 1 0,-3 0 0,-10 85 0,-42 156 0,51-288 0,-74 297 0,60-255 0,-2-1 0,-1-1 0,-3 0 0,-33 53 0,48-88 0,1-4 0,1 1 0,-1 0 0,0-1 0,-6 6 0,11-11 0,-1-1 0,1 0 0,-1 1 0,1-1 0,0 0 0,-1 1 0,1-1 0,-1 0 0,1 0 0,-1 1 0,1-1 0,-1 0 0,1 0 0,-1 0 0,1 0 0,-1 0 0,1 0 0,-1 0 0,1 0 0,-1 0 0,1 0 0,-1 0 0,0 0 0,1 0 0,-1 0 0,1-1 0,-1 1 0,1 0 0,0 0 0,-1 0 0,1-1 0,-1 1 0,1 0 0,-1-1 0,1 1 0,0 0 0,-1-1 0,1 1 0,0-1 0,-1 1 0,1 0 0,0-1 0,-1 1 0,1-1 0,0 1 0,0-1 0,0 1 0,0-1 0,-1 1 0,1-1 0,0 0 0,-8-30 0,6 16 0,1 0 0,1-1 0,0 1 0,1 0 0,1-1 0,0 1 0,1 0 0,0 0 0,2 1 0,5-16 0,-1 9 0,1 0 0,0 1 0,2-1 0,0 2 0,30-35 0,-26 36 0,0 2 0,2 0 0,-1 2 0,2-1 0,0 2 0,37-19 0,-40 24 0,1 0 0,0 2 0,0 0 0,1 1 0,0 0 0,0 2 0,0 0 0,0 1 0,20 1 0,-30 1 85,1 1 0,-1 0 0,1 1 0,-1 0 0,1 0 0,-1 1 0,0 0 0,0 0 0,10 7 0,-8-4-1281,-1 0 0,1 1 0,9 9-1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1055 10752,'0'0'11625,"12"-14"-10972,7-7-429,27-28 698,44-64 0,-32 17 737,70-162 0,-96 189-1001,-3 4 213,-2-1 1,30-112-1,-55 169-777,0 1 0,0-1 0,-1 1 0,0-1 0,0 1 0,-1-1 0,0 1 0,-1-1 0,0 1 0,-3-12 0,4 19-93,0 0-1,0 0 1,-1 0 0,1 0 0,0 0 0,-1 0 0,1 0 0,-1 0 0,1 0 0,-1 0 0,1 0 0,-1 1 0,0-1-1,1 0 1,-1 0 0,0 1 0,0-1 0,1 0 0,-1 1 0,0-1 0,0 1 0,0-1 0,0 1 0,0 0 0,0-1-1,0 1 1,0 0 0,0-1 0,0 1 0,0 0 0,0 0 0,0 0 0,0 0 0,0 0 0,0 0 0,0 0 0,0 1-1,0-1 1,0 0 0,0 0 0,0 1 0,0-1 0,0 1 0,0-1 0,0 1 0,1-1 0,-1 1 0,0-1 0,0 1-1,-1 1 1,-4 3-2,1 0-1,-1 0 1,1 0-1,0 1 1,-7 10-1,-11 20 2,1 2 0,2 0 0,1 2 0,3 0 0,1 0 0,1 2 0,3 0 0,2 0 0,1 1 0,2 0 0,2 0 0,2 0 0,7 75 0,-4-109 0,0 1 0,1-1 0,0 1 0,1-1 0,0 0 0,0 0 0,7 12 0,-9-18 0,1 0 0,0 0 0,0-1 0,0 1 0,0-1 0,1 0 0,-1 1 0,0-1 0,1 0 0,0 0 0,-1-1 0,1 1 0,0 0 0,0-1 0,0 0 0,0 0 0,0 0 0,0 0 0,1 0 0,-1 0 0,0-1 0,0 0 0,0 1 0,1-1 0,4-1 0,8-2 0,0 0 0,1-2 0,-1 0 0,-1-1 0,1 0 0,-1-1 0,17-11 0,-8 5 0,32-16 0,64-47 0,-92 56 0,-2-1 0,0-1 0,-2-1 0,23-29 0,-65 74 0,-62 79 0,67-82 0,0 1 0,1 0 0,-19 44 0,28-55 0,0 0 0,0 0 0,1 0 0,0 0 0,1 1 0,-1 14 0,2-21 0,0-1 0,0 1 0,1-1 0,-1 1 0,1-1 0,-1 1 0,1-1 0,0 1 0,0-1 0,0 0 0,0 0 0,0 1 0,0-1 0,1 0 0,-1 0 0,1 0 0,0 0 0,-1 0 0,1-1 0,0 1 0,0-1 0,0 1 0,0-1 0,0 1 0,1-1 0,-1 0 0,0 0 0,0 0 0,1 0 0,3 0 0,1 0 0,1 0 0,-1 0 0,1-1 0,-1 0 0,1 0 0,0-1 0,-1 0 0,1-1 0,-1 1 0,0-1 0,0-1 0,1 1 0,-2-1 0,1-1 0,0 1 0,0-1 0,-1 0 0,0-1 0,0 1 0,0-1 0,9-10 0,-9 8 0,0 0 0,0 0 0,0 0 0,-1 0 0,0-1 0,0 0 0,-1 0 0,0-1 0,-1 1 0,0-1 0,0 1 0,0-1 0,-1 0 0,-1 0 0,0 0 0,0-1 0,-1-15 0,0 22 0,-1-1 0,1 1 0,-1-1 0,0 1 0,0 0 0,0-1 0,-1 1 0,1 0 0,-1 0 0,0 0 0,1 0 0,-1 0 0,-1 0 0,1 0 0,0 1 0,-4-3 0,4 3 0,-1 0 0,1 1 0,-1-1 0,1 1 0,-1 0 0,0 0 0,0 0 0,0 0 0,1 0 0,-1 1 0,0-1 0,0 1 0,0 0 0,0 0 0,0 0 0,0 0 0,0 1 0,0-1 0,-4 2 0,-2 0 0,0 1 0,0 0 0,1 0 0,-1 1 0,1 0 0,0 1 0,0 0 0,-11 8 0,16-11 0,1 0 0,0 0 0,-1 1 0,1-1 0,0 0 0,0 1 0,0 0 0,1-1 0,-1 1 0,1 0 0,-1 0 0,1 0 0,0 0 0,0 0 0,0 0 0,1 0 0,-1 0 0,1 0 0,-1 0 0,1 1 0,0-1 0,0 0 0,1 0 0,-1 0 0,1 0 0,-1 0 0,1 1 0,2 2 0,-2-1 0,1-1 0,0 0 0,0-1 0,0 1 0,0 0 0,1-1 0,-1 1 0,1-1 0,0 0 0,0 1 0,0-2 0,1 1 0,-1 0 0,1-1 0,-1 1 0,6 1 0,-4-2 0,1 0 0,0 0 0,-1-1 0,1 0 0,0 0 0,0 0 0,-1-1 0,1 0 0,0 0 0,10-1 0,5-4 0,0 0 0,-1-1 0,0-1 0,0-1 0,27-15 0,21-15 0,-2-3 0,114-92 0,-166 119 0,-12 11 0,0 1 0,-1 0 0,1 0 0,1-1 0,-1 1 0,0 0 0,0 1 0,1-1 0,-1 0 0,1 1 0,5-3 0,-8 4 0,1 0 0,-1 0 0,0 1 0,1-1 0,-1 0 0,0 0 0,0 0 0,1 1 0,-1-1 0,0 0 0,0 0 0,1 1 0,-1-1 0,0 0 0,0 1 0,0-1 0,0 0 0,0 0 0,1 1 0,-1-1 0,0 0 0,0 1 0,0-1 0,0 0 0,0 1 0,0-1 0,0 0 0,0 1 0,0-1 0,0 0 0,0 1 0,0-1 0,0 0 0,0 1 0,-1-1 0,-2 18 0,2-15 0,-34 199 0,34-194 0,-1 31 0,2-38 0,-1 0 0,1 0 0,0 0 0,0 0 0,0 0 0,1 0 0,-1 0 0,0 0 0,0 0 0,0 0 0,1 0 0,-1 0 0,0 0 0,1 0 0,-1 0 0,1 0 0,-1-1 0,1 1 0,-1 0 0,1 0 0,0-1 0,-1 1 0,1 0 0,0-1 0,0 1 0,0 0 0,-1-1 0,3 1 0,-1-1 0,0 0 0,0 0 0,0 0 0,0-1 0,0 1 0,0-1 0,0 1 0,0-1 0,0 0 0,0 0 0,-1 0 0,1 0 0,0 0 0,0 0 0,-1-1 0,1 1 0,1-2 0,26-30 0,-25 28 0,137-194 0,-122 174 0,-19 24 0,0 1 0,0 0 0,0 0 0,1 0 0,-1-1 0,0 1 0,0 0 0,0 0 0,1 0 0,-1 0 0,0 0 0,0 0 0,1 0 0,-1-1 0,0 1 0,0 0 0,0 0 0,1 0 0,-1 0 0,0 0 0,0 0 0,1 0 0,-1 0 0,0 0 0,0 0 0,1 0 0,-1 0 0,0 1 0,0-1 0,1 0 0,-1 0 0,0 0 0,0 0 0,1 1 0,2 15 0,-3 6 0,2 62 0,-1-75 0,0 0 0,1 0 0,0-1 0,0 1 0,1-1 0,0 0 0,6 11 0,-8-17 0,-1-1 0,1 0 0,0 1 0,0-1 0,0 0 0,0 0 0,0 0 0,0 0 0,0 0 0,1 0 0,-1 0 0,0 0 0,0-1 0,1 1 0,-1 0 0,1-1 0,-1 1 0,0-1 0,1 0 0,-1 1 0,1-1 0,-1 0 0,3 0 0,0 0 0,0 0 0,-1-1 0,1 0 0,0 0 0,-1 0 0,1 0 0,-1 0 0,1-1 0,4-2 0,2-3 0,1 0 0,-1 0 0,0-1 0,15-16 0,-6 4 0,-1-1 0,-1-1 0,-1 0 0,13-26 0,26-40 0,-46 74 0,-4 2 0,3-3 0,-4 15 0,0 10 0,0 0 0,0-1 0,0 1 0,1-1 0,1 0 0,-1 0 0,1-1 0,1 1 0,-1-1 0,1-1 0,1 1 0,0-1 0,0-1 0,0 1 0,0-1 0,1-1 0,0 0 0,1 0 0,-1-1 0,1 0 0,0 0 0,0-1 0,13 3 0,-14-4 0,0-1 0,0 0 0,0 0 0,0-1 0,0 0 0,0 0 0,0-1 0,0 0 0,0-1 0,-1 0 0,1 0 0,0-1 0,-1 0 0,0 0 0,1-1 0,-1 0 0,-1-1 0,1 0 0,-1 0 0,0 0 0,0-1 0,0 0 0,-1 0 0,0-1 0,0 0 0,6-10 0,-9 13 0,-1-1 0,0 0 0,0 1 0,0-1 0,-1 0 0,0 0 0,0 0 0,0-1 0,0 1 0,-1 0 0,0-9 0,0 13 0,0 0 0,0-1 0,-1 1 0,1-1 0,0 1 0,-1 0 0,1-1 0,-1 1 0,1 0 0,-1-1 0,0 1 0,0 0 0,1 0 0,-1 0 0,0 0 0,0 0 0,0 0 0,-2-2 0,2 3 0,-1-1 0,0 0 0,1 1 0,-1 0 0,1-1 0,-1 1 0,0 0 0,1 0 0,-1 0 0,0 0 0,1 0 0,-1 0 0,0 0 0,1 1 0,-1-1 0,0 0 0,1 1 0,-1-1 0,-2 3 0,-5 1 0,1 0 0,-1 1 0,1 1 0,0-1 0,1 1 0,-1 1 0,1-1 0,0 1 0,1 0 0,0 1 0,0-1 0,-7 13 0,7-10 0,1 1 0,0-1 0,0 1 0,1 0 0,1 0 0,0 0 0,0 0 0,1 0 0,1 1 0,-1 12 0,2-21 0,-1-1 0,1 0 0,0 0 0,1 1 0,-1-1 0,0 0 0,1 0 0,-1 0 0,1 1 0,-1-1 0,1 0 0,0 0 0,0 0 0,0 0 0,0 0 0,1 0 0,-1 0 0,0-1 0,1 1 0,-1 0 0,1-1 0,0 1 0,-1-1 0,1 0 0,0 1 0,0-1 0,0 0 0,0 0 0,0 0 0,0 0 0,0-1 0,0 1 0,1 0 0,-1-1 0,4 1 0,2-1 0,-1 0 0,1 0 0,0-1 0,-1 0 0,1-1 0,-1 1 0,0-1 0,1-1 0,8-4 0,18-10 0,45-30 0,-55 31 0,0 1 0,1 1 0,53-21 0,-76 34 0,1 1 0,-1 0 0,1 0 0,-1 0 0,1 0 0,-1 0 0,0 0 0,1 0 0,-1 1 0,1-1 0,-1 1 0,0 0 0,1 0 0,-1 0 0,0 0 0,0 0 0,0 0 0,0 1 0,0-1 0,0 1 0,0-1 0,0 1 0,0 0 0,1 2 0,6 6 0,-1 0 0,0 1 0,7 13 0,-9-15 0,1 4 0,1-1 0,1 0 0,13 14 0,-18-22 0,0-1 0,-1 0 0,1 0 0,1 0 0,-1 0 0,0-1 0,1 1 0,-1-1 0,1 0 0,0-1 0,-1 1 0,1-1 0,7 1 0,-5-1 77,0 0 1,-1-1-1,1 0 0,0 0 0,0-1 1,0 0-1,0 0 0,-1 0 0,1-1 1,11-4-1,-13 3-761,1 0 1,-1 0-1,0 0 1,1-1-1,-1 0 1,6-6-1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5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431 747 6928,'0'0'6473,"-11"-2"-6044,-9-3-58,-1 1 0,-38-1 1,41 5-220,1 1 0,0 1 0,0 1 0,0 0 0,0 1 0,0 1 0,0 0 0,1 1 0,0 1 0,1 1 0,-1 0 1,1 1-1,1 1 0,-25 20 0,33-24-108,1 0 0,0 0 0,1 1 0,0 0 0,-1-1 0,2 1 0,-1 1 0,1-1 1,1 0-1,-1 1 0,1 0 0,0-1 0,1 1 0,0 0 0,0 0 0,1 0 0,0 0 0,0 0 0,1 0 1,0 0-1,0 0 0,1-1 0,0 1 0,0 0 0,1-1 0,0 1 0,0-1 0,1 0 0,0 0 0,6 8 0,-2-4 15,1-1 0,0-1 0,0 1 0,1-2 0,0 1 0,0-1 0,1-1 0,13 8 1,-15-12-21,-1 1 1,1-1 0,-1 0 0,1-1-1,0 0 1,0-1 0,0 0 0,0 0-1,0-1 1,0 0 0,0 0 0,13-3-1,-1-1 99,0 0 0,-1-2 0,1-1-1,-1 0 1,-1-1 0,1-1 0,-2-1 0,1-1-1,-1-1 1,-1 0 0,0-1 0,-1-1-1,0 0 1,22-28 0,-27 22 250,-12 11-12,0 9-352,0 0 0,1 0 0,-1 0 0,1 0 0,-1 0 0,0 0 1,1 0-1,-1 0 0,1 0 0,-1 0 0,0 0 0,1 0 0,-1 0 0,1 0 0,-1 1 0,0-1 0,1 0 0,-1 0 0,0 1 0,-2 1 10,-1 0 0,1 1-1,0-1 1,0 1 0,0-1 0,0 1-1,0 0 1,1 0 0,-1 0-1,1 1 1,0-1 0,0 1 0,-3 6-1,2-4 10,1 0 0,-1 1 0,1-1 0,1 1 0,-1-1 0,1 1 0,0 9 0,1-12-21,1-1-1,-1 1 0,1-1 1,0 0-1,0 1 0,0-1 1,1 0-1,-1 0 0,1 0 0,-1 0 1,1 0-1,0 0 0,0 0 1,1-1-1,-1 1 0,0-1 1,1 1-1,0-1 0,-1 0 1,7 3-1,-5-2 5,1 0 0,0 0 1,0-1-1,0 0 0,1 0 0,-1 0 1,0-1-1,1 1 0,0-1 0,-1-1 1,10 1-1,-11-2-10,-1 1 0,0-1 0,1 0 0,-1 0-1,0-1 1,1 1 0,-1-1 0,0 0 0,0 0 0,0 0 0,-1 0 0,1 0 0,0 0 0,-1-1-1,1 0 1,-1 1 0,3-6 0,-2 4-2,0 0-1,-1 0 1,0 0 0,0 0-1,0 0 1,0-1 0,0 1-1,-1 0 1,0-1 0,0 0-1,0 1 1,-1-1 0,0-6-1,0 1 11,-2 0 0,1-1 0,-2 1 0,1 0 0,-1 0 0,-1 0 0,-4-9-1,7 16-8,-1 0 0,0 0 0,0 0-1,0 0 1,0 0 0,0 0-1,-1 1 1,1-1 0,-1 1-1,0 0 1,0 0 0,0 0 0,0 0-1,0 0 1,0 0 0,0 1-1,0 0 1,-1 0 0,1-1-1,-1 2 1,1-1 0,-1 0-1,1 1 1,-5 0 0,6 0-4,-1-1 11,0 1-1,1 0 0,-1 0 1,0 0-1,0 0 1,1 1-1,-1-1 1,0 1-1,1 0 1,-1 0-1,0-1 1,1 2-1,-1-1 1,1 0-1,-5 3 1,27-6 107,31-8-35,62-22-1,-79 20-60,2 2 0,-1 1-1,1 2 1,68-5 0,-100 12-23,1 0 0,0 0 0,-1 0 0,1 1 0,-1 0 0,1 0 1,-1 0-1,1 0 0,-1 1 0,0 0 0,0 0 0,0 0 0,0 0 0,0 1 1,7 5-1,-8-4 2,0-1 1,0 1-1,0 0 1,0 1-1,-1-1 1,0 0-1,0 1 1,0-1-1,0 1 0,-1 0 1,0 0-1,0-1 1,0 1-1,0 9 1,-1 1 43,0 0 0,-1 0 1,-1-1-1,-1 1 0,-5 21 0,13-39-9,0 0 0,0 0-1,0 0 1,0 0-1,7-7 1,44-52 67,19-16 16,-67 70-95,1 1 0,0 0 0,1 1 0,-1 0-1,1 0 1,0 1 0,15-5 0,-25 10-32,0 0 0,1 0 1,-1 0-1,0 0 0,1 0 0,-1 0 1,0 0-1,1 0 0,-1 0 0,0 1 1,1-1-1,-1 0 0,0 0 0,1 0 1,-1 1-1,0-1 0,1 0 0,-1 1 1,0-1-1,0 0 0,1 0 0,-1 1 1,0-1-1,0 0 0,0 1 0,0-1 1,0 0-1,1 1 0,-1-1 0,0 1 1,0-1-1,0 0 0,0 1 0,0-1 1,0 0-1,0 1 0,0-1 0,0 1 1,0-1-1,0 0 0,0 1 0,-1-1 1,1 0-1,0 1 0,0 0 0,-3 22 43,2-21-28,-8 74 140,8-67-135,1 0 1,0 1-1,1-1 0,0 0 1,0 0-1,4 11 0,-4-18-14,-1 0-1,1 0 0,0 0 0,0 0 1,0 0-1,0-1 0,0 1 0,0 0 1,1-1-1,-1 1 0,1-1 0,-1 1 0,1-1 1,-1 0-1,1 0 0,0 1 0,-1-1 1,1 0-1,3 1 0,-2-1 1,1-1-1,-1 1 1,1 0-1,-1-1 1,1 0 0,-1 0-1,1 0 1,0 0-1,-1 0 1,5-2-1,5-1 10,0-1 0,0 0 0,-1-1 0,22-12-1,29-20 29,39-19 48,-90 50-88,12-5 88,1 0 1,41-11 0,-60 20-67,0 1-1,0 0 1,0 0 0,0 1 0,0-1-1,0 1 1,0 1 0,0-1 0,-1 1-1,8 2 1,-13-3-25,0 0-1,0 0 1,0 0 0,1 0-1,-1 0 1,0 0 0,0 0-1,0 0 1,0 0 0,0 0-1,0 0 1,0 0-1,0 0 1,0 0 0,0 1-1,0-1 1,0 0 0,1 0-1,-1 0 1,0 0 0,0 0-1,0 0 1,0 0-1,0 0 1,0 0 0,0 0-1,0 0 1,0 1 0,0-1-1,0 0 1,0 0 0,0 0-1,0 0 1,0 0 0,0 0-1,0 0 1,0 0-1,0 0 1,0 1 0,0-1-1,0 0 1,0 0 0,0 0-1,0 0 1,0 0 0,-1 0-1,1 0 1,0 0-1,0 0 1,0 0 0,0 0-1,0 0 1,0 0 0,0 1-1,0-1 1,0 0 0,0 0-1,0 0 1,0 0 0,0 0-1,-1 0 1,1 0-1,0 0 1,0 0 0,0 0-1,0 0 1,-11 7 64,-18 6-34,26-12-22,3-1-9,-21 8 29,1 1 1,0 1-1,1 1 1,-19 14-1,33-21-27,0 1 0,0-1 0,0 1 1,1 0-1,-1 0 0,1 0 0,0 1 0,1 0 0,0-1 0,0 1 0,0 1 1,0-1-1,1 0 0,0 0 0,0 1 0,1-1 0,0 1 0,-1 7 0,2-10 0,0-1 0,0 0-1,0 1 1,0-1 0,1 1-1,-1-1 1,1 0 0,0 1-1,0-1 1,0 0 0,0 0-1,1 0 1,-1 0 0,1 0-1,0 0 1,0 0 0,4 4-1,-2-3 1,0-1 0,0 0-1,0 0 1,1 0-1,-1 0 1,1-1 0,-1 0-1,1 0 1,0 0-1,8 1 1,7 1 18,-1-2 0,0 0 0,1-2 0,38-2 0,-31-1 12,0-1 0,-1-1 0,1-1 0,-1-2 1,0 0-1,26-14 0,-37 16-16,-1-2 1,0 0 0,0 0-1,-1-1 1,0-1 0,-1 0 0,0-1-1,0-1 1,-1 1 0,-1-2-1,15-21 1,-22 29-7,0-1 1,0 1-1,-1-1 1,3-9-1,-4 12-8,-1 1 0,1 0-1,-1 0 1,0 0 0,0-1 0,0 1 0,0 0-1,0 0 1,0 0 0,0-1 0,-1 1 0,1 0-1,-1 0 1,0 0 0,0 0 0,-1-2 0,2 3-3,-1 1-1,1-1 1,-1 1 0,1 0 0,-1-1 0,1 1 0,-1 0-1,0-1 1,1 1 0,-1 0 0,1 0 0,-1 0 0,0-1-1,1 1 1,-1 0 0,0 0 0,1 0 0,-1 0 0,0 0 0,1 0-1,-1 0 1,0 1 0,1-1 0,-1 0 0,0 0 0,1 0-1,-1 1 1,1-1 0,-1 0 0,1 0 0,-1 1 0,0-1-1,1 1 1,-1 0 0,-24 17 15,21-14-4,-3 1 0,0 1 0,0 1 0,1-1 0,0 1 0,0 0 0,0 0 0,-7 14 0,11-17-6,1 0-1,-1 0 0,1-1 1,-1 1-1,1 0 1,1 0-1,-1 0 1,0 1-1,1-1 1,0 0-1,0 0 1,0 0-1,1 0 1,-1 0-1,1 0 1,0 0-1,0 0 0,0 0 1,3 6-1,-2-7-3,0-1 0,0 1 1,0-1-1,0 1 0,0-1 0,0 1 0,1-1 0,-1 0 0,1 0 0,0 0 0,-1-1 0,1 1 0,0-1 0,0 1 0,0-1 0,0 0 0,1 0 0,-1 0 0,0-1 0,6 1 0,1 1 2,1-2-1,-1 1 0,1-2 0,-1 1 0,12-3 0,-2-1 10,-1-1 1,0-1-1,0-1 1,27-13-1,69-44 32,-37 18 0,-23 10 36,-55 35-80,1 1 0,-1 0 1,1-1-1,-1 1 0,1-1 0,-1 1 0,1 0 0,-1-1 0,1 1 0,0 0 0,-1-1 0,1 1 0,-1 0 0,1 0 0,0 0 0,-1 0 0,1 0 0,-1-1 0,1 1 1,0 0-1,-1 0 0,1 1 0,0-1 0,-1 0 0,1 0 0,0 0 0,-1 0 0,1 0 0,-1 1 0,1-1 0,1 1 0,-2 0 3,1 0-1,0 0 0,-1 1 0,1-1 1,0 0-1,-1 1 0,0-1 1,1 0-1,-1 1 0,0-1 0,0 1 1,0-1-1,0 3 0,0 8 17,-1-1-1,-3 18 0,4-27-19,-9 34 46,6-26-28,1-1 0,0 0 0,0 1 0,1-1 1,0 1-1,1 16 0,0-25-17,0-1 1,0 1-1,0-1 1,0 0-1,0 1 0,1-1 1,-1 1-1,0-1 1,0 1-1,0-1 0,1 1 1,-1-1-1,0 0 1,0 1-1,1-1 0,-1 1 1,0-1-1,1 0 1,-1 0-1,1 1 0,-1-1 1,0 0-1,1 1 1,-1-1-1,1 0 0,-1 0 1,1 0-1,-1 0 1,1 1-1,-1-1 0,1 0 1,19-4 29,17-15 6,0-10 30,36-33-1,-36 29-29,-36 32-33,1 0 0,-1 0 0,0 0 1,0 0-1,1 0 0,-1 0 1,1 0-1,-1 0 0,1 1 0,-1-1 1,1 0-1,-1 1 0,1 0 0,3-1 1,-5 1-4,1 0 1,-1 0 0,1 0 0,0 1 0,-1-1 0,1 0 0,-1 0 0,1 1 0,-1-1 0,1 0-1,-1 1 1,1-1 0,-1 0 0,1 1 0,-1-1 0,1 1 0,-1-1 0,0 1 0,1-1 0,-1 1 0,0-1-1,0 1 1,1-1 0,-1 1 0,0 1 0,1 2 3,0 1-1,0 0 1,-1 0-1,1 0 1,-1-1-1,-1 1 1,0 8-1,-1-2 14,1-1-1,0 1 1,0 0 0,1-1 0,3 22-1,-2-30-13,-1 0 0,1 0-1,-1 0 1,1 0 0,0 0-1,0 0 1,0 0 0,0 0 0,0 0-1,0 0 1,1-1 0,-1 1-1,0 0 1,1-1 0,0 0-1,-1 1 1,1-1 0,0 0-1,-1 1 1,1-1 0,0 0 0,0-1-1,0 1 1,0 0 0,0 0-1,0-1 1,0 1 0,0-1-1,1 0 1,-1 0 0,0 0-1,0 0 1,0 0 0,0 0 0,0 0-1,0-1 1,3 0 0,5-1 1,0 0 0,0-1 1,-1-1-1,1 0 0,-1 0 1,0 0-1,13-9 0,2-4-1,29-25 0,-28 19 14,-2 0 0,40-53-1,30-61 29,-54 69-17,-2-2 0,-4-1 1,27-82-1,-27 51 23,33-183-1,-66 282-51,3-30 0,-3 32 0,0 1 0,0-1 0,1 1 0,-1-1 0,0 1 0,0 0 0,0-1 0,0 1 0,0-1 0,-1 1 0,1-1 0,0 1 0,0-1 0,0 1 0,0 0 0,0-1 0,-1 1 0,1-1 0,0 1 0,0 0 0,-1-1 0,1 1 0,0 0 0,0-1 0,-1 1 0,1 0 0,0-1 0,-1 1 0,1 0 0,-1 0 0,1-1 0,0 1 0,-1 0 0,1 0 0,-1 0 0,1 0 0,-1-1 0,1 1 0,0 0 0,-1 0 0,1 0 0,-1 0 0,1 0 0,-1 0 0,1 0 0,-1 0 0,1 0 0,-1 1 0,1-1 0,0 0 0,-1 0 0,1 0 0,-1 0 0,1 1 0,0-1 0,-1 0 0,1 0 0,-1 1 0,1-1 0,0 0 0,-1 1 0,-3 3 0,-1-1 0,1 1 0,0 0 0,0 1 0,0-1 0,1 1 0,-1-1 0,-3 10 0,-21 45 0,24-50 0,-15 40 0,3 1 0,-13 74 0,19-71-24,2 1 1,3 0-1,2 0 0,8 101 0,-3-138 21,0 0-1,1-1 0,1 1 1,1-1-1,0 0 0,1 0 0,1 0 1,10 17-1,-15-30 4,1 1 0,0-1 0,0 1 0,1-1 0,-1 0 0,1 0 0,-1 0 0,1-1 0,0 1 0,0-1 0,0 0 0,0 0 0,0 0 0,1-1 0,-1 0 0,1 1 0,-1-2 0,1 1 0,-1 0 0,1-1 0,-1 0 0,1 0 0,-1 0 0,1 0 0,0-1 0,-1 0 0,1 0 0,-1 0 0,0-1 0,1 1 0,-1-1 0,0 0 0,0 0 0,0-1 0,4-2 0,1-2 7,-1 0 1,0 0-1,0-1 0,-1 0 0,0 0 1,0-1-1,7-11 0,-11 13-1,1-1-1,-1 0 1,0 0 0,0 0-1,-1 0 1,-1 0-1,1-1 1,-1 1 0,0-1-1,-1-8 1,0 16-5,0 0 0,0 0-1,0 0 1,0 0 0,0 0 0,0 0 0,0 0 0,0 0-1,1 0 1,-1 0 0,0 0 0,1 0 0,-1 0-1,1 0 1,-1 0 0,1 0 0,-1 0 0,1 0 0,0 1-1,-1-1 1,2-1 0,-1 2-1,0 0 1,0 0-1,-1 0 1,1 0-1,0 0 1,0 0-1,0 0 1,0 0-1,0 1 1,-1-1-1,1 0 1,0 0-1,0 1 1,0-1-1,0 0 1,-1 1-1,1-1 1,0 1-1,-1-1 1,1 1-1,0 0 1,-1-1-1,1 1 1,0-1-1,-1 1 1,1 0-1,-1 0 1,1 0-1,2 3 0,-1 0 0,1 0 0,-1 0 0,0 0 0,0 0 0,0 0 0,-1 0 0,0 1 0,0-1 0,1 6 0,3 50 0,-4-30 0,0-17 0,0 0 0,0 0 0,2 0 0,0 0 0,7 21 0,-8-30 0,0-1 0,0 0 0,0 1 0,0-1 0,0 0 0,1 0 0,-1 0 0,1 0 0,0 0 0,0-1 0,0 1 0,0-1 0,0 0 0,1 0 0,-1 0 0,1 0 0,-1 0 0,1-1 0,0 0 0,0 0 0,-1 0 0,1 0 0,6 0 0,6 0 0,1-1 0,0 0 0,-1-1 0,1-1 0,-1-1 0,0 0 0,0-1 0,31-13 0,-14 3 0,0-1 0,-2-2 0,33-23 0,-49 30 0,0-1 0,-1 0 0,0 0 0,-1-2 0,22-26 0,-35 39 0,1-1 0,-1 1 0,1 0 0,-1-1 0,0 1 0,1-1 0,-1 1 0,0 0 0,1-1 0,-1 1 0,0-1 0,0 1 0,0-1 0,1 1 0,-1-1 0,0 1 0,0-1 0,0 1 0,0-1 0,0 1 0,0-1 0,0 1 0,0-1 0,0 1 0,0-1 0,0 1 0,0-1 0,0 1 0,-1-1 0,1 1 0,0-1 0,-1 0 0,0 1 0,0 0 0,0 0 0,0 0 0,0-1 0,0 1 0,0 0 0,0 0 0,0 1 0,0-1 0,1 0 0,-1 0 0,0 0 0,0 1 0,-1-1 0,-34 16 0,14-4 0,1 1 0,1 1 0,-28 25 0,40-32 0,0 1 0,0 0 0,1 1 0,0 0 0,1 0 0,0 0 0,0 1 0,1 0 0,0 0 0,-4 12 0,8-20 0,1 0 0,-1 0 0,1 0 0,-1 0 0,1 0 0,-1 0 0,1 1 0,0-1 0,0 0 0,0 0 0,0 0 0,1 0 0,-1 0 0,1 0 0,-1 0 0,1 0 0,-1 0 0,1 0 0,0 0 0,0 0 0,0 0 0,2 2 0,-1-2 0,0-1 0,0 0 0,0 1 0,0-1 0,0 0 0,0 0 0,1 0 0,-1-1 0,0 1 0,1 0 0,-1-1 0,0 1 0,1-1 0,-1 0 0,0 0 0,1 0 0,-1 0 0,1 0 0,2-1 0,1-1 0,0 1 0,0-1 0,0 0 0,-1 0 0,1 0 0,-1-1 0,0 0 0,0 0 0,0 0 0,0-1 0,0 1 0,0-1 0,-1 0 0,7-9 0,4-5 0,-1-2 0,16-29 0,-8 13 0,-20 33 0,0 0 0,0-1 0,1 2 0,-1-1 0,1 0 0,0 0 0,3-2 0,-8 7 0,0 1 0,0-1 0,1 0 0,-1 1 0,1 0 0,-1-1 0,1 1 0,0 0 0,0 0 0,0-1 0,-1 7 0,-8 40 0,9-42 0,0-4 0,0 1 0,1-1 0,0 0 0,-1 1 0,1-1 0,0 1 0,1-1 0,-1 0 0,0 1 0,1-1 0,0 1 0,0-1 0,0 0 0,0 0 0,1 0 0,-1 0 0,1 0 0,0 0 0,-1 0 0,4 3 0,-3-4 0,0-1 0,1 1 0,-1-1 0,0 1 0,1-1 0,-1 0 0,1 0 0,0 0 0,-1 0 0,1-1 0,0 1 0,-1-1 0,1 0 0,0 1 0,0-1 0,-1 0 0,1-1 0,0 1 0,-1 0 0,1-1 0,0 1 0,-1-1 0,1 0 0,0 0 0,3-2 0,7-3 0,-1 0 0,0-1 0,0-1 0,0 0 0,12-11 0,52-53 0,-50 46 0,11-11 0,-2-1 0,-2-1 0,-2-2 0,-1-1 0,-2-2 0,33-69 0,-27 38 0,-3-1 0,-4-1 0,26-115 0,-51 183 0,-1 4 0,0 1 0,0-1 0,0 0 0,0 1 0,-1-1 0,1 0 0,-1 0 0,-1 1 0,1-1 0,-1 0 0,1 0 0,-3-5 0,3 10 0,-1 0 0,1-1 0,-1 1 0,1-1 0,0 1 0,-1 0 0,1-1 0,-1 1 0,1 0 0,-1-1 0,1 1 0,-1 0 0,1 0 0,-1 0 0,0-1 0,1 1 0,-1 0 0,1 0 0,-1 0 0,1 0 0,-1 0 0,0 0 0,1 0 0,-1 0 0,1 0 0,-1 1 0,1-1 0,-1 0 0,1 0 0,-1 0 0,0 1 0,1-1 0,-1 0 0,1 0 0,0 1 0,-1-1 0,1 0 0,-1 1 0,1-1 0,-1 1 0,-17 18 0,4 2 0,1 1 0,1 0 0,0 1 0,2 0 0,-9 33 0,2 2 0,-9 66 0,16-63 0,-3 87 0,12-126 0,2 1 0,0 0 0,1-1 0,2 1 0,0-1 0,2 1 0,9 24 0,-12-39 0,1 0 0,0 0 0,0-1 0,1 1 0,-1-1 0,2-1 0,-1 1 0,1-1 0,0 1 0,11 7 0,-13-11 0,-1-1 0,1 0 0,-1 1 0,1-2 0,0 1 0,0 0 0,0-1 0,0 0 0,0 0 0,0 0 0,0 0 0,1-1 0,-1 1 0,0-1 0,0 0 0,0-1 0,1 1 0,-1-1 0,0 1 0,0-1 0,0-1 0,0 1 0,6-3 0,6-5 0,0 0 0,-1-2 0,0 0 0,0 0 0,-1-1 0,-1-1 0,0-1 0,0 0 0,19-29 0,-24 32 0,0 0 0,18-16 0,-26 27 0,0 0 0,0 0 0,0 0 0,0 0 0,0 1 0,0-1 0,0 0 0,0 0 0,0 0 0,0 0 0,0 0 0,0 0 0,0 0 0,0 0 0,0 0 0,0 0 0,0 0 0,0 0 0,0 0 0,0 0 0,0 0 0,0 0 0,0 0 0,0 0 0,0 0 0,0 0 0,0 0 0,0 0 0,0 0 0,0 0 0,0 0 0,0 0 0,1 0 0,-1 0 0,0 0 0,0 0 0,0 0 0,0 0 0,0 0 0,0 0 0,-4 9 0,-8 13 0,4-6 0,0 0 0,1 1 0,1 0 0,0 0 0,2 0 0,0 1 0,0-1 0,2 1 0,0 0 0,1 0 0,2 22 0,-1-38 0,0 0 0,0 0 0,0 1 0,1-1 0,-1 0 0,0 0 0,1 0 0,0 0 0,-1 0 0,1 0 0,0 0 0,0 0 0,0 0 0,0 0 0,1 0 0,-1-1 0,0 1 0,1 0 0,-1-1 0,1 1 0,0-1 0,-1 0 0,1 1 0,0-1 0,0 0 0,0 0 0,0 0 0,0 0 0,0-1 0,0 1 0,0 0 0,0-1 0,0 1 0,0-1 0,1 0 0,-1 0 0,0 0 0,0 0 0,0 0 0,1 0 0,2-2 0,11-1 0,-1-1 0,0-1 0,-1 0 0,26-14 0,-21 11 0,27-13 0,-1-2 0,-1-1 0,0-3 0,53-42 0,-89 61 0,-4 4 0,1 1 0,-1-1 0,1 1 0,-1 0 0,7-3 0,-9 8 0,-5 6 0,-5 12 0,6-16 0,-3 8 0,1 1 0,0 0 0,1 0 0,0 0 0,1 0 0,0 18 0,2-26 0,-1-1 0,1 1 0,1 0 0,-1 0 0,1 0 0,-1-1 0,1 1 0,1 0 0,-1-1 0,1 1 0,0-1 0,0 1 0,0-1 0,0 0 0,1 0 0,0 0 0,0 0 0,0 0 0,0-1 0,6 5 0,-7-6 0,1-1 0,-1 1 0,1-1 0,0 0 0,0 0 0,0 0 0,-1 0 0,1 0 0,0-1 0,0 1 0,0-1 0,0 0 0,0 0 0,0 0 0,0 0 0,0 0 0,0-1 0,0 1 0,0-1 0,0 0 0,0 0 0,0 0 0,-1 0 0,1-1 0,0 1 0,-1-1 0,1 1 0,3-5 0,0 1 0,0 0 0,0 0 0,-1-1 0,0 0 0,0 0 0,-1 0 0,0-1 0,0 0 0,6-14 0,-6 12 0,-1-1 0,0 0 0,-1 0 0,0 0 0,0 0 0,-1 0 0,0-14 0,-1 21 0,0 0 0,-1 0 0,1 0 0,-1 1 0,1-1 0,-1 0 0,0 1 0,0-1 0,0 0 0,0 1 0,-1-1 0,1 1 0,0 0 0,-1-1 0,0 1 0,0 0 0,0 0 0,0 0 0,0 0 0,0 0 0,0 1 0,0-1 0,-1 1 0,1-1 0,-1 1 0,1 0 0,-1 0 0,1 0 0,-1 0 0,0 0 0,-4 0 0,-2 0 0,0 0 0,-1 1 0,1 0 0,0 1 0,-1-1 0,1 2 0,-15 3 0,-63 25 0,69-24 0,-13 11 0,30-17 0,1 1 0,-1-1 0,1 0 0,-1 1 0,1-1 0,0 1 0,-1-1 0,1 1 0,-1-1 0,1 0 0,0 1 0,0-1 0,-1 1 0,1 0 0,0-1 0,0 1 0,0-1 0,-1 1 0,1-1 0,0 1 0,0 0 0,0 0 0,1 0 0,-1-1 0,1 1 0,-1-1 0,1 1 0,-1-1 0,1 1 0,-1-1 0,1 1 0,-1-1 0,1 1 0,0-1 0,-1 1 0,1-1 0,0 0 0,-1 0 0,1 1 0,0-1 0,0 0 0,-1 0 0,1 0 0,1 0 0,9 2 0,-1 0 0,1-1 0,0-1 0,0 1 0,0-2 0,0 0 0,12-2 0,2-2 0,48-16 0,-8-4 0,53-16 0,-115 40 0,-1 0 0,1 0 0,-1 1 0,1-1 0,-1 1 0,1 0 0,-1 0 0,1-1 0,-1 2 0,1-1 0,-1 0 0,1 0 0,-1 1 0,1 0 0,-1-1 0,1 1 0,-1 0 0,0 0 0,1 0 0,-1 1 0,3 1 0,-2 1 0,0-1 0,0 1 0,-1 0 0,1-1 0,-1 1 0,0 0 0,0 1 0,0-1 0,-1 0 0,0 1 0,2 4 0,-2-1 0,11 31 0,-12-38 0,0 0 0,1 0 0,-1 0 0,1 0 0,-1 0 0,1 0 0,-1 0 0,1 0 0,0 0 0,-1 0 0,1 0 0,0 0 0,0 0 0,-1-1 0,1 1 0,0 0 0,0-1 0,0 1 0,0 0 0,0-1 0,0 1 0,0-1 0,0 0 0,0 1 0,1-1 0,-1 0 0,0 0 0,2 1 0,8-4 0,1-1 0,0 0 0,-1-1 0,0 0 0,15-10 0,-2 2 0,34-20 0,-34 18 0,45-19 0,-69 34 0,1-1 0,-1 1 0,1 0 0,-1 0 0,1 0 0,0 0 0,-1 0 0,1 0 0,-1 0 0,1 0 0,0 0 0,-1 0 0,1 1 0,-1-1 0,1 0 0,-1 0 0,1 0 0,0 1 0,-1-1 0,1 0 0,-1 1 0,1-1 0,-1 0 0,0 1 0,1-1 0,-1 1 0,1-1 0,-1 1 0,0-1 0,1 1 0,-1-1 0,1 1 0,8 21 0,-8-19 0,8 28 0,-1 0 0,-1 1 0,-2 0 0,-1 0 0,-2 0 0,-2 48 0,0-78 35,0 0 0,0 1 0,0-1 1,-1 0-1,1 1 0,-1-1 0,0 0 0,0 0 0,0 1 0,0-1 0,0 0 1,0 0-1,0 0 0,-1 0 0,1 0 0,-1-1 0,1 1 0,-1 0 0,0-1 1,0 1-1,1-1 0,-1 1 0,0-1 0,0 0 0,-1 0 0,1 0 0,-3 1 1,0-1-528,0 0 0,-1 0 0,1 0 0,0 0 1,-1-1-1,1 0 0,-1 0 0,1-1 0,-8-1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25623,'0'0'6400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2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5320,'0'0'5630,"7"-15"-5286,16-31 28,2 0 0,33-44 0,113-135 1476,-122 149-1211,-44 67-494,0 0 0,0 0 0,-2 0 0,1-1 0,-1 1 0,4-19 0,-7 28-126,-1 0 1,1 0-1,0 0 1,0 1 0,0-1-1,0 0 1,0 0 0,-1 0-1,1 0 1,0 0 0,0 0-1,0 0 1,0 0-1,-1 0 1,1 0 0,0 0-1,0 0 1,0 0 0,-1 0-1,1 0 1,0 0-1,0 0 1,0 0 0,0 0-1,-1 0 1,1 0 0,0 0-1,0 0 1,0 0 0,0 0-1,-1 0 1,1 0-1,0 0 1,0 0 0,0-1-1,0 1 1,0 0 0,-1 0-1,1 0 1,0 0 0,0 0-1,0-1 1,0 1-1,0 0 1,0 0 0,0 0-1,0 0 1,0-1 0,-1 1-1,1 0 1,0 0 0,0 0-1,0 0 1,0-1-1,-15 21 149,10-14-78,-9 12-10,2 1 0,0 0 1,1 1-1,0 0 0,2 1 0,-8 25 0,13-36-49,1 0 1,1 1 0,-1-1 0,2 1 0,-1-1 0,2 1 0,-1 0-1,2 0 1,-1-1 0,1 1 0,1 0 0,0-1 0,1 1 0,-1-1 0,7 14-1,-8-22-24,0-1-1,0 1 1,0-1 0,0 1-1,0-1 1,0 0-1,0 1 1,0-1-1,0 0 1,1 0-1,-1 0 1,1 0-1,-1 0 1,0 0-1,1-1 1,-1 1-1,1 0 1,0-1-1,-1 1 1,1-1-1,0 1 1,-1-1-1,1 0 1,0 0-1,-1 0 1,1 0-1,0 0 1,-1 0-1,1 0 1,0 0-1,-1-1 1,1 1-1,2-2 1,5-1 22,0-1-1,-1 0 1,1 0 0,12-9 0,-14 8-9,26-18 168,-2-1-1,46-46 1,-33 28 97,-34 31-141,0 0 0,0-1 0,-2 0 1,1-1-1,11-25 0,-17 48 184,-2 11-320,-1-4 5,1 1 0,1 0 0,4 17 0,-4-28-9,-1 0 0,2 0-1,-1 0 1,1 0 0,0 0 0,0-1 0,0 0 0,1 1-1,0-1 1,8 8 0,-11-13 1,1 1 1,0-1-1,0 0 1,0 0-1,-1 0 0,1 0 1,0-1-1,0 1 0,1 0 1,-1-1-1,0 1 1,0-1-1,0 0 0,0 0 1,0 0-1,0 0 0,0 0 1,1 0-1,-1 0 1,0-1-1,0 1 0,0-1 1,0 0-1,0 1 0,0-1 1,0 0-1,0 0 1,0 0-1,1-2 0,9-4 23,-1-1 0,0 0 0,12-13 0,-20 19-18,66-65 122,52-43 82,-119 108-199,1 0 0,0 0-1,0 0 1,0 0 0,0 0 0,0 1 0,0 0 0,6-2 0,-8 3-9,0 0-1,0 0 1,0 0-1,0 0 1,0 0-1,0 0 1,-1 0-1,1 1 1,0-1-1,0 0 1,0 1 0,0-1-1,-1 1 1,1-1-1,0 1 1,0-1-1,-1 1 1,1-1-1,0 1 1,-1 0-1,1-1 1,0 1 0,-1 0-1,1 0 1,-1 0-1,1-1 1,-1 1-1,0 0 1,1 0-1,-1 0 1,0 0-1,0 0 1,0-1 0,1 1-1,-1 2 1,2 11 15,-1 0 1,0 0-1,-1 0 1,-1 0 0,0-1-1,0 1 1,-8 26 0,5-17 18,-4 38 0,5 25 89,3-84-119,0 0-1,0 0 1,1 0 0,-1 0 0,0 0 0,1-1 0,-1 1-1,1 0 1,0 0 0,-1 0 0,1 0 0,0-1 0,0 1 0,0 0-1,1-1 1,-1 1 0,0-1 0,0 1 0,1-1 0,-1 0 0,1 0-1,-1 1 1,1-1 0,0 0 0,-1 0 0,1 0 0,0-1 0,0 1-1,0 0 1,0-1 0,-1 1 0,1-1 0,0 0 0,0 1-1,0-1 1,3 0 0,7 0 39,-1-1-1,1 1 1,-1-2-1,19-3 1,-29 4-42,7-1-12,0 0 0,-1 0 1,1-1-1,-1 0 1,0 0-1,1-1 1,-2 0-1,13-8 0,5-12-2988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2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73 157 11952,'0'0'584,"-60"-46"-272,48 28 16,18-2-120,6 12 8,6-4-208,8-5 8,17-1-64,5 0 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19591,'0'0'1808,"64"-13"-896,-7 5 8,9 2-200,9-4-8,3 0-320,-5 4 0,-2 4-120,-7-2-8,7 4-152,-15 4-8,-20 2-144,-26 0 0,-22 0-80,-18 0 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4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16879,'0'0'3336,"139"30"-2632,-28-18 16,38-2-384,6-8 0,6-2-104,-24-2 16,-18-4-88,-20 0 0,-19-2-88,-45 2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5016,'0'0'5490,"4"-12"-4915,12-38-43,-11 27-12,-3 13 111,1 16 147,-3-2-686,1 1 0,-1-1-1,1 0 1,-1 1 0,0-1-1,-1 0 1,0 7 0,-2 16 120,-6 594 2893,11-531-2557,10 115 1554,-2-228-1120,-1-28-460,4-91 1,-8 76-328,6-513 1358,-18 333-498,1 217-617,24 38-188,6-4-198,1 0 1,-1-2-1,1-1 1,0 0-1,45-5 1,124-27 217,1 1 55,-192 29-317,0 0-1,0 0 1,0 0 0,-1 0-1,1 1 1,0-1-1,0 1 1,-1 0 0,1 0-1,0 0 1,-1 0-1,1 0 1,-1 1 0,1-1-1,-1 1 1,0 0-1,1-1 1,-1 1 0,0 0-1,0 0 1,0 1-1,-1-1 1,1 0 0,0 1-1,-1-1 1,0 1-1,1-1 1,-1 1 0,0-1-1,0 1 1,-1 0-1,2 4 1,1 8 23,-1 0 0,0 0 0,-1 0 0,-1 25 0,-4 28 114,-14 73 0,5-56 118,12-80-554,0 16 1185,1-21-963,0 1 0,0-1 0,0 0 0,0 0 0,1 1 0,-1-1 0,0 0 0,0 0 0,0 1 0,0-1 0,1 0 0,-1 0 0,0 1 0,0-1 0,0 0 0,1 0 0,-1 0 0,0 0 0,0 1 0,1-1 0,-1 0-1,0 0 1,1 0 0,-1 0 0,0 0 0,0 0 0,1 0 0,-1 0 0,0 0 0,1 0 0,-1 0 0,0 0 0,0 0 0,1 0 0,-1 0 0,0 0 0,1 0 0,-1 0 0,0 0 0,0 0 0,1-1 0,-1 1 0,0 0 0,0 0 0,1 0 0,-1 0 0,0-1 0,0 1 0,0 0-1,1 0 1,-1 0 0,0-1 0,0 1 0,0 0 0,1-1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0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58 9040,'0'0'3481,"2"-11"-3032,4-35 1877,-5 52-1077,1 20-88,-1 46-665,0-62-141,2 35 161,1 26 382,-4-64-734,-1 0 1,1 0-1,-1 0 1,-1-1 0,1 1-1,-1 0 1,-5 11-1,5-15-104,1-1-1,-1 1 0,0-1 1,0 0-1,0 1 0,0-1 0,0 0 1,0 0-1,-1-1 0,1 1 1,-1 0-1,1-1 0,-1 1 1,1-1-1,-1 0 0,0 0 0,0 0 1,0 0-1,0-1 0,0 1 1,0-1-1,0 1 0,0-1 0,-5-1 1,0 1 50,1-1 1,0 0-1,0 0 1,0-1 0,0 0-1,0 0 1,1-1-1,-1 0 1,-7-4-1,3 1 129,0 1 1,-19-7-1,-17-8 655,46 20-889,0 0 1,1-1-1,-1 1 0,0-1 0,1 1 0,-1 0 0,0-1 0,1 1 1,-1-1-1,1 1 0,-1-1 0,1 1 0,-1-1 0,1 0 0,-1 1 1,1-1-1,0 0 0,-1 1 0,1-1 0,0 0 0,-1 1 0,1-1 1,0 0-1,0 0 0,0 1 0,0-1 0,0 0 0,0 0 1,0 1-1,0-1 0,0 0 0,0 0 0,0 1 0,0-1 0,1-1 1,0-1-336,1 1 0,-1-1 0,1 1 0,0 0 0,0-1 0,0 1 0,2-2 0,0 1-1149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12960,'0'0'1752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99 7232,'0'0'4321,"-10"0"-3670,-40-4 626,66-7 2143,-4 2-2962,-2 3-173,0 0-1,1 1 0,-1 0 0,1 1 1,0 0-1,20-4 0,74-7 637,-56 10-528,47-5 860,120 4 0,-216 6-1261,0 0 1,1 0 0,-1 0-1,0 0 1,1 1 0,-1-1-1,0 0 1,0 0 0,1 1-1,-1-1 1,0 0 0,0 0-1,1 1 1,-1-1 0,0 0-1,0 1 1,0-1 0,0 0-1,0 1 1,1-1 0,-1 0-1,0 1 1,0-1 0,0 1-1,0-1 1,0 0 0,0 1-1,0-1 1,0 0 0,0 1-1,0-1 1,0 0 0,-1 1-1,1-1 1,0 0 0,0 1-1,0-1 1,0 0 0,0 1-1,-1-1 1,1 1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8936,'0'0'5320,"10"-6"-4859,8-3-165,0 0 1,0 2-1,0-1 1,27-5 0,-2 8 416,-1 1 0,1 2 1,60 6-1,-64-1-1020,1-2 1,-1-2-1,78-11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1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13464,'0'0'1944,"6"14"-1400,3 6-373,59 143 957,-50-115-662,20 82 0,-32-101-117,0 0 0,-2 0 0,-1 0-1,-2 1 1,0-1 0,-6 45 0,5-74-335,0 0 1,0 0 0,0 0 0,0 0-1,0 0 1,0 0 0,0 0 0,0 0-1,0 0 1,0-1 0,0 1-1,0 0 1,0 0 0,0 0 0,0 0-1,0 0 1,0 0 0,0 0 0,0 0-1,-1 0 1,1 0 0,0 0-1,0 0 1,0 0 0,0 0 0,0 0-1,0 0 1,0 0 0,0 0 0,0 0-1,0 0 1,0 0 0,0 0 0,0 0-1,0 0 1,0 0 0,0 0-1,0 0 1,0 0 0,-1 0 0,1 0-1,0 0 1,0 0 0,0 0 0,0 0-1,0 0 1,0 0 0,0 0-1,0 0 1,0 0 0,0 0 0,0 0-1,0 0 1,0 0 0,0 0 0,0 1-1,0-1 1,-4-10 311,-2-14-116,-25-274 980,7 37-276,18 223-720,1 9 50,-1-37 0,6 57-147,0 1 0,0 0-1,1-1 1,0 1 0,0 0 0,1 0-1,0 0 1,1 0 0,4-9 0,-7 16-68,0 0 0,1 0 0,-1 0 0,1 1 1,-1-1-1,1 0 0,-1 0 0,1 0 1,-1 0-1,1 1 0,0-1 0,-1 0 1,1 1-1,0-1 0,0 0 0,0 1 0,-1-1 1,1 1-1,0-1 0,0 1 0,0 0 1,0-1-1,0 1 0,0 0 0,0-1 1,0 1-1,0 0 0,0 0 0,0 0 0,0 0 1,0 0-1,0 0 0,0 0 0,0 1 1,0-1-1,0 0 0,0 0 0,1 1 1,3 2 89,-1 0 0,1 0 1,-1 1-1,0-1 1,8 8-1,-2-1-150,143 115 686,28 25-104,-148-120-429,-2 2 0,-1 1 0,32 47 0,-54-68-89,0 1 0,-1 0 0,0 0 0,-1 0 0,7 26 0,-11-33-20,0 1-1,-1 0 1,0 0-1,0 0 1,-1 0-1,0 0 1,0-1-1,-1 1 1,0 0-1,0 0 1,0 0-1,-1 0 1,0-1-1,-4 10 1,-2-1 18,-1 0 1,0-1-1,-1-1 1,0 1 0,-1-2-1,-1 1 1,0-2-1,-1 1 1,0-2-1,-18 12 1,9-8 55,-1-1 0,-1-1 1,0-1-1,0-2 0,-48 13 0,65-20-43,0-1 0,0 0-1,-1 0 1,1-1 0,0 0-1,-13-1 1,17 0-49,0 1 0,1-1 0,-1 1 0,0-1 0,1 0 1,-1 0-1,0 0 0,1 0 0,0-1 0,-1 1 0,1-1 0,0 1 0,0-1 0,0 0 0,0 0 1,0 0-1,0 0 0,0 0 0,0-1 0,-1-2 0,1-4-676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1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5920,'0'0'15167,"3"12"-14681,6 29-150,29 158 1204,-36-174-1371,4 57 327,-6-71-356,-1-1-1,0 0 1,0 1-1,-1-1 1,-5 17-1,7-25-106,-1-1 1,1 1-1,-1-1 0,0 0 0,0 1 0,1-1 0,-1 0 1,0 0-1,0 0 0,0 0 0,0 0 0,0 0 0,-1 0 1,1 0-1,0 0 0,0 0 0,-1-1 0,1 1 1,0 0-1,-2 0 0,-1-1 17,1 1 0,0 0 1,0-1-1,0 0 0,-1 0 0,1 0 0,0 0 1,0 0-1,-4-2 0,-2 0 71,1 0 0,-1-1 0,1 0 0,-1-1-1,-14-8 1,0-1 125,12 7-19,0-1 0,-18-13-1,27 18-199,0 0-1,0 0 1,0 0-1,0 0 1,0 0-1,0 0 1,1-1-1,-1 1 1,1 0-1,0-1 1,-1 1-1,1-1 1,0 0-1,1 1 1,-1-1-1,0 0 1,1 0-1,-1-2 0,2 2-38,0 1-1,0-1 0,0 1 1,0 0-1,0-1 0,1 1 1,-1 0-1,1 0 0,-1 0 1,1 0-1,2-2 0,2-3-91,31-36-183,-12 14-3775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1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15472,'0'0'5143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30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216 910 5520,'0'0'6877,"-12"15"-6577,12-15-295,-82 112 583,66-86-392,-52 87 440,61-100-488,1 1-1,1 0 1,0-1 0,1 2-1,0-1 1,-2 27 0,5-41-132,1 1 0,0 0 0,0-1 0,0 1 0,0 0 0,0-1 0,0 1 1,0-1-1,0 1 0,0 0 0,1-1 0,-1 1 0,0 0 0,0-1 0,0 1 1,1-1-1,-1 1 0,0 0 0,1-1 0,-1 1 0,0-1 0,1 1 0,-1-1 1,1 1-1,-1-1 0,1 0 0,-1 1 0,1-1 0,-1 1 0,1-1 0,-1 0 1,1 0-1,0 1 0,-1-1 0,1 0 0,0 0 0,-1 0 0,1 0 0,-1 1 1,1-1-1,0 0 0,-1 0 0,1 0 0,0-1 0,-1 1 0,1 0 0,0 0 1,-1 0-1,1 0 0,-1 0 0,2-1 0,2 0 33,0-1 0,1 1-1,-1-1 1,0 0 0,0 0 0,5-5 0,8-7 60,-1 0 1,0-2 0,-1 0 0,14-20 0,47-77 363,-61 88-344,45-77 655,-60 102-778,0 0 0,0 0-1,0 0 1,0 0 0,0 0-1,0 1 1,0-1 0,0 0-1,0 0 1,0 0 0,0 0-1,0 0 1,0 0-1,0 0 1,0 0 0,0 0-1,0 0 1,0 0 0,0 0-1,0 0 1,0 0 0,0 0-1,0 0 1,0 0 0,0 0-1,0 0 1,0 0 0,1 0-1,-1 0 1,0 0-1,0 0 1,0 0 0,0 0-1,0 0 1,0 0 0,0 0-1,0 0 1,0 0 0,0 0-1,0 0 1,0 0 0,0 0-1,0 0 1,0 0 0,0 0-1,0 0 1,1 0-1,-1 0 1,0 0 0,0 0-1,0 0 1,0 0 0,0 11 106,-1 12-45,0-3-34,1-1 1,1 0-1,0 0 0,2 0 0,0 0 0,1-1 1,1 1-1,0-1 0,2 0 0,8 18 0,-13-32-29,1-1 0,-1 1 0,1 0 0,0-1-1,0 0 1,0 1 0,1-1 0,-1-1 0,1 1-1,0 0 1,-1-1 0,1 0 0,0 0 0,0 0-1,1 0 1,-1-1 0,0 1 0,1-1 0,-1 0-1,0 0 1,1-1 0,-1 0 0,1 1 0,-1-1-1,6-1 1,-2 0 2,0-1 0,0 1 0,0-1 0,0-1 0,0 1 0,0-1 0,-1-1 0,1 0 0,-1 0 0,0 0 0,0-1-1,11-9 1,-8 4 25,0-1-1,-1 0 0,0-1 1,-1 0-1,-1 0 0,1 0 1,-2-1-1,0 0 0,0-1 1,-2 1-1,1-1 0,-2 0 0,0 0 1,3-27-1,-6 35 11,0 1 0,0-1-1,-1 1 1,1-1 0,-1 0 0,-1 1 0,1-1-1,-1 1 1,-3-9 0,5 14-36,-1-1 1,1 1-1,-1 0 0,1-1 0,0 1 1,-1 0-1,1 0 0,-1 0 0,1-1 0,0 1 1,-1 0-1,1 0 0,-1 0 0,1 0 1,-1 0-1,1 0 0,-1 0 0,1-1 1,-1 2-1,1-1 0,-1 0 0,1 0 1,0 0-1,-1 0 0,1 0 0,-1 0 1,1 0-1,-1 0 0,1 1 0,0-1 1,-1 0-1,1 0 0,-1 1 0,0 0 1,1-1-6,0 0 1,0 0-1,-1 0 1,1 0 0,0 0-1,0 0 1,-1 0-1,1 0 1,0 1 0,0-1-1,0 0 1,-1 0 0,1 0-1,0 0 1,0 1-1,0-1 1,0 0 0,0 0-1,-1 1 1,1-1-1,0 0 1,0 0 0,0 0-1,0 1 1,0-1-1,0 0 1,0 0 0,0 1-1,0-1 1,0 0 0,0 0-1,0 1 1,0-1-1,0 0 1,0 0 0,0 1-1,0-1 1,0 0-1,0 0 1,0 1 0,0-1-1,0 0 1,1 0 0,-1 1-1,0-1 1,0 0-1,0 0 1,0 0 0,1 1-1,-1-1 1,0 0-1,0 0 1,0 0 0,1 0-1,-1 0 1,0 1-1,0-1 1,0 0 0,1 0-1,-1 0 1,0 0 0,0 0-1,1 0 1,9 3 4,1 0 0,-1-1 0,1-1-1,-1 1 1,1-2 0,-1 1 0,22-3 0,0-3 24,40-12 0,7-1 48,-55 16-41,-20 2-30,-1 0 1,1 0 0,-1 0 0,1-1 0,-1 1 0,0-1 0,1 0-1,-1 0 1,0-1 0,6-2 0,-8 6-6,-1-1 1,0 1-1,1 0 0,-1 0 1,0-1-1,0 1 0,0 0 1,0 0-1,-1-1 0,1 1 1,-1 2-1,-30 88-1,18-57 13,-11 50 1,22-73 0,0 0 1,1 0 0,1 0-1,2 16 1,-3-27-14,1 0 0,0-1 0,1 1 0,-1 0 0,0 0 0,0-1 0,0 1 0,0-1 0,0 1 0,1 0 0,-1-1 0,0 1 0,1 0 0,-1-1 0,0 1 0,1-1 0,-1 1 0,1-1-1,-1 1 1,0-1 0,1 1 0,-1-1 0,1 1 0,0-1 0,-1 0 0,1 1 0,-1-1 0,1 0 0,0 0 0,1 1 0,-1-1 0,1 0 0,0 0-1,0 0 1,0 0 0,0-1-1,-1 1 1,1-1 0,0 1 0,0-1-1,-1 0 1,3-1 0,5-3 1,-1 0 0,1 0 1,9-10-1,223-214 234,-100 91-71,-101 98-108,-2-3 0,-1-1 0,-2-1-1,-3-2 1,-1-1 0,-3-2 0,-1-1-1,29-82 1,-53 125-39,3-5 39,-6 11-20,-3 7 4,-54 95-87,4 3-1,5 2 0,-46 149 1,70-161-23,22-82 48,0 0-1,1 1 1,0-1 0,1 0 0,0 0 0,3 15-1,-3-25 20,0 0 1,0-1-1,1 1 0,-1-1 0,0 1 0,0 0 0,1-1 0,-1 1 1,0-1-1,1 1 0,-1-1 0,1 1 0,-1-1 0,0 1 0,1-1 1,-1 1-1,1-1 0,-1 1 0,1-1 0,0 0 0,-1 1 0,1-1 1,-1 0-1,1 0 0,0 1 0,-1-1 0,1 0 0,-1 0 0,1 0 0,0 0 1,-1 0-1,1 0 0,0 0 0,-1 0 0,1 0 0,0 0 0,-1 0 1,2 0-1,22-10-6,-9 2 7,-1-1-1,0-1 0,-1 0 0,13-13 0,46-52 7,-66 69-5,56-65 52,-4-3-1,-3-3 1,54-99-1,107-264 339,-205 414-305,10-33 0,-21 51-57,-3 10-6,-9 14-26,-7 22-9,2 1 0,-23 75 0,8-21 34,-115 328 41,15-41 54,114-318-41,27-85 34,19-37 0,-17 39-66,1 0 12,1 1 0,0 0 0,2 1 0,0 1 0,1 0-1,29-24 1,-44 40-47,1 1-1,-1 0 1,1 0-1,0 0 0,0 0 1,-1 0-1,1 1 1,0-1-1,0 0 1,0 1-1,0-1 0,-1 1 1,1 0-1,0 0 1,0-1-1,0 1 1,0 1-1,0-1 0,0 0 1,0 0-1,0 1 1,0-1-1,0 1 1,-1-1-1,1 1 0,0 0 1,0 0-1,-1 0 1,1 0-1,0 0 1,-1 0-1,1 0 0,1 3 1,7 4 17,0 2 0,-1 0 1,15 19-1,-15-16-27,12 13-4,-10-11 15,1 1 0,1-2 0,0 1 0,1-2 0,1 0 0,0-1 0,21 14 0,-27-21 12,-1 0 1,1-1-1,0 0 1,0-1-1,0 0 1,14 3-1,-20-6-16,-1 0 1,1 1-1,0-1 0,0 0 1,0 0-1,-1 0 0,1-1 0,0 1 1,0-1-1,0 0 0,-1 1 1,1-1-1,-1 0 0,1 0 0,0-1 1,-1 1-1,0-1 0,1 1 1,-1-1-1,0 0 0,0 0 1,0 0-1,0 0 0,0 0 0,0 0 1,2-4-1,-1 0-54,0-1 0,0 0-1,0 1 1,-1-1 0,0 0 0,0-1 0,-1 1 0,0 0 0,0 0-1,0-13 1,-4-14-3099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6328,'0'0'8102,"12"4"-7659,-5-2-370,-2-1-28,-1 0 0,1 0 1,-1 1-1,1-1 0,-1 1 0,0 0 0,0 1 1,0-1-1,0 1 0,0 0 0,0 0 0,-1 0 1,0 0-1,1 0 0,-1 1 0,0 0 0,4 7 1,6 15 337,-1 0 0,14 52 0,8 62 636,14 42 502,-43-167-1264,-3-10-59,0-1 1,0 1-1,-1 0 1,1 0-1,-1 0 1,0 5-1,7-24 1054,3-24-865,1 0-1,19-39 0,-23 60-288,2 0 0,0 0-1,0 1 1,2 0 0,0 1-1,21-20 1,206-169 890,-172 163-708,-48 31-155,0-2 0,24-18 0,-33 23-65,-9 6-49,1 1-1,-1-1 1,0 0-1,0 0 1,1 1 0,-1-1-1,0 0 1,0 0 0,0 0-1,0 0 1,0-1 0,0 1-1,0 0 1,-1 0 0,1-1-1,0 0 1,-2 1-5,0 1 1,0 0-1,0-1 0,0 1 1,0 0-1,0 0 0,0-1 1,-1 1-1,1 0 0,0 0 1,0 0-1,0 0 0,0 1 1,0-1-1,0 0 0,-1 0 1,0 1-1,-1 0-1,-90 12 81,-94 18 26,-109 23-94,258-50-362,22-4-3914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1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78 9648,'0'0'8553,"-9"-3"-8043,-29-10-16,25 10 2472,13 0-2544,0 2 115,0 1-513,0 0 0,0 0 0,-1 0 0,1-1 0,0 1 0,0 0 0,0 0 0,0-1-1,0 1 1,0 0 0,0 0 0,0-1 0,0 1 0,0 0 0,0 0 0,0-1 0,0 1 0,0 0 0,0-1 0,0 1 0,0 0 0,0 0 0,0-1 0,0 1 0,0 0 0,0 0 0,1 0 0,-1-1-1,0 1 1,0 0 0,0 0 0,0-1 0,0 1 0,1 0 0,-1 0 0,0 0 0,0 0 0,1 0 0,-1-1 0,0 1 0,0 0 0,0 0 0,1 0 0,-1 0 0,14-9 217,4 2-138,1 1 1,0 0 0,0 1 0,1 2 0,27-3 0,104 3 165,-107 3-187,179 15 306,-52-1 71,-147-12-362,-19-1-73,-1 0 0,1 0 0,0-1-1,0 0 1,0 0 0,0 0 0,-1-1 0,1 1 0,6-2 0,-3-1 29,-1 1-303,-2-1-3080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2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6520,'0'0'19373,"4"12"-19208,0-3-127,0 1-1,0 0 0,-1 1-1,0-1 1,0 1 0,-1 0 0,1 11 0,-4 146 479,-2-62-229,3 30 483,0-136-766,0 0 0,0 0 0,0 0 1,0 0-1,0 1 0,0-1 0,0 0 0,1 0 0,-1 0 0,0 0 0,0 1 0,0-1 0,0 0 1,0 0-1,0 0 0,0 0 0,1 0 0,-1 0 0,0 0 0,0 1 0,0-1 0,0 0 0,0 0 0,0 0 1,1 0-1,-1 0 0,0 0 0,0 0 0,0 0 0,0 0 0,1 0 0,-1 0 0,0 0 0,0 0 1,0 0-1,0 0 0,1 0 0,-1 0 0,0 0 0,0 0 0,0 0 0,0 0 0,1 0 0,-1 0 1,0 0-1,0 0 0,0-1 0,0 1 0,0 0 0,1 0 0,-1 0 0,0 0 0,0 0 0,0 0 1,0-1-1,0 1 0,0 0 0,0 0 0,0 0 0,0 0 0,1 0 0,-1-1 0,0 1 0,0 0 0,0 0 1,0 0-1,9-11 98,15-36 39,-2 0 0,-2-2 0,18-64 0,26-65 183,-54 154-268,2 1 1,0 1-1,1 0 1,2 1 0,22-26-1,-35 44-47,0 0 0,1 1 1,-1-1-1,0 1 0,1 0 0,0 0 0,0 0 0,-1 0 0,1 0 1,0 1-1,5-2 0,-7 2-8,1 1-1,0 1 1,-1-1-1,1 0 1,-1 0-1,1 0 1,0 1-1,-1-1 1,1 1-1,-1 0 1,1-1-1,-1 1 1,0 0 0,1 0-1,-1 0 1,0-1-1,1 2 1,-1-1-1,0 0 1,0 0-1,0 0 1,0 0-1,0 1 1,0-1 0,1 3-1,9 13 0,-1 1 0,0-1 0,-1 2 0,-1-1 0,-1 1 0,-1 0 0,6 32-1,-1 13 143,1 66-1,-5-46 154,-8-51-132,0-28-97,1 1 0,0-1 0,0 1 0,0-1 0,1 1 1,1 8-1,2-10-222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39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4912,'0'0'18263,"9"-10"-17927,33-33-4,-40 41-296,0 0 1,1 1-1,-1-1 0,0 0 0,1 1 0,-1-1 0,1 1 1,0 0-1,-1 0 0,1 0 0,0 0 0,-1 1 1,1-1-1,0 1 0,0-1 0,0 1 0,0 0 0,-1 0 1,6 1-1,9-1 180,91-14 1048,15-1 11,-113 14-1137,0 0 1,1 1 0,-1 0-1,1 1 1,-1 0 0,13 4-1,-1-4 78,-12-1-141,0 6 37,4-7-63,-10 0-49,0 1 0,-1-1-1,1 1 1,0 0 0,0 1-1,-1-1 1,7 2 0,-10-2 0,0 0 0,1 0-1,-1 1 1,0-1 0,0 0 0,0 0 0,1 1 0,-1-1 0,0 0 0,0 0 0,0 1 0,0-1-1,0 0 1,1 0 0,-1 1 0,0-1 0,0 0 0,0 1 0,0-1 0,0 0 0,0 0-1,0 1 1,0-1 0,0 0 0,0 1 0,0-1 0,0 0 0,-1 1 0,1-1 0,0 0 0,0 0-1,0 1 1,0-1 0,0 0 0,0 0 0,-1 1 0,1-1 0,0 0 0,0 0 0,-1 1-1,-9 8-1,-17-1 3,0-2 0,0 0-1,0-2 1,-33 1 0,-111-6 9,64-1 0,70-1 43,32 2-3858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5:41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1 191 4720,'0'0'13919,"11"-2"-13408,17-3 238,36-12-1,-7 1 205,1 2 0,0 3-1,99-6 1,124 8 188,-159 4-755,120-7 426,-71 6-302,-28 1-153,305-17 530,-128 8-166,-8 10 62,-112 7-234,-13 6-221,-142-5-254,-1 1 150,1-1 0,0-3 0,89-9 0,-132 8-171,1-1 1,0 1-1,0-1 1,0 0-1,-1 0 1,1 0-1,0 0 1,-1-1 0,1 1-1,-1-1 1,5-3-1,-6 4-116,-1 0-1,1 0 0,0 0 1,0 0-1,0 0 1,-1 0-1,1-1 1,-1 1-1,1 0 0,-1 0 1,1-1-1,-1 1 1,0-2-1,-1-13-3260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02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159 273 5720,'0'0'8036,"-1"-10"-7630,-2-4-218,1 6 102,0 0-1,1 0 1,1 0 0,-1-12-1,1 15 524,0 1 1612,-2 17-1287,-22 213-38,1-43-578,-20 145 280,13-203-118,23-103-85,7-22-497,0 0-69,-1 0 0,0-1 0,1 1 0,-1 0 0,0-1 0,1 1 0,-1 0 0,0-1 0,1 1 1,-1-1-1,1 1 0,-1-1 0,1 1 0,-1-1 0,1 0 0,0 1 0,-1-1 0,1 0 0,0 1 0,-1-1 0,1 0 0,0 1 0,0-1 0,-1 0 0,1 1 0,0-1 0,0 0 0,0 0 0,-3-29-72,2 23 120,-2-47 27,2 1 0,3 0 0,11-73-1,43-158 318,-39 223-263,2 2 0,2 0 0,55-102 0,-71 151-133,1 0 0,1 1 0,0 0 0,0 0 0,1 0 0,0 1 0,16-13 0,-18 17-8,0 0 0,0 0-1,0 0 1,0 1 0,1 0-1,0 0 1,-1 1 0,1-1-1,0 2 1,0-1 0,0 1-1,0 0 1,13 0 0,-15 1-10,0 1 0,0 0 0,0 0 0,-1 0 1,1 0-1,0 1 0,-1 0 0,1 0 0,-1 0 1,0 0-1,1 1 0,4 4 0,-2-1 3,0 1 1,-1-1-1,1 1 1,-1 1-1,-1-1 0,6 10 1,-1 1 2,-2 0 1,1 0 0,-2 1-1,-1 0 1,6 27-1,-9-36-12,-2 0-1,1 1 0,-1 0 0,-1-1 1,0 1-1,0-1 0,-1 1 0,-1-1 1,0 1-1,0-1 0,-5 13 0,4-16 1,0 0-1,-1 0 1,0 0-1,0-1 1,-1 0-1,1 1 1,-1-2-1,-1 1 1,1-1-1,-1 1 0,0-1 1,0-1-1,0 0 1,-1 1-1,0-2 1,-8 4-1,-2 0 17,0-1 0,-1 0 0,0-2 0,0 0 0,-32 3 0,-95-5 149,92-2-57,40-3-262,18-2 388,15-4-4371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0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1103 8536,'0'0'4758,"13"-10"-4116,87-60 623,-71 50-745,0-2-1,-2-1 1,-1-1 0,37-43 0,-30 26 8,-2-2 1,37-67 0,-16 22 24,25-48 229,-62 107-563,-2-1-1,17-58 1,-21 52 19,7-64 0,-14 82-141,-1 0 1,-1 0 0,-1-1 0,0 1 0,-7-30-1,8 47-82,-1-1-1,1 1 0,-1-1 1,1 1-1,-1-1 0,1 1 1,-1-1-1,0 1 0,1 0 1,-1 0-1,0-1 0,0 1 1,0 0-1,0 0 0,0 0 0,-1 0 1,1 0-1,0 0 0,-3-1 1,3 1-8,0 1 0,0 0 1,0 0-1,0 0 0,0 0 1,-1 1-1,1-1 1,0 0-1,0 0 0,0 1 1,0-1-1,0 0 0,0 1 1,0-1-1,0 1 0,0-1 1,0 1-1,0 0 0,0-1 1,1 1-1,-1 0 0,0 0 1,0 0-1,1 0 0,-1-1 1,0 1-1,1 0 0,-1 0 1,0 1-1,-24 42 31,2 0 0,1 1 0,3 2 0,2 0 0,-19 77 0,28-89 0,2 0 0,1 0 0,2 0-1,1 1 1,1-1 0,3 0 0,0 1 0,3-1 0,11 49 0,-15-80-27,1-1 1,-1 1-1,0 0 1,1-1-1,0 1 1,0 0 0,0-1-1,0 0 1,1 0-1,-1 0 1,1 0-1,0 0 1,-1 0 0,2-1-1,5 5 1,-4-4 2,0-1 1,-1 0-1,1 0 0,1-1 1,-1 1-1,0-1 1,0 0-1,0 0 0,1-1 1,8 0-1,1-1 15,0-1 0,0 0 0,-1-1 0,1-1 0,-1-1 0,0 0 1,22-11-1,89-60 194,-62 34-88,-52 35-92,0-1 0,-1 0 0,-1-1 1,1-1-1,-1 1 0,-1-1 0,0-1 0,0 1 0,11-24 0,-15 23 70,-11 9 5,-12 11-10,-11 10-40,2 0 0,0 2 0,-47 47 0,67-59-49,0-1 0,0 2 0,1-1 0,0 1 0,1 0 0,0 0 0,0 1 0,1-1 0,1 1 0,0 0 0,0 1 0,1-1 0,0 1 0,1 0 0,0 14 0,2-22-9,0 0 0,0 0 0,1 0 0,0 0 0,0 0 0,0 0 0,0 0 0,0 0 0,1 0 0,0 0 0,0-1 1,0 1-1,0-1 0,0 1 0,1-1 0,0 0 0,-1 0 0,5 3 0,-5-4-4,0-1 0,0 1-1,0-1 1,1 0 0,-1 0-1,0 0 1,1 0 0,-1 0 0,1-1-1,-1 1 1,1-1 0,-1 0 0,1 1-1,-1-1 1,1 0 0,-1 0 0,1-1-1,-1 1 1,1 0 0,-1-1 0,1 0-1,-1 1 1,0-1 0,1 0-1,-1 0 1,0-1 0,0 1 0,0 0-1,1-1 1,1-2 0,5-3 11,-1-1-1,0 0 1,0-1 0,-1 0 0,0 0 0,-1 0-1,0-1 1,0 0 0,-1-1 0,5-13-1,4-17 69,12-58 0,-14 53 5,-12 43-75,0 0 1,1 0-1,0 0 0,0 0 1,0 1-1,0-1 1,0 0-1,0 1 1,1-1-1,-1 1 0,1 0 1,0-1-1,0 1 1,0 0-1,0 0 0,0 0 1,3-2-1,-4 5-3,1 0-1,-1-1 0,1 1 1,-1 0-1,1 0 0,-1 0 1,0 0-1,1 0 1,-1 0-1,0 1 0,2 1 1,-2-1-1,12 14 45,21 32 0,-4-4-46,-8-11-17,-17-24 3,1-1 0,-1 0-1,1 0 1,1 0 0,0-1 0,0 0 0,15 12-1,-20-18 6,0 0-1,0-1 0,1 1 0,-1-1 0,0 1 0,0-1 0,1 0 0,-1 0 0,0 0 0,1 0 0,-1 0 0,0-1 1,1 1-1,-1-1 0,0 1 0,0-1 0,0 0 0,1 0 0,-1 0 0,3-2 0,3-1 9,-1-1 0,0 0 0,0 0 0,8-8 0,9-13 65,-1-2 1,-2 0-1,-1-1 0,33-63 0,-34 57 11,-17 32-72,15-23 64,-16 25-73,-1 1-1,1-1 1,0 0-1,0 0 1,0 0-1,0 1 1,0-1-1,0 1 1,0-1-1,0 1 1,0-1-1,0 1 1,0-1-1,0 1 1,1 0-1,-1 0 1,0-1-1,0 1 1,0 0-1,0 0 1,1 0-1,0 1 1,-1-1-2,0 0 1,0 1-1,-1-1 1,1 1-1,0-1 0,0 1 1,-1 0-1,1-1 1,-1 1-1,1 0 0,-1-1 1,1 1-1,-1 0 1,1 0-1,-1 0 1,0-1-1,1 1 0,-1 0 1,0 0-1,0 0 1,1 0-1,-1 0 1,0 1-1,3 27 29,-3-20-20,2 9-3,0-1 0,-2 1-1,0-1 1,-1 1 0,0-1 0,-2 0 0,0 0 0,-8 25-1,11-40-3,-1 1-1,-1-1 1,1 1-1,0-1 1,-1 1-1,1-1 1,-1 0-1,1 0 1,-1 0-1,0 0 0,0 0 1,0 0-1,0 0 1,-1-1-1,1 1 1,0-1-1,-1 1 1,1-1-1,-1 0 0,1 0 1,-1 0-1,1 0 1,-1-1-1,0 1 1,-3 0-1,0-1 17,0-1 0,0 1 0,1-1 0,-1 0-1,1-1 1,-1 1 0,1-1 0,-1 0 0,1-1 0,0 1 0,-7-5-1,12 7-17,0 0 0,-1-1 0,1 1-1,0 0 1,0 0 0,-1 0 0,1 0 0,0 0-1,0-1 1,-1 1 0,1 0 0,0 0-1,0-1 1,0 1 0,-1 0 0,1 0-1,0-1 1,0 1 0,0 0 0,0 0-1,0-1 1,0 1 0,0 0 0,0 0-1,0-1 1,-1 1 0,1 0 0,0-1-1,0 1 1,0 0 0,1-1 0,-1 1-1,0-1 1,0 1-1,0 0 0,1 0 0,-1-1 0,0 1 0,1 0 0,-1 0 0,0 0 0,1 0 0,-1-1 0,0 1 0,1 0 0,-1 0 0,0 0 0,1 0 0,-1 0-1,0 0 1,1 0 0,-1 0 0,1 0 0,-1 0 0,0 0 0,1 0 0,-1 0 0,0 0 0,1 1 0,-1-1 0,0 0 0,1 0 0,-1 0 0,1 1 0,25 12-24,27 18 1,20 11-81,-37-26 105,0 0 0,61 16 0,-65-26 253,-29-7-203,0-1 0,0 1 0,-1-1 0,1 1 0,-1-1-1,1 0 1,-1 1 0,1-1 0,-1-1 0,3-2 0,3-11 58,0 0 1,7-21 0,-10 22-83,1 0 1,0 1 0,12-20-1,-6 16 8,-9 12-9,0 0 0,1 1 0,0-1 0,0 1 0,0 0 0,0 0 0,1 1-1,0-1 1,0 1 0,0 0 0,10-5 0,-14 9-23,0-1 1,0 1-1,1 0 0,-1 0 1,0 0-1,0 1 0,0-1 1,0 0-1,1 0 0,-1 1 1,0-1-1,0 1 0,0-1 1,0 1-1,0-1 0,0 1 1,0 0-1,0-1 0,0 1 1,0 0-1,0 0 0,0 0 1,-1-1-1,1 1 0,0 0 1,-1 0-1,1 0 0,0 0 1,0 2-1,17 32-7,-14-22 18,-1 0 1,-1 0 0,0 1-1,-1-1 1,-1 27-1,0-34-3,0-6-10,0 1-1,0-1 1,0 0-1,0 0 1,0 0-1,0 0 1,0 0-1,0 1 1,0-1-1,0 0 1,0 0-1,0 0 1,0 0-1,0 1 1,0-1-1,0 0 1,0 0-1,0 0 1,0 0-1,0 0 1,0 1-1,0-1 1,0 0-1,0 0 1,0 0-1,1 0 1,-1 0-1,0 0 1,0 1-1,0-1 1,0 0-1,0 0 1,0 0-1,0 0 1,1 0-1,-1 0 1,0 0-1,0 0 1,0 0-1,0 0 1,0 0-1,1 0 1,-1 1-1,0-1 1,6-6 32,6-12 6,-12 18-38,15-27 64,-6 10-6,1 0 0,1 1 0,23-28 1,-32 42-53,0 0 1,0 1-1,0-1 1,0 1-1,1 0 0,-1-1 1,0 1-1,1 0 1,-1 1-1,1-1 1,-1 0-1,1 1 1,-1-1-1,1 1 1,-1 0-1,1 0 0,0 0 1,4 0-1,-5 1-4,0-1 0,0 0 0,0 1 0,0-1-1,0 1 1,0 0 0,0 0 0,0 0 0,-1 0 0,1 0-1,0 0 1,-1 0 0,1 0 0,-1 1 0,1-1-1,-1 1 1,1-1 0,-1 1 0,0 0 0,0-1-1,0 1 1,0 0 0,0 0 0,1 2 0,2 12 36,-1 0 0,0 0 0,-1 1 0,0 27 0,-2-43-37,-1-1 0,1 0 1,0 1-1,0-1 0,0 0 0,0 1 1,0-1-1,0 1 0,0-1 1,0 0-1,0 1 0,0-1 1,0 1-1,0-1 0,0 0 0,0 1 1,1-1-1,-1 1 0,0-1 1,0 0-1,0 1 0,0-1 1,1 0-1,-1 1 0,0-1 0,0 0 1,1 1-1,-1-1 0,0 0 1,1 0-1,-1 1 0,0-1 0,1 0 1,-1 0-1,0 0 0,1 1 1,-1-1-1,0 0 0,1 0 1,14-11 63,10-23 12,-14 14-36,-5 8-19,1 0-1,0 0 1,0 1-1,1 0 1,0 1-1,1-1 1,0 1 0,18-13-1,-27 22-22,0 1 0,1 0-1,-1-1 1,1 1 0,-1 0-1,1 0 1,-1 0 0,1-1 0,-1 1-1,1 0 1,-1 0 0,1 0 0,-1 0-1,1 0 1,-1 0 0,1 0 0,-1 0-1,1 0 1,-1 0 0,1 0-1,0 0 1,-1 0 0,1 1 0,-1-1-1,0 0 1,1 0 0,-1 0 0,2 1-1,10 15 36,3 23 20,-15-37-54,5 17 29,10 29 79,-13-44-97,-1-1 0,1 1 0,0-1 0,0 0 0,0 0 0,0 0 1,0 0-1,1 0 0,-1 0 0,5 3 0,-5-4-4,0-1 0,0 1-1,1-1 1,-1 1 0,1-1 0,-1 0 0,1 0-1,-1 0 1,1-1 0,-1 1 0,1 0-1,0-1 1,-1 0 0,1 0 0,0 0 0,0 0-1,-1 0 1,1 0 0,0-1 0,-1 1 0,4-2-1,11-2 22,-1 0 0,0-2 0,0 0 0,0-1 0,15-9 1,71-49 129,-13 7 5,-74 46-149,-13 11-20,0-1 1,-1 0-1,1 1 0,0-1 1,0 1-1,1 0 0,-1 0 1,0 0-1,0 0 1,0 0-1,1 0 0,-1 0 1,4 0-1,-2 0 6,-10 2 17,-27 22 31,-44 37-1,68-51-49,1-1 0,0 2 0,0-1 0,1 1 0,0 0 0,1 0 0,0 1 0,0 0 0,1 0 0,1 0 0,0 1 0,1-1 0,-4 21 0,7-30 0,-1 1 0,1-1 0,1 0 0,-1 1 0,0-1 0,1 1 0,-1-1 0,1 1 0,-1-1 0,1 0 0,0 1 0,0-1 0,0 0 0,1 0 0,-1 0 0,3 3 0,-3-4 0,-1 0 0,1 0 0,0 0 0,1 0 0,-1 0 0,0-1 0,0 1 0,0 0 0,0-1 0,1 1 0,-1-1 0,0 1 0,0-1 0,1 0 0,-1 0 0,0 1 0,1-1 0,-1 0 0,0 0 0,1 0 0,-1 0 0,0 0 0,1-1 0,-1 1 0,0 0 0,1-1 0,-1 1 0,0-1 0,0 1 0,1-1 0,-1 1 0,2-2 0,3-3 0,1 0 0,-1-1 0,0 1 0,0-1 0,0 0 0,-1-1 0,0 1 0,0-1 0,4-8 0,33-71 0,-33 65 0,-4 11 0,10-23 0,-14 32 0,-1 0 0,1-1 0,0 1 0,0 0 0,-1 0 0,1 0 0,0 0 0,0 0 0,0 0 0,0 0 0,0 1 0,0-1 0,1 0 0,-1 0 0,0 1 0,0-1 0,1 1 0,-1-1 0,0 1 0,3-1 0,-2 3 0,0-1 0,0 1 0,0-1 0,0 1 0,0 0 0,0 0 0,0 0 0,-1 0 0,1 0 0,-1 0 0,1 0 0,1 4 0,5 6 0,-7-11 0,106 122 0,-102-119 0,-1 1 0,0-2 0,1 1 0,-1 0 0,1-1 0,0 0 0,0 0 0,0 0 0,1-1 0,-1 0 0,1 0 0,-1 0 0,9 1 0,-3 1 0,-10-4 0,0 1 0,0 0 0,0-1 0,0 0 0,0 1 0,0-1 0,0 0 0,0 1 0,0-1 0,0 0 0,0 0 0,0 0 0,0 0 0,1 0 0,-1 0 0,0 0 0,0 0 0,0 0 0,0-1 0,0 1 0,0 0 0,1-1 0,3-2 0,-1 0 0,1-1 0,-1 1 0,0-1 0,0 0 0,0 0 0,0-1 0,-1 1 0,0-1 0,0 1 0,3-7 0,29-65 0,-26 54 0,-2 5 0,0-2 0,1 2 0,1-1 0,19-28 0,-28 45 0,0 1 0,1-1 0,-1 1 0,1-1 0,-1 1 0,0 0 0,1-1 0,-1 1 0,1 0 0,-1-1 0,1 1 0,-1 0 0,1-1 0,-1 1 0,1 0 0,-1 0 0,1 0 0,-1-1 0,1 1 0,-1 0 0,1 0 0,0 0 0,-1 0 0,1 0 0,-1 0 0,1 0 0,-1 0 0,1 0 0,0 0 0,-1 1 0,1-1 0,-1 0 0,1 0 0,-1 0 0,1 1 0,-1-1 0,1 0 0,-1 1 0,1-1 0,-1 0 0,1 1 0,-1-1 0,0 1 0,1-1 0,-1 1 0,0-1 0,1 0 0,-1 1 0,0 0 0,0-1 0,1 1 0,-1 0 0,17 36 0,-14-28 0,2 5 0,0-1 0,-1 1 0,0 0 0,-1 1 0,-1-1 0,0 0 0,-1 16 0,-1-5 0,-2 0 0,0-1 0,-7 32 0,8-54 0,1-1 0,0 1 0,-1 0 0,1 0 0,-1 0 0,1-1 0,-1 1 0,0 0 0,0-1 0,0 1 0,0 0 0,0-1 0,0 1 0,0-1 0,-1 0 0,1 1 0,0-1 0,-1 0 0,1 0 0,-1 0 0,1 0 0,-1 0 0,-2 1 0,2-2 0,-1 1 0,0-1 0,1 0 0,-1 0 0,0 0 0,1 0 0,-1 0 0,1-1 0,-1 1 0,1-1 0,-1 0 0,1 1 0,-1-1 0,-3-2 0,-2-2 0,0 1 0,1-1 0,-1 0 0,1-1 0,0 0 0,1 0 0,-1 0 0,-8-12 0,14 16 0,0 0 0,-1 0 0,1 0 0,0 0 0,0 0 0,1 0 0,-1 0 0,0 0 0,0-3 0,1 4 0,0 1 0,0 0 0,0 0 0,0-1 0,0 1 0,0 0 0,0 0 0,0 0 0,0-1 0,0 1 0,0 0 0,1 0 0,-1-1 0,0 1 0,0 0 0,0 0 0,0 0 0,0 0 0,1-1 0,-1 1 0,0 0 0,0 0 0,0 0 0,0 0 0,1 0 0,-1 0 0,0-1 0,0 1 0,0 0 0,1 0 0,-1 0 0,15 2 0,38 13 0,104 15 0,-123-20 855,-14 0-5670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1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 3504,'0'0'9822,"-6"13"-9355,-4 10-249,1 0 1,1 1-1,-7 31 0,-28 207 1335,19-110-846,9-53-301,-36 178 969,44-245-1127,3-13 238,-9 29 0,45-159 1271,15-46-1138,-26 99-130,2 2-1,43-73 1,-65 127-441,1-1 0,0 0 0,1 0 0,-1 1 0,0-1 0,1 1 0,-1 0 1,6-4-1,-7 5-35,0 1 0,-1 0 0,1-1 0,0 1 0,0 0 0,0-1 0,-1 1 0,1 0 0,0 0 0,0 0 0,0 0 0,-1 0 0,1 0 0,0 0 0,0 0 0,0 0 0,0 0 0,-1 0 0,1 1 0,0-1 0,0 0 0,-1 1 0,1-1 0,0 0 0,0 1 0,-1-1 0,1 1 0,0-1 0,-1 1 0,1-1 0,-1 1 0,1-1 0,-1 1 0,1 0 0,-1-1 0,1 1 0,-1 0 0,1 0 0,-1-1 0,0 1 0,0 0 0,1 0 1,-1-1-1,0 1 0,0 2 0,7 21 51,-2 0 0,-1 0 0,-1 1 0,0 36 0,0-5 32,-2-42-81,0 5 34,0 0 1,2 1-1,0-1 0,1 0 0,11 28 0,-15-46-41,1 1-1,0-1 1,0 1-1,0-1 1,0 0-1,0 0 1,0 1-1,0-1 1,0 0 0,1 0-1,-1 0 1,0 0-1,1 0 1,-1 0-1,1-1 1,-1 1-1,1 0 1,-1-1-1,1 1 1,-1-1-1,1 0 1,0 1-1,-1-1 1,1 0 0,0 0-1,-1 0 1,1 0-1,-1 0 1,1-1-1,0 1 1,-1 0-1,1-1 1,2 0-1,6-2 13,-1-1 0,0 0 0,0 0 0,10-7 0,24-18 81,-1-2 0,59-56 0,-16 13-6,-12 7 8,9-7 27,-67 64-85,-12 8-25,0 0 0,0 0 0,0 0-1,-1 0 1,1-1 0,0 1 0,2-5 0,-5 7-19,0 0 0,0 0 0,0 0 0,0 0 0,0 0 0,0 0 0,0 0 0,-1 0 0,1 0 1,0 0-1,0 0 0,0 0 0,0 0 0,0 0 0,0 0 0,0 0 0,0 0 0,-1 0 0,1 0 0,0 0 0,0 0 0,0 0 0,0 0 0,0 0 1,0 0-1,0 0 0,0 0 0,0-1 0,0 1 0,-1 0 0,1 0 0,0 0 0,0 0 0,0 0 0,0 0 0,0 0 0,0 0 0,0 0 1,0-1-1,0 1 0,0 0 0,0 0 0,0 0 0,0 0 0,0 0 0,0 0 0,0 0 0,0-1 0,0 1 0,0 0 0,0 0 0,0 0 0,0 0 1,0 0-1,0 0 0,0 0 0,0 0 0,0 0 0,1-1 0,-12 6 24,5 0-19,-5 3 4,0 1 1,0 0 0,1 1-1,-13 14 1,4 0 5,-2 0-8,2 1 0,-18 31 0,31-46-1,1-1-1,1 2 0,0-1 0,0 0 1,1 1-1,0 0 0,1-1 0,0 1 1,1 0-1,-1 12 0,2-22-5,0-1-1,0 1 1,0 0-1,0-1 1,0 1-1,0 0 0,0-1 1,0 1-1,0 0 1,1-1-1,-1 1 1,0 0-1,0-1 1,1 1-1,-1 0 1,0-1-1,1 1 1,-1-1-1,0 1 1,1-1-1,-1 1 0,1-1 1,-1 1-1,1-1 1,-1 1-1,1-1 1,-1 1-1,1-1 1,0 0-1,-1 1 1,1-1-1,-1 0 1,1 0-1,0 0 1,-1 1-1,1-1 1,0 0-1,0 0 0,-1 0 1,1 0-1,0 0 1,-1 0-1,1 0 1,0 0-1,-1 0 1,1-1-1,1 1 1,1-1-1,0 0 1,0 0-1,0-1 1,0 1 0,0-1-1,0 1 1,0-1 0,3-3-1,4-5 10,-1 0 0,0-1-1,-1 0 1,0 0 0,-1-1 0,0 0-1,5-13 1,-3 7 11,1 0 0,12-17 0,-21 34-16,-1 0 0,1 0 0,-1 0-1,1 1 1,-1-1 0,1 0 0,-1 0-1,1 1 1,0-1 0,-1 0 0,1 1-1,0-1 1,0 1 0,0-1 0,-1 1-1,1-1 1,0 1 0,0-1 0,0 1-1,0 0 1,0-1 0,0 1 0,0 0-1,0 0 1,0 0 0,0 0 0,0 0-1,0 0 1,1 0 0,0 1 1,-1 1 1,1-1-1,-1 0 0,1 1 0,-1-1 1,0 1-1,0-1 0,1 1 1,-1 0-1,0-1 0,0 1 1,-1 0-1,2 4 0,5 11 14,35 77 5,-36-83 3,0 0 0,0-1 0,1 0 0,1 0 0,0-1 0,10 11 0,-17-19-18,0 0 0,0-1-1,0 1 1,0 0-1,1 0 1,-1-1-1,0 1 1,0-1 0,0 1-1,1-1 1,-1 0-1,0 1 1,1-1-1,-1 0 1,0 0 0,1 0-1,-1 0 1,0 0-1,1 0 1,1 0-1,0-1 6,0 0-1,-1 0 0,1 0 0,-1-1 0,1 1 1,-1-1-1,0 1 0,1-1 0,2-3 0,4-4 32,-1-1-1,0 0 0,10-16 0,-16 23-34,9-16 75,14-32-1,-16 31 9,17-28 0,-21 39-69,-3 6-5,-1 0 0,1 0 0,1 0 0,-1 0 0,0 0 0,5-4-1,-7 6-15,1 1 0,-1 0-1,1-1 1,-1 1-1,1 0 1,-1 0 0,1-1-1,-1 1 1,1 0-1,-1 0 1,1 0 0,-1 0-1,1 0 1,-1 0-1,1 0 1,0 0-1,-1 0 1,1 0 0,-1 0-1,2 0 1,-1 1 0,0-1 0,0 1 0,0 0 0,0-1 0,0 1 0,0 0 0,-1 0 0,1 0 0,0 0 0,0 0 0,-1 0 0,1 0 0,0 1 0,5 9 4,-1 0 1,-1 0 0,0 1 0,0-1-1,3 21 1,-6-21 14,1-1 0,1 1 0,0-1 0,0 0 0,1 0 0,1-1 1,-1 1-1,8 10 0,-12-20-19,1 1 0,-1-1 0,0 1 0,1-1 0,-1 0 0,1 1 0,-1-1 0,0 1 1,1-1-1,-1 0 0,1 0 0,-1 1 0,1-1 0,-1 0 0,1 0 0,0 0 0,-1 1 0,1-1 0,-1 0 0,1 0 0,-1 0 1,1 0-1,-1 0 0,1 0 0,0 0 0,-1 0 0,1 0 0,-1 0 0,1-1 0,-1 1 0,2 0 0,0-1 6,0-1-1,0 1 0,0 0 0,-1-1 0,1 1 0,0-1 1,0 1-1,1-3 0,24-37 102,-5-4-6,-16 30-66,0 1 0,1 0 0,1 0 0,0 1-1,1 0 1,1 0 0,11-12 0,-19 24-38,0-1 0,0 1 0,0-1 0,0 1 1,0 0-1,0-1 0,0 1 0,0 1 0,0-1 0,1 0 1,-1 0-1,0 1 0,1-1 0,-1 1 0,0 0 0,1 0 1,-1 0-1,0 0 0,1 0 0,-1 0 0,1 1 0,-1-1 0,0 1 1,3 0-1,4 3 5,0 0-1,0 1 1,-1 0 0,14 10 0,10 6 1,-29-20-7,61 29 40,-57-28-33,1 1-1,-1-1 1,0 0-1,1-1 1,-1 0-1,1 0 1,9 0-1,-13-2 2,0 0-1,0-1 1,0 1-1,0-1 1,0 1-1,0-1 1,0 0 0,0-1-1,-1 1 1,1-1-1,-1 1 1,0-1-1,0 0 1,0 0-1,0-1 1,-1 1 0,1 0-1,-1-1 1,0 0-1,1 0 1,1-6-1,-1 5 6,-1-1-1,1 0 0,-1 0 0,0 0 1,-1 0-1,0 0 0,0 0 1,0 0-1,0 0 0,-1-1 1,0 1-1,-1 0 0,1 0 0,-3-9 1,3 14-8,0 0 0,-1 0 0,1 0 0,0 0 0,-1 0 0,1 0 0,-1 0 0,0 0 0,1 0 0,-1 1 0,0-1 0,1 0 0,-1 0 0,0 0 0,0 1 0,0-1 0,0 1-1,1-1 1,-1 1 0,0-1 0,0 1 0,0-1 0,-2 0 0,1 1 1,0 0-1,0 0 0,0 0 0,1 0 1,-1 1-1,0-1 0,0 0 1,0 1-1,0-1 0,1 1 0,-1 0 1,-2 1-1,-1 0-5,0 1 0,1 0 0,-1 0 0,1 0 0,0 1 0,0-1 0,0 1 0,-4 6 0,5-4-7,0 0 0,0 0 0,1 0 0,0 0 0,0 0 0,1 1 0,-1-1 0,1 1 0,1-1 0,-1 1 0,1 0 0,1-1 0,0 8 0,0-4 11,1 0-1,0 0 1,0 0 0,1-1 0,0 1-1,1-1 1,0 0 0,5 10 0,-3-9 7,1 1 1,1-1 0,-1 0 0,2 0-1,-1-1 1,1 0 0,1 0-1,-1-1 1,1-1 0,1 0 0,0 0-1,0-1 1,0 0 0,0-1 0,1 0-1,0-1 1,0 0 0,20 3-1,-14-5-9,1 0 0,0-1 0,0-1-1,0-1 1,0-1 0,23-4-1,-38 4-16,0 1 0,-1-1 0,1 0 0,-1 0 0,0 0 0,0 0-1,0 0 1,0-1 0,0 1 0,0-1 0,-1 0 0,1 0 0,3-6 0,19-37-2133,-21 38 220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1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1 487 6520,'0'0'7328,"4"-17"-6768,-3 12-523,4-20 257,1 0 0,1 1 0,2-1 1,0 1-1,15-24 0,3 8 517,1 2 1,2 1-1,2 2 0,54-48 0,-72 71-287,2 1 0,29-17 1,-39 24-365,-5 4-129,-1-1 0,1 1 0,-1-1 0,1 1 0,-1-1-1,1 1 1,-1 0 0,1-1 0,-1 1 0,1 0 0,0 0-1,-1-1 1,1 1 0,-1 0 0,1 0 0,0 0 0,-1 0-1,1 0 1,0 0 0,-1 0 0,1 0 0,0 0 0,-1 0-1,1 0 1,-1 0 0,1 0 0,0 1 0,-1-1 0,1 0-1,-1 0 1,1 1 0,0-1 0,-1 0 0,1 1 0,-1-1 0,1 1-1,0 0 1,0 1 38,0 0 0,-1 1 0,1-1 0,-1 1 0,1-1 0,-1 1 1,0-1-1,0 3 0,1 6-12,1 17 116,-1 1 1,-1-1-1,-2 0 1,-5 30-1,-30 108 520,28-142-479,5-11 173,11-27-137,24-55-71,-17 35-103,1 2-1,1 0 1,2 1 0,30-41 0,-31 52 18,32-30 0,-41 44-64,-1-1 0,1 1-1,0 1 1,0 0 0,1 0-1,0 0 1,16-5-1,-24 9-24,0 1-1,0-1 0,0 1 0,0 0 0,1-1 1,-1 1-1,0 0 0,0 0 0,0 0 0,1 0 0,-1 0 1,0 0-1,0 0 0,0 0 0,0 1 0,1-1 0,-1 0 1,0 1-1,0-1 0,0 1 0,0-1 0,0 1 0,0 0 1,0-1-1,1 2 0,-1 0-1,0-1 0,0 1 0,0 0 0,-1 0 0,1-1 0,0 1 0,-1 0 0,0 0 0,1-1 0,-1 1 0,0 0 1,0 0-1,0 0 0,-1 3 0,-1 7 3,0 1 1,-1-1 0,-8 20 0,4-14 2,-45 113 123,49-125-102,0 0 0,0 0-1,1 0 1,0 0 0,0 0 0,1 1-1,0-1 1,0 1 0,0 8-1,9-18 114,17-11-38,44-34 0,-12 7-27,4 1 3,-21 12-8,1 2 0,76-36 0,-96 55-37,0 0 0,42-6 0,-63 13-36,0 0 1,1 0-1,-1 0 0,0 0 0,0 0 1,1 0-1,-1 0 0,0 0 0,1 0 1,-1 0-1,0 0 0,0 0 1,1 0-1,-1 0 0,0 0 0,1 0 1,-1 1-1,0-1 0,0 0 0,0 0 1,1 0-1,-1 1 0,0-1 0,0 0 1,0 0-1,1 0 0,-1 1 0,0-1 1,0 0-1,0 0 0,0 1 0,0-1 1,1 0-1,-1 1 0,0-1 0,0 0 1,0 0-1,0 1 0,0-1 1,0 0-1,0 1 0,0-1 0,0 0 1,0 0-1,0 1 0,0-1 0,-1 0 1,1 1-1,0-1 0,0 0 0,0 0 1,0 1-1,0-1 0,-7 17 10,-58 89-11,44-76 4,-32 65-1,50-90 5,1 0-1,1 1 1,-1-1-1,1 0 1,0 1 0,0-1-1,0 1 1,1-1-1,0 0 1,0 8 0,1-11-6,-1 1 1,0-1 0,1 0 0,-1 0 0,1 0 0,0 0 0,0 0 0,0 0 0,0 0-1,0 0 1,0 0 0,1 0 0,-1-1 0,1 1 0,-1-1 0,1 1 0,-1-1 0,1 1-1,0-1 1,0 0 0,0 0 0,0 0 0,0 0 0,0 0 0,0 0 0,0 0 0,4 0-1,-4 0 0,0-1 0,0 0 0,0 0-1,0 1 1,0-1 0,0-1-1,0 1 1,1 0 0,-1 0 0,0-1-1,0 1 1,0-1 0,0 0-1,0 1 1,0-1 0,0 0 0,-1 0-1,4-2 1,-2 0 3,0 0 1,0 0-1,0 0 1,0 0-1,0-1 0,-1 1 1,0-1-1,4-6 1,-2 1 5,-1 0 0,1 1 1,-2-1-1,1-1 0,-1 1 1,-1 0-1,2-15 0,-4 15 3,1 1 0,-1-1 0,-1 1 0,0 0 0,0-1-1,0 1 1,-1 0 0,-4-8 0,5 11-4,0 1 0,-1 0 0,1 0 0,-1 0 0,0 0 0,0 1 0,0-1 0,0 1 0,-1 0 0,1 0 0,-1 0 0,0 0 0,0 0 0,0 1 0,-9-4 0,8 4 4,-11-4 10,17 1-16,11-1-2,21-4 23,0 1 0,1 3-1,68-6 1,-52 7-16,-23 4-9,0 1 1,0 1-1,0 1 0,38 8 0,-62-9-1,0-1 0,-1 1 0,1 0 0,0 0-1,-1 0 1,1 0 0,-1 1 0,1-1 0,-1 1 0,1-1 0,-1 1 0,0 0-1,0 0 1,0 0 0,0 0 0,0 0 0,0 0 0,-1 0 0,1 1 0,-1-1-1,0 1 1,1-1 0,0 5 0,-1-3 12,0 0-1,0 0 0,0 0 1,-1 0-1,0 0 1,0 0-1,0 0 1,0 0-1,0 0 0,-1 0 1,0 0-1,0 0 1,0 0-1,0 0 1,-3 6-1,10-20 45,0 0 1,1 0-1,1 1 1,0 0-1,0 0 0,1 1 1,10-8-1,-6 6-26,0 1 0,0 0 0,1 0 0,1 2 0,22-10 0,-33 16-28,0 0 0,0 0 1,0 0-1,0 1 0,0 0 1,0-1-1,0 1 1,0 1-1,0-1 0,0 1 1,-1-1-1,1 1 0,0 0 1,0 1-1,0-1 0,-1 1 1,1-1-1,-1 1 0,1 0 1,-1 1-1,0-1 0,1 0 1,-1 1-1,-1 0 1,6 5-1,4 6 7,-1 1 0,0 0 0,-1 1 0,9 18 0,-16-27 9,17 35 80,8 14 89,-26-51-139,1 0 1,1-1 0,-1 1-1,1-1 1,-1 0 0,1 0 0,0 0-1,6 4 1,-9-7-23,0-1 0,0 1 0,0-1 0,0 1 0,0-1 0,0 0 0,0 1 0,0-1 0,0 0 0,0 1 0,0-1 0,0 0 1,0 0-1,0 0 0,0 0 0,0 0 0,0 0 0,0-1 0,0 1 0,1 0 0,-1 0 0,0-1 0,0 1 0,0 0 0,1-2 0,0 0-526,1 1-1,-1-1 1,0 0 0,-1 0-1,1 0 1,0 0 0,0 0-1,1-4 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1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12360,'0'0'4122,"12"-3"-3765,0-1-255,1-1 69,1 1 0,0 1 0,29-4 0,19 3 312,90-11-1833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31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11656,'0'0'920,"15"4"-855,32 2-131,0-2-1,0-1 1,47-5 0,330-53 540,-366 41 138,-59 14-624,1 0 0,0 0 0,0 0 0,0 0 0,0 0 0,0 0 0,0 0 0,0 0 0,0 0 0,0-1 0,0 1 0,0 0 0,0 0 0,0 0 0,0 0 0,0 0 0,0 0 0,0 0 1,0-1-1,0 1 0,0 0 0,0 0 0,0 0 0,0 0 0,0 0 0,0 0 0,0 0 0,0-1 0,0 1 0,0 0 0,0 0 0,0 0 0,0 0 0,0 0 0,0 0 0,0 0 0,0 0 0,0-1 0,0 1 0,1 0 0,-1 0 0,0 0 0,0 0 0,0 0 0,0 0 0,0 0 0,0 0 0,0 0 0,0 0 0,1 0 0,-1 0 0,0 0 0,0 0 0,0 0 0,0 0 0,0 0 0,0 0 0,0 0 0,1 0 0,-2-1-698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1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1000 7136,'0'0'3686,"6"-11"-2820,31-53 120,3 2 0,3 1 0,84-91 0,-85 109 455,70-93 0,-101 122-937,-9 12-288,0 0 0,0 0 0,-1 1 0,1-1 0,-1 0 0,1 0 0,-1-1 0,0 1 0,0 0 0,0 0 0,0-1 0,1-3 0,-2 6 109,0 18 781,0 8-733,0 15 260,7 67-1,-5-96-556,0-1 1,0 1-1,1-1 1,1 1-1,0-1 0,1 0 1,0-1-1,0 1 0,1-1 1,11 14-1,-14-21-54,0 1-1,0-1 0,1 0 0,-1-1 1,1 1-1,0-1 0,0 1 1,0-1-1,0 0 0,0-1 1,0 1-1,0-1 0,1 1 0,-1-1 1,0-1-1,1 1 0,-1-1 1,1 1-1,-1-1 0,1-1 1,-1 1-1,1 0 0,7-3 0,8-2 46,-1-1-1,0-1 0,-1 0 0,18-11 0,-25 13-38,18-12 65,-1 0 0,0-2 1,42-39-1,-40 33-12,-2 4-11,-20 16-35,0 0 0,-1-1 0,0 0 0,8-9 1,-15 12 75,-6 4-67,-9 5-9,-16 14 27,1 2-1,0 1 1,2 1 0,-30 34-1,52-52-40,-1 1 1,1 0-1,1 1 0,-10 15 1,13-20-12,0 1 1,1-1 0,-1 1-1,1 0 1,0-1-1,0 1 1,1 0-1,-1 0 1,1 0 0,0 0-1,-1 0 1,2 0-1,0 7 1,-1-11-8,0 1 1,0-1-1,0 1 1,0-1-1,1 1 1,-1-1-1,0 1 1,0-1-1,0 0 1,1 1 0,-1-1-1,0 1 1,1-1-1,-1 0 1,0 1-1,1-1 1,-1 0-1,0 1 1,1-1-1,-1 0 1,0 1-1,1-1 1,-1 0-1,1 0 1,-1 0-1,1 0 1,-1 1-1,1-1 1,-1 0-1,1 0 1,0 0-1,18-5 48,15-19-21,-15 5 13,0-2 0,-2-1 0,19-28-1,8-11 114,-44 60-154,0 1 0,1-1 0,-1 0 0,1 0 0,0 1 0,-1-1 0,1 1 0,0-1 1,-1 0-1,1 1 0,0-1 0,0 1 0,-1 0 0,1-1 0,0 1 0,0-1 0,0 1 0,1 0 0,-2 0-2,1 0 0,-1 0 0,1 0 0,-1 0 0,0 1 0,1-1 0,-1 0 0,1 0 0,-1 1 0,0-1 0,1 0 0,-1 1 0,0-1 0,1 0 0,-1 1 0,0-1 0,0 0 0,1 1 0,-1-1 0,0 1 1,0-1-1,1 1 0,-1-1 0,0 1 0,5 34-30,-4-28 34,3 17-32,2 0 0,0-1 0,11 24 0,-17-46 30,1-1-1,-1 1 0,0 0 0,0-1 0,1 1 0,-1 0 0,1-1 0,-1 1 0,1-1 0,-1 1 0,1-1 0,-1 1 0,1-1 0,-1 1 0,1-1 0,0 1 0,-1-1 0,1 0 0,0 1 1,-1-1-1,1 0 0,0 0 0,-1 0 0,2 1 0,1-1 2,-1 0 0,0 0 1,0 0-1,0-1 0,0 1 0,1 0 1,-1-1-1,3-1 0,5-2 18,0-1-1,15-9 1,-20 11-11,76-54 126,-13 8 7,5-7 45,-72 55-184,-1 1-1,1-1 1,0 1-1,-1-1 1,1 1-1,-1 0 1,1-1 0,0 1-1,-1 0 1,1-1-1,0 1 1,0 0-1,-1 0 1,1-1 0,0 1-1,0 0 1,-1 0-1,1 0 1,0 0-1,0 0 1,-1 0 0,1 0-1,0 0 1,0 1-1,-1-1 1,1 0-1,0 0 1,-1 1-1,2-1 1,-1 2 2,0-1 0,0 0 0,-1 0 0,1 0-1,0 0 1,-1 1 0,1-1 0,-1 0 0,1 1 0,-1-1 0,0 0 0,0 1-1,1-1 1,-1 3 0,0 3 14,0 1 0,0 0 0,-1 0 0,-3 12 0,-4 2 85,6-19-67,0 1 0,1-1 1,-1 1-1,1 0 0,0-1 0,0 1 1,0 0-1,1 0 0,-1 6 1,1-10-35,0 0 1,1 0 0,-1 1-1,0-1 1,0 0 0,1 0-1,-1 1 1,0-1 0,1 0-1,-1 0 1,0 0 0,1 0-1,-1 0 1,0 1 0,1-1-1,-1 0 1,0 0 0,1 0-1,-1 0 1,0 0 0,1 0-1,-1 0 1,0 0 0,1 0-1,-1 0 1,0 0 0,1 0-1,-1-1 1,0 1 0,1 0-1,-1 0 1,0 0 0,1 0-1,-1-1 1,0 1 0,0 0-1,1 0 1,-1 0 0,0-1-1,0 1 1,1 0-1,-1-1 1,18-12 36,-16 11-28,25-22 69,-15 13-41,0 0 0,17-12-1,-26 21-29,0 0 0,0 0 0,0 1-1,0-1 1,0 1 0,1 0 0,-1 0-1,0 0 1,1 0 0,-1 0 0,1 1-1,-1-1 1,0 1 0,1 0 0,-1 0-1,5 1 1,-5 0-7,-1 1 0,0-1 0,0 1 0,1-1 0,-1 1 1,0 0-1,-1 0 0,1 0 0,0 0 0,-1 0 0,1 1 0,-1-1 0,1 0 0,-1 1 0,0-1 0,0 1 0,0-1 0,1 6 1,-1-4-3,1 1 0,0 0 0,0-1 0,1 0 1,3 6-1,-3-7 1,0-1 0,0 0 0,0 0 0,1 1 1,-1-2-1,0 1 0,1 0 0,-1-1 0,1 0 0,0 0 1,0 0-1,-1 0 0,1 0 0,0-1 0,0 0 0,6 0 1,4 0 4,0-1 1,0-1-1,18-4 1,9-5 17,0-1 0,54-26 0,73-47 56,-153 75-76,-13 8-4,0 0 1,0 1-1,0-1 0,0 1 0,1-1 0,-1 1 0,1 0 0,-1-1 0,1 1 0,-1 1 1,6-2-1,-44 25 11,1-5 18,-35 25-1,57-34-23,1 0-1,1 1 1,0 0 0,0 1 0,1 0-1,-11 17 1,18-24-9,1 0 1,-1 1-1,1 0 1,0-1-1,1 1 1,-1 0-1,1 0 1,0 0-1,0 0 0,1 0 1,-1 0-1,2 11 1,-1-14-1,0 0 0,0 0 0,1 0 0,-1 0-1,1 0 1,-1 0 0,1 0 0,0-1 0,0 1 0,0 0 0,0 0 0,0 0 0,0-1 0,0 1 0,0 0 0,1-1 0,-1 1 0,1-1 0,-1 0-1,1 0 1,0 1 0,-1-1 0,1 0 0,0 0 0,0 0 0,0-1 0,0 1 0,0 0 0,0-1 0,0 1 0,0-1 0,0 0 0,0 0 0,0 1-1,3-2 1,2 0 1,1 0 1,0 0-1,-1-1 0,1-1 0,-1 1 0,0-1 0,1-1 0,8-4 0,7-4 0,-11 6 5,0 0 0,0-1 0,-1-1-1,0 0 1,0-1 0,-1 0 0,0 0 0,-1-1 0,0 0 0,0-1-1,-1 0 1,-1-1 0,0 1 0,0-1 0,6-17 0,3-15 17,-1-1 0,-2-1 0,6-49 0,-13 64-16,21-129 46,-24 128-23,-1-1 0,-2 1 0,-4-36-1,4 66-22,0-1-1,-1 0 0,1 1 0,-1-1 0,0 0 1,1 1-1,-1-1 0,-1 1 0,1-1 0,0 1 1,-1-1-1,1 1 0,-3-3 0,4 5-3,-1-1 0,1 1 0,-1 0 0,1-1-1,-1 1 1,1 0 0,-1 0 0,0-1 0,1 1 0,-1 0-1,1 0 1,-1 0 0,0 0 0,1-1 0,-1 1 0,1 0 0,-1 0-1,0 0 1,1 0 0,-1 1 0,0-1 0,1 0 0,-1 0-1,-1 1-1,0 0 0,1 0 0,-1 0-1,0 0 1,1 0 0,0 0 0,-1 1-1,1-1 1,0 0 0,-1 1 0,0 2-1,-15 20-6,2 2 0,1 0-1,1 0 1,1 1 0,1 1-1,2 0 1,-7 31 0,6-8-20,2 0 0,2 1 0,2 62 0,4-93 1,1-1-1,6 36 1,-6-49 13,1 0 0,0-1 0,0 1 0,0-1 0,1 0 1,0 0-1,0 0 0,1 0 0,0 0 0,0 0 0,0-1 0,5 5 0,-6-8 7,0 0-1,0 0 1,0 0 0,1-1-1,-1 1 1,1-1 0,-1 0-1,1 0 1,-1 0 0,1-1-1,-1 1 1,1-1 0,0 0 0,-1 0-1,1 0 1,0 0 0,-1 0-1,1-1 1,6-2 0,5-1-6,0-1 0,-1 0 0,18-9 1,-12 2 21,0 0 1,-1-1-1,-1-1 1,0-1 0,16-17-1,-23 24 14,-9 7-15,-1 0-1,0 1 0,1-1 0,-1 0 1,0 0-1,1 0 0,-1 0 1,0 0-1,0 0 0,0 0 1,0 0-1,0 0 0,0-1 0,0 1 1,1-3-1,-3 4-4,0 1 1,0-1-1,0 0 1,0 0-1,1 0 1,-1 0-1,0 1 0,0-1 1,0 0-1,1 1 1,-1-1-1,0 1 0,0-1 1,1 1-1,-1-1 1,0 1-1,1-1 1,-1 1-1,1 0 0,-1-1 1,1 1-1,-1 1 1,-19 18 36,15-12-40,0 0 0,0 0 0,0 0 0,1 0 1,-4 14-1,6-19-2,1-1-1,1 1 1,-1 0 0,0 0 0,1 0 0,-1 0 0,1 0 0,0 0 0,0 0 0,0-1 0,0 1-1,1 0 1,-1 0 0,1 0 0,0 0 0,0 0 0,0-1 0,0 1 0,0 0 0,0-1-1,4 5 1,-3-5 2,0-1 0,0 1-1,0-1 1,0 0 0,0 0-1,0 0 1,0 0 0,1 0-1,-1-1 1,0 1 0,1-1-1,-1 1 1,0-1 0,1 0-1,-1 0 1,0 0 0,1 0-1,-1 0 1,1-1 0,-1 1-1,0-1 1,1 1 0,-1-1 0,3-1-1,4-2 10,-1 1 0,1-1 0,-1 0 0,15-11-1,-17 11 0,0-1 0,0-1 0,0 1 0,-1-1-1,0 0 1,0 0 0,7-14 0,-10 17-4,0 0 1,-1 0 0,0 0-1,0 0 1,0 0 0,0 0-1,0 0 1,0 0 0,-1-1-1,0 1 1,0 0 0,1-1-1,-2 1 1,1 0-1,0 0 1,-1-1 0,0 1-1,1 0 1,-1 0 0,-3-6-1,2 5 4,0 1-1,0-1 1,0 1-1,-1 0 1,0 0-1,1-1 0,-1 2 1,0-1-1,0 0 1,-1 1-1,1-1 1,-1 1-1,1 0 0,-1 0 1,0 0-1,1 1 1,-1-1-1,-7-1 1,2 2 3,0 0 0,0 0 0,1 1 0,-1 0 0,0 1 0,1 0 0,-17 4 0,17-4 11,7-1-20,0 0 1,0 0-1,0 0 0,1 0 1,-1 0-1,0 0 0,0 1 1,0-1-1,0 0 0,1 1 1,-1-1-1,0 0 0,0 1 1,1-1-1,-1 1 0,0-1 1,0 1-1,1-1 0,-1 1 1,1 0-1,-1-1 0,0 2 1,0-1 21,66-12 9,-22 7-33,127-6 0,-148 11 0,0 0 0,0 1 0,1 1 0,-1 1 0,32 10 0,-45-11 1,0 1-1,0 0 1,0 0 0,-1 0 0,0 1-1,0 1 1,11 8 0,-17-12 4,0 0 0,0 0 0,-1 0 0,1 0 0,0 0 0,-1 0 0,0 1 0,1-1 0,-1 1-1,0-1 1,0 1 0,0-1 0,-1 1 0,1-1 0,0 1 0,-1 0 0,0-1 0,0 1 0,0 0 0,0 0 0,0-1 0,0 1 0,-1 0 0,1-1 0,-1 1 0,0 0 0,0-1 0,0 1 0,0-1 0,-2 4 0,0-2 14,1 0 1,-1 0-1,0 0 1,0-1-1,0 1 0,0-1 1,-1 0-1,0 0 1,1 0-1,-5 3 0,-4 2 93,9-7 300,4-6-265,8-14-20,4-5-95,1 0 0,22-28 0,-31 45-29,1 0 0,-1 1 1,2-1-1,-1 1 0,1 0 0,0 1 0,0 0 0,0 0 0,1 0 0,-1 1 0,15-5 0,-20 8-3,0 1 0,-1-1 0,1 1 0,0 0 0,0 0 0,0 0 0,0 0 0,-1 0 0,1 0 0,0 1 0,0-1 0,0 0 0,-1 1 0,1 0 0,0-1 0,-1 1 0,1 0 0,0 0 0,-1 0 0,1 0 0,-1 0 0,1 0 0,-1 0 0,0 1 0,1-1 0,-1 0 0,0 1 0,0-1 0,0 1 0,1 2 0,3 6 0,0 0 0,-1 0 0,0 0 0,3 13 0,1 2 0,-6-21 0,-1 1 0,1-1 0,0 0 0,1 0 0,-1 0 0,1 0 0,3 4 0,-4-7 0,0 1 0,-1-1 0,1 0 0,0 1 0,0-1 0,0 0 0,0 0 0,0 0 0,1-1 0,-1 1 0,0-1 0,0 1 0,0-1 0,1 1 0,-1-1 0,4 0 0,37-8 0,-49 8 0,4 1 0,0-1 0,0 0 0,0 0 0,0-1 0,0 1 0,0 0 0,0 0 0,0-1 0,-2 0 0,3 0 0,1 1 0,-1-1 0,1 1 0,-1-1 0,1 0 0,-1 1 0,1-1 0,0 0 0,-1 1 0,1-1 0,0 0 0,0 1 0,0-1 0,-1 0 0,1 1 0,0-1 0,0 0 0,0 1 0,0-1 0,0 0 0,0 0 0,0 1 0,1-1 0,-1 0 0,0 1 0,0-1 0,0 0 0,1 1 0,-1-1 0,0 0 0,1 1 0,-1-1 0,1 0 0,6-16 0,1 1 0,11-16 0,-16 27 0,0 1 0,0 0 0,0 0 0,1 0 0,-1 0 0,1 0 0,0 1 0,0-1 0,1 1 0,-1 0 0,9-4 0,-10 6 0,0 0 0,0 0 0,1 1 0,-1-1 0,0 1 0,1-1 0,-1 1 0,1 0 0,-1 0 0,0 0 0,1 1 0,-1-1 0,0 1 0,1 0 0,-1 0 0,0 0 0,0 0 0,0 1 0,0-1 0,0 1 0,0 0 0,0 0 0,0 0 0,-1 0 0,1 0 0,-1 1 0,4 3 0,-1 1 0,0-1 0,-1 1 0,0-1 0,0 1 0,0 1 0,-1-1 0,0 0 0,0 1 0,-1 0 0,3 13 0,-4-11 0,1 6 0,0 1 0,2-1 0,0 0 0,12 30 0,-14-41 0,0-1 0,0 0 0,1 0 0,0 0 0,0-1 0,0 1 0,0-1 0,0 1 0,1-1 0,0 0 0,-1 0 0,1-1 0,0 1 0,1-1 0,-1 0 0,0 0 0,0 0 0,1-1 0,-1 1 0,1-1 0,0 0 0,5 0 0,-6 0 0,-1 0 0,0 0 0,0-1 0,1 0 0,-1 0 0,0 0 0,1 0 0,-1 0 0,0-1 0,1 1 0,-1-1 0,0 0 0,0 0 0,0 0 0,0 0 0,0-1 0,0 1 0,0-1 0,0 0 0,0 0 0,-1 0 0,4-3 0,21-25-4003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23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320 946 4912,'0'0'10209,"-2"-10"-9721,1-3-310,0 7-78,1 1 1,-1 0-1,0-1 0,0 1 1,0 0-1,-1 0 1,-2-5-1,3 8 33,-1-1-1,1 1 0,0 0 1,-1-1-1,0 1 0,1 0 1,-1 0-1,0 0 1,0 1-1,0-1 0,0 0 1,0 1-1,-1-1 0,1 1 1,0 0-1,-1-1 1,1 1-1,-1 1 0,-2-2 1,0 1-12,1 0 1,-1 0-1,1 1 1,-1 0-1,0 0 1,1 0-1,-1 0 1,1 1-1,-1-1 1,-4 2-1,-6 3 100,0-1 0,1 2 0,0 0 1,0 0-1,0 1 0,-12 10 0,18-12-128,1 1 0,0 0 0,0 1-1,0 0 1,1 0 0,0 0 0,0 1 0,1 0 0,0 0-1,-8 17 1,9-15-25,1 0 0,0 0-1,0 0 1,1 0 0,0 0-1,1 1 1,0-1 0,1 1-1,0-1 1,1 1 0,0-1-1,0 0 1,1 1 0,0-1-1,1 0 1,0 0 0,1-1-1,0 1 1,1 0 0,0-1-1,0 0 1,1-1 0,8 11-1,-10-15-36,0 0 0,1 0 0,0 0 0,0 0-1,0-1 1,1 0 0,-1 0 0,1-1 0,0 1 0,-1-1 0,1 0-1,9 1 1,-2 0 14,0-2 0,1 1 0,-1-2 0,23-1 0,-16-2 10,0-1 1,-1-1 0,1-1 0,-1-1 0,-1-1 0,32-17 0,-26 13-2,-16 8-36,258-138 661,-257 136-616,1 0 0,-1 0 0,0-1 0,0 0-1,-1-1 1,13-14 0,-20 21-48,-1 1-1,0 0 0,1-1 1,-1 1-1,0 0 1,0-1-1,1 1 0,-1-1 1,0 1-1,0 0 1,1-1-1,-1 1 0,0-1 1,0 1-1,0-1 1,0 1-1,0-1 0,0 1 1,0-1-1,0 1 1,0-1-1,0 1 0,0 0 1,0-1-1,0 1 1,0-2-1,-1 3-3,1-1 0,-1 0 0,1 0 0,-1 1 0,1-1 0,-1 0 0,1 1 1,-1-1-1,1 0 0,-1 1 0,1-1 0,0 0 0,-1 1 0,1-1 0,0 1 0,-1-1 0,1 1 0,0-1 0,0 1 1,-1-1-1,1 1 0,0-1 0,0 2 0,-10 18 105,6-12-89,1-1 0,-1 1 0,1-1 0,-2 14 0,4-18-21,1 0 0,0 0 0,-1 1 0,2-1 0,-1 0 0,0 0 0,1 0 1,-1 0-1,1 1 0,0-1 0,0 0 0,0 0 0,0-1 0,1 1 0,3 5 0,-2-4 1,0 0 0,0 0-1,1-1 1,0 1 0,0-1 0,-1 0 0,2 0 0,-1 0-1,0-1 1,1 1 0,-1-1 0,1 0 0,0-1 0,-1 1 0,1-1-1,0 0 1,0 0 0,8 0 0,-9 0-2,1-1 1,-1 0-1,0 0 1,1 0-1,-1-1 1,0 0-1,0 1 1,1-2-1,-1 1 1,0 0-1,0-1 1,0 0-1,0 0 1,-1 0-1,1 0 1,0 0-1,-1-1 0,0 0 1,1 0-1,-1 0 1,0 0-1,3-5 1,-4 5 3,0-1 1,-1 0-1,1 0 1,-1 0 0,0 0-1,0-1 1,0 1-1,-1 0 1,0 0-1,0 0 1,0-1-1,-1-7 1,1 6 8,-1 0 0,0 0 1,-1 0-1,1 0 0,-1 1 0,-1-1 0,1 0 1,-6-8-1,5 9-1,-1 1 0,0-1 1,0 1-1,0 0 0,0 0 0,-1 0 1,0 1-1,-10-6 0,13 7-9,0 1-1,-1 0 1,1 0 0,-1 0-1,0 0 1,1 0-1,-1 1 1,0-1 0,1 1-1,-1 0 1,0 0-1,1 0 1,-1 0 0,0 0-1,0 1 1,1-1-1,-1 1 1,0 0 0,1-1-1,-1 1 1,-4 3-1,7-4-6,-1 1 0,1 0 0,-1 0-1,1-1 1,-1 1 0,1 0-1,0 0 1,-1 0 0,1-1-1,0 1 1,0 0 0,-1 0-1,1 0 1,0 0 0,0 0 0,0 0-1,0 0 1,0-1 0,0 1-1,1 0 1,-1 0 0,0 0-1,0 0 1,1 0 0,-1-1-1,0 1 1,1 0 0,-1 0 0,1-1-1,-1 1 1,2 1 0,-1 1 4,1 0 1,-1-1 0,1 1-1,0-1 1,0 1 0,0-1-1,1 0 1,2 3 0,4 0 4,0-1 1,0 0 0,0 0-1,0-1 1,1 0 0,-1-1 0,1 0-1,0-1 1,0 0 0,0 0-1,0-1 1,0 0 0,-1-1-1,1 0 1,0-1 0,0 0-1,-1 0 1,19-8 0,7-5 35,0-1 0,-2-2 0,50-35 1,-28 13 25,52-49-1,-77 62-49,3-4 16,-2-1 0,-1-1 0,-1-2 0,-2-1 0,35-62 0,-25 29 83,-2-2 0,32-100 0,-65 167-116,5-15 42,-1 0 1,-1-1 0,4-24 0,-11 30-12,2 13-35,0 1 1,0 0-1,0 0 0,-1 0 1,1 0-1,0 0 1,0-1-1,0 1 0,-1 0 1,1 0-1,0 0 1,0 0-1,-1 0 1,1 0-1,0 0 0,0 0 1,0 0-1,-1 0 1,1 0-1,0 0 0,0 0 1,-1 0-1,1 0 1,0 0-1,0 0 0,0 0 1,-1 0-1,1 0 1,0 0-1,0 1 1,-1-1-1,1 0 0,0 0 1,-3 2 5,1 0 1,0 0-1,-1 0 1,1 1-1,0-1 1,0 0-1,-2 4 1,-24 40-25,2 1 0,1 1 0,3 1 0,2 1 0,2 1 0,2 0 1,3 1-1,-13 102 0,20-103 4,-12 132-29,18-157 9,0 0 1,1 0 0,2 0 0,11 48 0,-14-71 28,1-1 0,0 1 0,0-1 0,1 1 0,-1-1 0,1 1 0,-1-1 0,1 0-1,0 0 1,0 0 0,-1 0 0,1 0 0,1 0 0,-1 0 0,0-1 0,0 1 0,1-1 0,-1 0 0,1 1 0,-1-1 0,1 0 0,0 0 0,-1-1 0,1 1 0,0-1 0,-1 1 0,1-1 0,5 0 0,1 0 0,0 0 1,0-1 0,0 0-1,0-1 1,0 0 0,0 0-1,13-6 1,8-5 7,-1-2 1,-1-1-1,0-1 0,-1-2 1,-1 0-1,-1-2 0,-1-1 1,0-1-1,-2-1 0,36-49 1,-10 1 63,-3-3 1,65-147-1,-89 175 19,23-82-1,-37 105-53,-2 0 0,-1-1-1,-1 1 1,-1-1 0,-2-35-1,-1 56-22,1 0 0,0 0 0,-1 0 0,0 0 0,0 0 0,0 0 0,-1 0 0,1 1 0,-1-1 0,-3-5 0,4 8-8,0 0 0,0 0 1,0 0-1,0 0 0,0 0 0,0 0 0,0 0 0,0 1 0,0-1 1,0 0-1,0 1 0,-1-1 0,1 1 0,0-1 0,0 1 1,-1 0-1,1-1 0,0 1 0,-1 0 0,1 0 0,0 0 1,-1 0-1,1 0 0,0 0 0,-1 1 0,1-1 0,0 0 1,-1 0-1,1 1 0,0-1 0,0 1 0,0 0 0,-1-1 1,-1 2-1,-6 4 1,0 0 0,1 0 0,0 1 0,0 0 1,0 1-1,1 0 0,0 0 0,-11 16 0,0 7-2,-19 41 0,26-51 1,-11 31-42,2 1 0,-20 83 0,19-59-3,12-41 13,1 0-1,1 0 1,2 1-1,2 0 1,2 51-1,2-70 25,2 1-1,0-1 0,1 1 1,1-1-1,1-1 0,0 1 1,2-1-1,-1 0 0,19 28 1,-22-40 9,1 1 0,-1-1 0,1-1 0,0 1 0,0 0 0,0-1 0,1 0 0,-1-1 0,1 1 0,0-1 0,0 0 0,0 0 0,1-1 0,-1 0 0,0 0 0,1 0 0,13 0 0,1 0 28,1-1 1,0-1-1,-1-1 0,29-5 0,-37 3-8,1 0 0,-1 0 0,0-1-1,0-1 1,23-12 0,56-42 117,-81 52-122,-4 3 0,0-1 0,-1 0 0,0 0 0,1 0 1,-2-1-1,1 0 0,-1 0 0,0 0 0,0 0 0,0-1 0,-1 0 0,0 0 0,-1-1 1,1 1-1,-2-1 0,1 1 0,-1-1 0,2-9 0,-3 11 16,-1-1-1,0 1 1,0 0 0,0 0 0,-1-1-1,-2-8 1,3 14-28,-1-1-1,1 1 1,0 0 0,-1-1-1,1 1 1,-1 0-1,1-1 1,-1 1 0,0 0-1,0 0 1,1 0-1,-1 0 1,0 0 0,0 0-1,0 0 1,0 0 0,0 0-1,0 0 1,-1 0-1,1 1 1,0-1 0,0 0-1,0 1 1,-1-1 0,1 1-1,0-1 1,-1 1-1,1 0 1,0 0 0,-1-1-1,1 1 1,-1 0 0,1 0-1,0 0 1,-1 0-1,-1 1 1,-6 1 2,0 1 0,0 0-1,0 1 1,0 0 0,1 0-1,0 1 1,0 0 0,0 0 0,0 1-1,1 0 1,0 0 0,0 1 0,-8 10-1,8-8-13,1-1 1,0 1-1,0 0 0,1 0 0,0 1 0,1 0 0,0 0 0,1 0 0,0 0 0,0 0 0,-2 19 0,5-20 2,-1 0 0,1 0-1,1 0 1,0 0 0,0 0 0,4 16-1,-4-22 3,0 0-1,0 0 0,0 0 0,1-1 1,-1 1-1,1 0 0,-1-1 0,1 1 1,0-1-1,0 0 0,0 0 0,0 0 1,1 0-1,-1 0 0,0 0 0,1 0 1,-1-1-1,1 1 0,0-1 0,0 0 1,-1 1-1,1-1 0,5 1 0,3-1-3,-1 0-1,1 0 0,0-1 1,0 0-1,-1-1 0,1 0 0,17-5 1,72-26-15,-53 15 18,250-94 140,-250 92-102,37-15 90,-72 29-55,-21 12-43,2-2-26,-18 13 4,9-8-15,2 1 0,-23 21 0,33-29 11,1 1 0,0-1 0,1 1-1,-1 0 1,0 0 0,1-1-1,0 2 1,0-1 0,0 0-1,0 0 1,1 1 0,0-1-1,0 1 1,0-1 0,0 9-1,1-10 4,0-1 0,0 1 0,0 0 0,0 0 0,1-1 0,-1 1 0,1 0 0,0 0 0,0-1 0,0 1 0,0-1 0,0 1 0,1-1 0,-1 0 0,1 1 0,0-1 0,0 0 0,3 3 0,-2-2 0,0-1-1,1 0 0,0 0 0,-1 0 0,1 0 1,0-1-1,0 0 0,0 1 0,0-1 0,0-1 0,5 2 1,8-2 0,-1 0 1,1 0 0,-1-2 0,0 0-1,18-5 1,-6 2-2,-1-2 0,1-1 0,-2-2 0,1 0 1,-1-2-1,-1 0 0,0-2 0,35-26 0,-6-3 32,61-65-1,-89 77-25,-1-2-1,-2 0 1,-1-2-1,21-45 1,-30 56-4,17-35 39,-1-1 0,-4-1-1,-2-1 1,-3-1-1,-3-1 1,12-80 0,-29 144-44,2-12 14,-1 1 0,0 0 0,0 0-1,-1-1 1,-1 1 0,-2-19 0,3 30-13,0 0-1,0 0 1,0 0-1,0-1 1,0 1 0,0 0-1,0 0 1,0-1-1,0 1 1,0 0 0,0 0-1,0-1 1,-1 1-1,1 0 1,0 0 0,0 0-1,0-1 1,0 1 0,0 0-1,0 0 1,-1 0-1,1-1 1,0 1 0,0 0-1,0 0 1,-1 0-1,1 0 1,0 0 0,0-1-1,0 1 1,-1 0-1,1 0 1,0 0 0,0 0-1,-1 0 1,1 0-1,0 0 1,0 0 0,-1 0-1,1 0 1,0 0-1,0 0 1,-1 0 0,1 0-1,0 0 1,0 0-1,-1 0 1,1 0 0,0 0-1,0 1 1,0-1-1,-1 0 1,1 0 0,0 0-1,0 0 1,0 0 0,-1 1-1,1-1 1,0 0-1,0 0 1,0 1 0,-14 15 6,10-10-7,-6 9-6,0 1 0,1 0 1,1 0-1,-9 26 0,-20 77-64,23-70 39,-7 26-78,3 1 0,4 1 0,3 0 0,-1 129 1,12-194 86,-1-1-1,1 0-1,0 0 0,1 0 0,0 0 0,1 0 0,0-1 1,7 21-1,-8-29 23,1 1 0,-1-1 0,1 0 0,0 0 0,0 0 0,0 0 0,0-1 0,0 1 0,0 0 0,0-1 0,1 0 0,-1 1 0,1-1 0,-1 0 0,1 0 0,-1 0 0,1-1 0,-1 1 0,1-1 0,0 1 0,0-1 0,-1 0 0,1 0 0,4-1 0,3 1 15,0-2 1,-1 1 0,1-2-1,-1 1 1,15-6-1,-11 2 8,0-1-1,-1 0 0,0-1 1,17-13-1,44-43 77,-37 31-16,-24 20-52,-10 10-19,0 0 0,0 1 0,0 0 1,0-1-1,0 1 0,1 0 0,-1 0 1,1 1-1,-1-1 0,1 0 0,0 1 1,4-2-1,-7 3-9,0 0-1,0 0 1,1 1-1,-1-1 1,0 0-1,1 0 1,-1 0-1,0 1 1,0-1-1,1 0 1,-1 1 0,0-1-1,0 0 1,1 1-1,-1-1 1,0 0-1,0 1 1,0-1-1,0 0 1,0 1 0,0-1-1,0 0 1,0 1-1,1-1 1,-1 0-1,0 1 1,-1-1-1,1 1 1,0-1-1,0 0 1,0 1 0,0 0-1,-2 16 3,1-15-2,-8 47-19,-9 59 9,17-95 26,0 0 1,1 0-1,1 1 1,0-1-1,1 0 1,3 15-1,-4-27-15,-1 0 0,0 0 0,0 0 0,1 0 0,-1 0 0,1 0 0,-1 0 0,1 0-1,0 0 1,-1 0 0,1 0 0,0 0 0,0 0 0,-1 0 0,1 0 0,0-1 0,0 1 0,0 0 0,0-1-1,0 1 1,0-1 0,0 1 0,2 0 0,-1-1 7,0 0-1,0 1 1,0-1-1,0 0 1,1-1 0,-1 1-1,0 0 1,0-1-1,0 1 1,0-1 0,0 1-1,2-2 1,3-2 18,0 0 1,0 0 0,0 0 0,-1-1-1,11-10 1,4-8-29,0-1 0,-3-1 0,0 0 0,20-39 0,-18 18 0,-16 36 0,0-1 0,1 1 0,0 0 0,7-10 0,-5 14 0,-5 14 0,-3 21 0,-1-18 0,2 30 0,3 42 0,-1-51 0,-1-23 0,-1-5 0,0-1 0,0 0 0,0 0 0,0 0 0,1 1 0,0-1 0,0 0 0,1 3 0,-2-5 0,0-1 0,1 1 0,-1-1 0,0 1 0,1-1 0,-1 0 0,0 1 0,1-1 0,-1 1 0,1-1 0,-1 0 0,1 1 0,-1-1 0,1 0 0,-1 0 0,1 1 0,-1-1 0,1 0 0,0 0 0,0 0 0,1 0 0,-1 0 0,1 0 0,-1 0 0,1 0 0,-1 0 0,1-1 0,-1 1 0,1-1 0,-1 1 0,1-1 0,1-1 0,2-1 0,1 0 0,-1-1 0,0 0 0,0 0 0,-1 0 0,1-1 0,7-10 0,26-42 0,-14 20 0,34-46 0,-58 82 0,1 0 0,-1 0 0,1 0 0,0 0 0,-1 0 0,1 1 0,0-1 0,-1 0 0,1 0 0,0 0 0,0 1 0,0-1 0,0 0 0,0 1 0,0-1 0,0 1 0,0-1 0,0 1 0,0-1 0,0 1 0,0 0 0,0-1 0,0 1 0,0 0 0,1 0 0,-1 0 0,0 0 0,1 0 0,1 1 0,0 1 0,0-1 0,-1 1 0,1-1 0,-1 1 0,1 0 0,-1 0 0,4 4 0,4 3 0,2 1 0,5 4 0,37 25 0,-49-36 0,0 0 0,1 0 0,-1-1 0,1 0 0,0 0 0,0 0 0,0 0 0,0-1 0,0 0 0,0 0 0,0-1 0,7 0 0,-5 0 0,0-1 0,-1 0 0,1-1 0,-1 0 0,1 0 0,-1 0 0,0-1 0,0 0 0,12-7 0,-14 6 0,0 0 0,-1 0 0,1-1 0,-1 1 0,0-1 0,0 0 0,0 0 0,-1 0 0,0-1 0,0 1 0,0-1 0,2-7 0,-3 8 0,0 1 0,0 0 0,-1 0 0,0-1 0,0 1 0,0-1 0,-1 0 0,1 1 0,-1-1 0,0 1 0,0-1 0,-1 1 0,1-1 0,-1 0 0,0 1 0,0 0 0,-1-1 0,0 1 0,1 0 0,-4-5 0,5 8 0,-1 1 0,1-1 0,-1 1 0,1 0 0,-1-1 0,1 1 0,-1 0 0,1 0 0,-1-1 0,1 1 0,-1 0 0,0 0 0,1 0 0,-1 0 0,1 0 0,-1 0 0,1 0 0,-1 0 0,0 0 0,1 0 0,-1 0 0,1 0 0,-1 0 0,0 0 0,1 1 0,-1-1 0,1 0 0,-1 0 0,1 1 0,-1-1 0,1 0 0,-1 1 0,-22 13 0,15-9 0,1 0 0,0-1 0,0 1 0,0 0 0,0 1 0,1 0 0,0 0 0,0 0 0,1 0 0,-1 1 0,2 0 0,-1 0 0,1 1 0,0-1 0,0 1 0,1 0 0,0 0 0,0 0 0,1 0 0,-2 16 0,3-17 0,1 0 0,0 0 0,0 0 0,1 0 0,0 0 0,0 0 0,1 0 0,0 0 0,0 0 0,1-1 0,3 8 0,-2-6 0,0 0 0,1 0 0,0 0 0,0-1 0,0 0 0,1 0 0,0 0 0,7 5 0,0-4 0,0 0 0,0-1 0,1 0 0,-1-1 0,1-1 0,1 0 0,-1-1 0,1-1 0,0 0 0,-1-1 0,1 0 0,0-1 0,0-1 0,0-1 0,22-2 0,-35 2 0,0 1 0,0 0 0,0 0 0,0-1 0,0 1 0,-1-1 0,1 1 0,0-1 0,0 0 0,0 0 0,0 0 0,-1 0 0,1 0 0,0 0 0,-1 0 0,2-2 0,-2 0 0,0 1 0,0-1 0,0 1 0,-1-1 0,1 0 0,-1 1 0,0-1 0,0 0 0,0 1 0,0-1 0,0 0 0,-1 1 0,0-4 0,-4-31-4053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2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17079,'0'0'1464,"80"12"-1448,-56-6 0,1 4-32,-9-4 0,-8 1-24,-8-1 16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2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13360,'0'0'0,"71"6"416,32-12 8,60-12 96,38 2 0,29 5 8,-18 5 16,-35-2-225,-32 4 9,-32 10-64,-12-8 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2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1128 6328,'0'0'9086,"1"-14"-8404,-1 5-559,0 0 10,1-1 0,0 1 0,0-1 0,1 1 0,0 0 0,0 0 0,1 0 0,7-16-1,19-21 729,1 0-1,3 2 0,68-70 1,-80 91-399,1 1 0,25-19 0,-38 35-232,0-1-1,0 1 1,0 1-1,0 0 1,1 0 0,0 1-1,0 0 1,0 1 0,16-3-1,-24 6-163,0 0 0,0 0 0,0 0 0,0 1 0,-1-1 0,1 1 0,0 0 0,0-1 0,0 1 0,0 0 0,-1 0 0,1 0 0,0 1-1,-1-1 1,1 0 0,-1 0 0,1 1 0,-1-1 0,0 1 0,0-1 0,1 1 0,-1 0 0,0-1 0,0 1 0,0 2 0,5 7 164,-1 0-1,6 21 1,-7-16-97,0 0 0,-2-1 0,0 1 0,-1 1 0,0 19 0,-3-6 261,-10 57-1,6-70-151,3-9 9,6-11 175,67-85-130,39-44-35,-96 118-221,1 1 0,0 0 0,1 1 0,1 1-1,0 0 1,29-14 0,-40 22-24,0 1 0,1 0-1,-1 0 1,0 0 0,1 1 0,-1 0 0,1 0 0,-1 0-1,1 1 1,-1 0 0,10 0 0,-12 1-10,0 0 1,0 0 0,0 0-1,0 0 1,-1 1-1,1-1 1,0 1-1,-1 0 1,1-1 0,-1 1-1,1 0 1,-1 1-1,0-1 1,0 0 0,0 1-1,0-1 1,0 1-1,-1-1 1,1 1 0,-1 0-1,1 0 1,0 3-1,1 3 8,0 0 0,-1 1-1,0 0 1,0-1-1,-1 1 1,0 0-1,-2 19 1,-11 70 79,9-81-71,-2 4 13,0 13 181,17-61-40,-6 13-149,13-30 28,32-63 99,-44 95-118,0 0 1,0 0-1,1 1 1,0 0-1,1 0 0,17-14 1,-25 23-29,0 0 1,0 0 0,1 0 0,-1 0 0,0 0-1,0 0 1,1 1 0,-1-1 0,1 0 0,-1 1-1,1-1 1,-1 1 0,1 0 0,-1-1 0,1 1-1,-1 0 1,1 0 0,-1 0 0,1 0 0,-1 0-1,1 0 1,-1 1 0,1-1 0,-1 0-1,1 1 1,-1-1 0,1 1 0,-1-1 0,1 1-1,-1 0 1,0 0 0,0 0 0,1 0 0,-1 0-1,0 0 1,0 0 0,0 0 0,0 0 0,0 0-1,0 0 1,0 1 0,1 2 0,3 6 6,0 0 1,0 0-1,-1 0 1,4 19-1,-4-17 2,0 3-7,13 35 34,-16-46-36,1 0 0,0-1-1,0 1 1,0 0-1,0-1 1,1 1 0,0-1-1,-1 1 1,5 2-1,-5-5 0,0 1-1,1-1 0,-1 0 0,0 0 1,1 0-1,-1-1 0,0 1 0,1-1 1,-1 1-1,1-1 0,-1 0 0,1 0 0,0 0 1,3 0-1,37-9 54,-24 3-45,-1-1 0,0 0 0,0-1 0,18-12 0,61-47 91,5-3-50,-36 36-56,-66 34 0,0-1 0,0 1 0,0 0 0,0 0 0,1 0 0,-1 0 0,0 0 0,0 0 0,0-1 0,0 1 0,0 0 0,0 0 0,0 0 0,1 0 0,-1 0 0,0 0 0,0 0 0,0 0 0,0 0 0,0 0 0,1 0 0,-1 0 0,0 0 0,0 0 0,0 0 0,0 0 0,0 0 0,1 0 0,-1 0 0,0 0 0,0 0 0,0 0 0,0 0 0,0 0 0,1 0 0,-1 0 0,0 0 0,0 0 0,0 0 0,0 0 0,0 0 0,0 0 0,1 1 0,-1-1 0,0 0 0,0 0 0,0 0 0,0 0 0,0 0 0,0 0 0,0 1 0,0-1 0,0 0 0,0 0 0,1 0 0,-1 0 0,0 0 0,0 0 0,0 1 0,0-1 0,-4 13 0,-48 80 0,-10 19 0,57-100 0,0-1 0,1 2 0,0-1 0,1 0 0,0 1 0,1 0 0,-1 21 0,3-33 0,0 0 0,0 1 0,0-1 0,0 0 0,1 1 0,-1-1 0,0 0 0,1 1 0,-1-1 0,1 0 0,-1 0 0,1 1 0,-1-1 0,1 0 0,0 0 0,0 0 0,-1 0 0,1 0 0,0 0 0,0 0 0,0 0 0,0 0 0,2 1 0,-1-1 0,0 0 0,1 0 0,-1-1 0,1 1 0,-1-1 0,1 1 0,-1-1 0,1 0 0,-1 0 0,1 0 0,4 0 0,0-1 0,1-1 0,0 1 0,0-2 0,0 1 0,-1-1 0,15-7 0,-16 5 0,0 0 0,0 0 0,0-1 0,0 1 0,-1-1 0,0-1 0,0 1 0,-1-1 0,1 0 0,-2 0 0,1 0 0,-1 0 0,0-1 0,0 1 0,-1-1 0,2-13 0,-1 8 0,-1-1 0,-1 0 0,0 1 0,-1-1 0,0 0 0,-1 0 0,-1 1 0,-6-28 0,7 37 0,-1-1 0,0 1 0,1-1 0,-1 1 0,-1 0 0,1 0 0,-4-6 0,4 8 0,0 1 0,0-1 0,0 0 0,0 0 0,-1 1 0,1-1 0,-1 1 0,1 0 0,0-1 0,-1 1 0,0 0 0,-4 0 0,6 0 0,0 1 0,-1-1 0,1 1 0,0 0 0,0 0 0,0-1 0,0 1 0,0 0 0,-1 0 0,1 0 0,0 0 0,0 1 0,0-1 0,0 0 0,-1 0 0,1 1 0,0-1 0,0 0 0,0 1 0,0 0 0,-2 0 0,3 0 0,0 0 0,0 0 0,-1 0 0,1 0 0,0 0 0,0 0 0,0 0 0,0 0 0,0 0 0,0 0 0,1 0 0,-1 0 0,0 0 0,0 0 0,1 0 0,-1-1 0,1 1 0,-1 0 0,1 0 0,-1 0 0,1 0 0,-1-1 0,1 1 0,0 0 0,-1 0 0,1-1 0,0 1 0,1 0 0,11 14 0,0-2 0,1 0 0,29 22 0,-37-31 0,0-1 0,0 0 0,0 0 0,1 0 0,-1-1 0,1 0 0,0 0 0,-1-1 0,1 0 0,0 0 0,0 0 0,0-1 0,0 0 0,10-2 0,-4 1 0,64-6 0,-40-3 0,-36 4 0,0-1 0,-1 1 0,1-1 0,-2-9 0,1 15 0,1-1 0,-1 0 0,1 0 0,0-1 0,0 1 0,0 0 0,1 0 0,-1 0 0,0 0 0,1 0 0,0 0 0,2-2 0,9-13 0,53-87 0,32-55 0,-82 128 0,-1 0 0,-1-1 0,13-46 0,-16 39 0,-1-1 0,-2 0 0,5-75 0,-12 114 0,-1 0 0,0 1 0,0-1 0,0 1 0,0-1 0,0 0 0,0 1 0,0-1 0,0 1 0,0-1 0,0 0 0,-1 1 0,1-1 0,0 1 0,0-1 0,-1 1 0,1-1 0,0 1 0,0-1 0,-1 0 0,1 1 0,-1-1 0,-8 8 0,-8 24 0,0 12 0,1 1 0,2 1 0,2 0 0,3 0 0,-8 84 0,17-123 0,-7 187 0,8-161 0,1-1 0,2 0 0,1 1 0,10 33 0,-10-41 0,6 17 0,-10-38 0,-1-1 0,1 0 0,0 0 0,0 1 0,0-1 0,1 0 0,-1 0 0,0 0 0,1 0 0,-1-1 0,1 1 0,2 2 0,-2-3 0,1 0 0,-1 0 0,0 0 0,0-1 0,1 1 0,-1-1 0,1 1 0,-1-1 0,0 0 0,1 0 0,-1 0 0,1 0 0,-1-1 0,5 0 0,35-12 0,-41 12 0,15-5 0,0-1 0,-1-1 0,0-1 0,22-16 0,51-50 0,-71 59 0,42-26 0,-69 103 0,1-25 0,5-26 0,1 0 0,0 0 0,1 0 0,0 0 0,1 1 0,0-1 0,1 1 0,0-1 0,2 15 0,-1-23 0,-1 0 0,1 0 0,0 0 0,0 0 0,0 0 0,0 0 0,0 0 0,0 0 0,0-1 0,1 1 0,-1-1 0,1 1 0,-1-1 0,1 1 0,0-1 0,0 0 0,-1 0 0,3 2 0,0-2 0,1 1 0,-1-1 0,0 0 0,0 0 0,1 0 0,-1 0 0,1-1 0,5 1 0,3-2 0,-1 0 0,0 0 0,0-2 0,0 1 0,19-8 0,-16 5 0,0-1 0,-1-1 0,0 0 0,0-1 0,-1 0 0,0-1 0,-1-1 0,1 0 0,-2-1 0,0 0 0,0-1 0,-1 0 0,9-14 0,-17 23 0,0 0 0,-1 0 0,1 0 0,-1 0 0,0 0 0,0 0 0,0-1 0,-1 1 0,1 0 0,-1-1 0,1 1 0,-1 0 0,0-1 0,0 1 0,-1 0 0,-1-7 0,1 10 0,-1-1 0,1 1 0,0 0 0,-1 0 0,1 0 0,-1 0 0,1 0 0,-1 1 0,1-1 0,0 0 0,-1 1 0,1-1 0,-1 1 0,-1 0 0,-25 11 0,19-6 0,0 0 0,0 1 0,1 0 0,0 0 0,-10 12 0,16-17 0,-1 0 0,1 1 0,0 0 0,1-1 0,-1 1 0,0 0 0,1 0 0,-1-1 0,1 1 0,0 0 0,0 0 0,0 1 0,0-1 0,1 0 0,-1 0 0,1 0 0,0 1 0,0-1 0,0 0 0,0 0 0,1 0 0,1 6 0,-1-6 0,0-1 0,0 0 0,0 1 0,0-1 0,1 1 0,-1-1 0,1 0 0,0 0 0,0 0 0,-1 0 0,1 0 0,1 0 0,-1-1 0,0 1 0,0-1 0,1 1 0,-1-1 0,0 0 0,1 0 0,-1 0 0,1 0 0,0 0 0,-1-1 0,1 1 0,0-1 0,-1 0 0,1 0 0,0 1 0,-1-2 0,1 1 0,0 0 0,0-1 0,3 0 0,-1 0 0,0-1 0,0 0 0,0 0 0,0 0 0,0-1 0,-1 1 0,1-1 0,-1 0 0,1-1 0,-1 1 0,0-1 0,0 0 0,-1 0 0,1 0 0,-1 0 0,4-6 0,-4 4 0,0-2 0,0 1 0,-1 0 0,0 0 0,0-1 0,-1 1 0,0-1 0,0 0 0,-1 1 0,0-1 0,0 0 0,0 1 0,-1-1 0,-1 0 0,1 1 0,-1-1 0,0 1 0,-1 0 0,0 0 0,0 0 0,0 0 0,-1 0 0,0 1 0,-8-10 0,9 13 0,0 1 0,0-1 0,0 1 0,0 0 0,0 0 0,0 1 0,-1-1 0,1 0 0,-5 0 0,28-9 0,0 5 0,1 1 0,0 1 0,0 1 0,0 1 0,29 0 0,-39 2 0,0 1 0,-1 0 0,0 1 0,1 0 0,-1 1 0,0 0 0,0 0 0,0 1 0,0 1 0,-1 0 0,0 0 0,17 12 0,-22-13 0,-1-1 0,1 1 0,-1 0 0,0 0 0,0 0 0,-1 0 0,1 1 0,-1-1 0,0 1 0,0-1 0,0 1 0,-1 0 0,0 0 0,1 7 0,1 8 0,-2-1 0,0 26 0,-2-26 0,0-7 0,1 5 0,5-15 0,5-8 0,6-8 0,23-27 0,-29 29 0,1 1 0,0 0 0,0 1 0,26-17 0,-36 26 0,1 0 0,0 0 0,0 0 0,0 0 0,0 0 0,-1 0 0,1 1 0,0-1 0,0 1 0,1 0 0,-1-1 0,0 1 0,0 0 0,0 0 0,0 0 0,0 1 0,0-1 0,0 0 0,4 2 0,-2 0 0,0 1 0,0-1 0,0 1 0,0 0 0,0 0 0,0 1 0,3 3 0,10 12 0,-1 1 0,21 32 0,6 9 0,-41-60 0,-1 0 0,0 1 0,0-1 0,0 0 0,0 0 0,-1 1 0,1-1 0,0 0 0,0 1 0,-1-1 0,1 1 0,-1-1 0,1 1 0,-1-1 0,0 1 0,0-1 0,1 1 0,-1-1 0,0 1 0,0 0 0,-1-1 0,1 1 0,0-1 0,0 1 0,-1-1 0,1 1 0,-1-1 0,1 1 0,-1-1 0,0 0 0,1 1 0,-1-1 0,0 0 0,0 1 0,0-1 0,0 0 0,0 0 0,0 0 0,-1 0 0,1 0 0,0 0 0,-1 0 0,-1 1 0,-1 0 0,-1 0 0,1 0 0,-1 0 0,1-1 0,-1 1 0,0-1 0,0 0 0,0-1 0,1 1 0,-1-1 0,0 0 0,0 0 0,-8-1 0,-36-15-4084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27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16575,'0'0'2128,"81"6"-1704,-27 0-224,-2 2-8,-3 4-72,-7-2 8,-6 0-32,-11-2 8,-7-2-120,-12 0 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2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12960,'0'0'840,"67"-16"-376,18 4 0,43-4-80,52 8 16,48 2 56,-17 14-1,-35 20 49,-45-6 8,-31-16-16,-5 3-8,18 7-152,-4 2 8,-21 0-264,-23-8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2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375 699 7232,'0'0'3114,"-6"-10"-2408,3 3-580,1 3-63,0 1 0,0-1 1,0 1-1,0-1 0,0 1 0,-1 0 0,1 0 1,-1 0-1,0 0 0,0 0 0,0 1 1,-1-1-1,1 1 0,0 0 0,-1 0 0,0 0 1,1 0-1,-1 1 0,-7-3 0,-1 3 125,1 0-1,-1 0 1,1 1-1,-1 1 0,1 0 1,0 0-1,-1 1 1,-16 6-1,11-2 154,0 0-1,0 2 1,1 0-1,-27 17 1,38-21-209,-1 0 0,0 1 0,1 0 1,0 0-1,0 0 0,1 0 1,-1 1-1,1 0 0,0 0 0,1 0 1,-1 0-1,1 1 0,-4 13 1,6-16-57,0 1 1,0-1-1,0 1 1,1-1 0,0 1-1,0-1 1,0 1-1,0 0 1,1-1 0,0 1-1,-1-1 1,2 0-1,-1 1 1,0-1 0,1 0-1,0 1 1,0-1-1,0 0 1,1 0 0,-1-1-1,1 1 1,0 0-1,4 3 1,-2-2 7,1 0 0,0 0 0,0 0 0,0-1 0,0 1 0,1-2 0,-1 1 0,1-1 0,0 0 0,1 0 0,-1-1 0,0 0 0,1 0 0,-1-1 0,1 0 0,-1 0 0,1 0 0,-1-1 0,1-1 0,0 1 0,-1-1 0,1 0 0,-1-1 0,1 0 0,-1 0 0,0-1 0,10-4 0,-2-1 31,0-1 0,-1 0 0,0-1 0,-1 0 0,0-1 0,0-1 0,-1 0 1,-1 0-1,0-1 0,-1-1 0,0 0 0,-1 0 0,-1-1 0,9-20 0,4-19 243,-2-1 1,21-102-1,-28 108-194,-1 3 46,-2-1-1,-2-1 1,-2 1-1,-2-1 1,-2 0-1,-7-59 1,6 106-195,0 0 0,0 0-1,0 0 1,-1 0 0,1 0 0,0 0 0,0 0-1,-1 0 1,1 0 0,-1 0 0,1 1 0,-1-1 0,1 0-1,-2-1 1,2 2-6,0 0 0,0 0 0,-1-1-1,1 1 1,0 0 0,-1 0 0,1 0-1,0 0 1,-1 0 0,1 0 0,0 0-1,0 0 1,-1 0 0,1 0 0,0 0-1,-1 0 1,1 0 0,0 0 0,-1 0-1,1 0 1,0 0 0,-1 1 0,1-1-1,0 0 1,0 0 0,-1 0 0,1 0-1,0 1 1,-1-1 0,-1 3 24,-1-1 1,1 1-1,-1 0 0,1 0 1,0 0-1,-3 5 1,-11 25 6,2 1 1,0 1 0,3 1 0,0-1 0,3 1 0,1 1 0,1 0 0,0 48-1,5-35 17,2-1 0,2 1 0,2-1 0,3 0 0,1 0 0,19 52 0,-28-99-42,1 0-1,0 0 0,0 0 1,0 0-1,0-1 1,0 1-1,0 0 1,0-1-1,1 1 1,-1 0-1,1-1 0,-1 0 1,1 1-1,-1-1 1,1 0-1,0 0 1,0 0-1,0 0 0,0 0 1,2 1-1,0-1 14,0-1-1,0 1 0,1 0 0,-1-1 1,0 0-1,1 0 0,-1 0 1,0-1-1,6-1 0,2 0 26,0-2 0,-1 0-1,1 0 1,-1-1 0,-1 0 0,13-8-1,-15 6-19,0 1-1,0-1 0,-1 0 0,0-1 0,0 0 0,0 0 0,6-12 0,35-68 155,-21 36-61,9-17 239,-34 66-216,-4 5-48,-4 11-24,-6 37-4,-14 74 96,24-109-124,1-1-1,1 1 1,0-1-1,0 1 1,1-1 0,5 23-1,-5-36-32,-1-1-1,0 1 0,1 0 0,-1 0 0,0-1 0,1 1 0,-1 0 0,1 0 1,-1-1-1,1 1 0,-1-1 0,1 1 0,-1 0 0,1-1 0,0 1 1,-1-1-1,1 1 0,0-1 0,-1 0 0,1 1 0,0-1 0,0 0 1,-1 1-1,1-1 0,0 0 0,0 0 0,0 0 0,-1 0 0,1 0 0,0 0 1,1 0-1,26-5 214,-23 4-191,3-2 2,-1 1-1,0-2 1,0 1-1,0-1 1,-1 0-1,1 0 1,-1-1-1,0 1 1,0-2-1,7-7 1,7-10 100,22-32 0,-28 36-56,9-16 151,-17 26-154,-1 0 0,1 0 0,0 1 0,1 0 0,0 0 1,0 0-1,12-8 0,-17 17-77,0 0 0,-1 0 0,1 0 0,-1 0 0,1 1 0,-1-1 0,1 1 0,-1-1 0,0 1 0,0-1 0,0 1 0,2 2 0,-2-2 0,8 13 0,0-1 0,9 26 0,-11-24 0,1 0 0,12 19 0,-17-30 0,1 0 0,0 0 0,0-1 0,0 0 0,1 1 0,0-2 0,-1 1 0,1 0 0,0-1 0,10 5 0,-4-4 0,1 1 0,0-1 0,0-1 0,0 0 0,1-1 0,-1-1 0,1 1 0,-1-2 0,1 0 0,-1 0 0,1-1 0,12-3 0,-8 0 0,0 0 0,-1-1 0,0-1 0,0 0 0,0-1 0,-1-1 0,0-1 0,16-11 0,-20 12 0,-2 1 0,1-2 0,-1 1 0,0-1 0,-1-1 0,0 1 0,-1-1 0,0-1 0,0 0 0,-1 0 0,-1 0 0,1 0 0,-2-1 0,0 0 0,0 0 0,-1 0 0,1-13 0,-4 24 0,0 1 0,0-1 0,0 0 0,0 0 0,-1 0 0,1 1 0,0-1 0,0 0 0,-1 0 0,1 1 0,-1-1 0,1 0 0,-1 0 0,1 1 0,-1-1 0,1 1 0,-1-1 0,1 0 0,-1 1 0,0-1 0,1 1 0,-1-1 0,0 1 0,0 0 0,1-1 0,-1 1 0,0 0 0,0-1 0,0 1 0,1 0 0,-1 0 0,0 0 0,0 0 0,0 0 0,0 0 0,1 0 0,-1 0 0,-1 0 0,-35 3 0,30-1 0,0 0 0,1 1 0,-1 0 0,1 0 0,0 0 0,0 1 0,0-1 0,0 2 0,1-1 0,0 0 0,-1 1 0,2 0 0,-1 1 0,1-1 0,-1 1 0,1-1 0,1 1 0,-1 0 0,1 1 0,0-1 0,1 1 0,0-1 0,0 1 0,0 0 0,0 0 0,1-1 0,1 1 0,-1 0 0,1 0 0,0 0 0,0 0 0,1 0 0,0 0 0,0 0 0,1 0 0,0 0 0,5 11 0,-1-8 0,0 0 0,1 0 0,0-1 0,1 0 0,0 0 0,0-1 0,1 0 0,0 0 0,1-1 0,0 0 0,0-1 0,0 0 0,0 0 0,1-1 0,0-1 0,15 5 0,4-1 0,0-1 0,0-1 0,1-2 0,-1-1 0,38-1 0,-67-1 57,0-1 0,0 0 1,1 0-1,-1-1 0,0 1 0,1 0 0,-1 0 1,0 0-1,0-1 0,1 1 0,-1-1 1,0 1-1,0-1 0,2 0 0,2-9-4888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30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1248 7432,'0'0'7792,"6"-11"-7398,190-317 1503,-160 269-1590,146-222 1214,-150 228-1223,107-190 806,-113 191-444,-2-1 0,30-99 0,-53 148-583,1-7 769,-6 16-51,-3 4-776,-13 20 210,2 1 0,0 0 0,-14 36 0,-34 102 132,56-141-281,-18 55 166,-20 91-1,37-123-120,3 0-1,2 0 1,1 66 0,5-102-93,1-1 1,1 0-1,0 0 1,1-1 0,0 1-1,1 0 1,0-1-1,7 14 1,-9-21-17,0-1-1,1 0 1,-1 0 0,1 0 0,0 0-1,0 0 1,0 0 0,1-1-1,-1 1 1,1-1 0,0 0 0,0 0-1,0 0 1,0-1 0,0 0 0,0 1-1,1-1 1,-1-1 0,1 1 0,0-1-1,-1 0 1,1 0 0,0 0-1,5 0 1,1-1 30,0-1 0,0-1-1,-1 1 1,1-2 0,-1 1 0,1-1-1,-1-1 1,0 0 0,0 0 0,18-12 0,-1-3 131,-1-1 0,29-28 1,-45 39-117,34-41 268,-30 34-22,-11 13-27,-3 4 114,-8 14-341,1 0 0,1 1 0,0 0 0,1-1-1,-3 23 1,7-33-44,0 0-1,1 1 0,-1-1 1,1 0-1,1 1 0,-1-1 0,1 0 1,0 0-1,0 1 0,0-1 1,1 0-1,0 0 0,0 0 1,0-1-1,1 1 0,-1 0 1,1-1-1,0 1 0,0-1 0,8 7 1,-7-7 3,0-1 0,-1 0 0,1 0 0,0 0 0,1-1 0,-1 0 0,0 0 0,1 0 0,7 3 0,-10-5-5,-1 0 0,0 0-1,1 1 1,-1-1 0,1 0-1,-1 0 1,1 0 0,-1-1-1,0 1 1,1 0 0,-1 0-1,1-1 1,-1 1 0,0-1 0,1 1-1,-1-1 1,0 0 0,0 1-1,1-1 1,-1 0 0,0 0-1,0 0 1,0 0 0,0 0-1,0 0 1,0 0 0,0 0 0,-1 0-1,1-1 1,0 1 0,-1 0-1,1-1 1,0 1 0,-1 0-1,0-1 1,1-2 0,1-3 11,0-1 0,-1 0 0,0 0 1,-1 0-1,1 0 0,-2 0 0,1 0 0,-1 0 1,0 0-1,-1 0 0,0 1 0,-5-14 1,6 16-7,-1 0 0,0 1 0,-1-1 0,1 1 1,-1-1-1,0 1 0,0 0 0,0 0 0,-1 1 1,1-1-1,-1 1 0,0-1 0,0 1 0,0 0 1,0 0-1,-1 1 0,1 0 0,-1-1 0,1 1 1,-1 1-1,-5-2 0,-6-2 132,41 6-48,-19 0-105,59-1 96,122-14 0,-115 6 0,-37 5-40,93-12 218,-108 10-278,-20 5 7,0 0 1,0 0 0,0 0-1,0 0 1,1 0-1,-1 0 1,0-1 0,0 1-1,0 0 1,0 0 0,0 0-1,0 0 1,0 0-1,0 0 1,0 0 0,0 0-1,0-1 1,0 1 0,0 0-1,0 0 1,0 0 0,0 0-1,0 0 1,0 0-1,0-1 1,0 1 0,0 0-1,0 0 1,0 0 0,0 0-1,0 0 1,0 0 0,0 0-1,0-1 1,0 1-1,0 0 1,0 0 0,0 0-1,0 0 1,0 0 0,0 0-1,0 0 1,-1 0-1,1 0 1,0-1 0,-13-5-444,-15-6-3747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3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17487,'0'0'1424,"91"-22"-640,-10 14-8,23-2-264,5 4 0,-4 0-272,4 6 8,0 6-168,-31 4 0,-11 8-176,-1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31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8744,'0'0'1896,"97"-22"-1936,-23 6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3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93 937 6424,'0'0'9937,"11"4"-9500,-6-3-396,-3 0-17,0 0 0,1 0 0,-1 0 1,0 0-1,1 0 0,-1-1 0,1 1 1,-1-1-1,1 1 0,-1-1 0,1 0 1,-1 0-1,1-1 0,-1 1 0,1 0 1,-1-1-1,1 1 0,-1-1 1,1 0-1,-1 0 0,0 0 0,0 0 1,1 0-1,-1-1 0,0 1 0,0 0 1,0-1-1,0 0 0,0 0 0,-1 1 1,1-1-1,0 0 0,1-4 0,16-23 227,-2 0 0,-1-1-1,-2 0 1,0-1-1,12-48 1,32-172 1051,-42 172-804,-10 48-257,6-23 808,-2-1 0,5-95 0,-17 141-609,-1 9 5,-5 17-76,-12 57-124,4 1 0,-11 137 0,17-119-155,-65 443 212,52-417-216,-6 0 0,-61 162 0,86-272-76,-2 7 11,-15 27 1,19-40-10,0 1-1,0-1 1,0 0 0,0 0 0,-1-1 0,1 1 0,-1 0 0,0-1-1,0 0 1,0 1 0,0-1 0,0 0 0,0-1 0,-4 3 0,6-4-4,0 0 1,0 0 0,0 0 0,0 0-1,1 0 1,-1 0 0,0 0 0,0 0-1,0 0 1,0 0 0,1-1 0,-1 1-1,0 0 1,0-1 0,0 1 0,1 0-1,-1-1 1,0 1 0,1-1 0,-1 1-1,0-1 1,1 1 0,-1-1 0,1 0-1,-1 1 1,1-1 0,-1 0 0,1 1-1,-1-1 1,1 0 0,-1 0 0,1 0-1,0 1 1,0-1 0,-1-2 0,-6-30 159,6 21-136,1 1-1,0 0 1,1 0-1,0-1 0,0 1 1,2 0-1,4-14 1,0 4 21,1-1 1,18-32-1,-12 29-10,2 1-1,1 1 0,1 1 0,0 0 0,2 2 0,1 0 0,23-18 0,173-110 265,-41 31 93,-161 106-349,3-2 93,0 0 0,0-2 0,-2 0 0,28-32 0,-35 37 21,-8 10-159,-1 0 0,0 0-1,0 0 1,0 0 0,0 0 0,1 0 0,-1 0 0,0 0-1,0 0 1,0 0 0,0 0 0,1 0 0,-1 0 0,0 0-1,0 0 1,0 0 0,0 0 0,1 0 0,-1 0 0,0 0 0,0 0-1,0 0 1,0 1 0,1-1 0,-1 0 0,0 0 0,0 0-1,0 0 1,0 0 0,0 0 0,0 0 0,1 1 0,-1-1-1,0 0 1,0 0 0,0 0 0,0 1 0,1 1 10,-1 1 0,1-1-1,-1 1 1,0-1 0,1 1 0,-1-1 0,0 1 0,-1 4-1,-5 47 51,2-19-26,0 0 1,3 0-1,4 58 0,-2-89-32,-1 0-1,1 0 1,0 0-1,0 0 1,1 1 0,-1-1-1,1-1 1,0 1-1,4 7 1,-4-9-4,0 0 1,0 0-1,0 0 0,0 0 1,1-1-1,-1 1 1,0-1-1,1 1 0,-1-1 1,1 0-1,0 0 1,-1 0-1,1 0 0,0 0 1,0-1-1,4 1 1,2 0 7,1-1 1,-1-1-1,0 0 1,0 0 0,1 0-1,-1-1 1,0-1-1,0 1 1,8-5 0,80-40 67,-74 35-66,10-6 26,-1 0 1,-1-2-1,-1-1 0,-1-2 1,40-38-1,-64 54-16,0 1-1,0-1 0,0 0 0,-1 0 1,0 0-1,0-1 0,3-8 0,-6 13-5,0-1 1,0 0-1,0 0 0,0 0 0,-1 0 0,1 1 0,-1-1 1,0 0-1,0 0 0,-1 0 0,1 0 0,-1 0 0,0 0 1,0 0-1,0 0 0,-2-4 0,2 6-11,0 1 0,1 0 1,-1 0-1,0-1 0,0 1 0,0 0 0,0 0 1,0 0-1,0 0 0,-1 0 0,1 0 0,0 1 1,0-1-1,-1 0 0,1 1 0,0-1 0,-1 1 0,1-1 1,-1 1-1,1-1 0,-1 1 0,1 0 0,-1 0 1,1 0-1,-1 0 0,1 0 0,-1 0 0,1 0 1,-1 0-1,1 1 0,0-1 0,-1 1 0,1-1 1,-1 1-1,1-1 0,-2 2 0,-1 0 2,0 0-1,0 1 1,0-1-1,0 1 1,0 0-1,1 0 1,-1 0-1,1 0 1,0 0-1,-5 8 1,4-4-13,1 1 0,0 0 1,0 0-1,0 0 0,1 0 0,1 0 0,-1 0 1,1 1-1,0-1 0,1 1 0,0-1 1,1 0-1,0 1 0,0-1 0,0 0 0,1 1 1,0-1-1,1 0 0,0 0 0,0-1 0,1 1 1,0-1-1,5 8 0,-4-7 1,0-1 1,0 1-1,1-1 0,0 0 1,1 0-1,-1-1 0,1 0 1,0 0-1,1-1 1,0 1-1,-1-2 0,2 1 1,-1-1-1,0 0 0,1-1 1,0 0-1,0-1 0,0 1 1,0-2-1,0 1 0,10-1 1,-8-1 16,1-1 0,0-1 0,0 0 0,-1 0 0,1-2 0,-1 1 1,0-1-1,0-1 0,18-10 0,5-6 38,48-39 0,-70 51-44,26-23 34,-1-1-1,-2-2 1,-1-2 0,-2 0 0,-1-3-1,44-75 1,-42 58 25,-2-2-1,41-109 1,-52 108-64,31-100-1,-45 135-2,0 0 0,-2 0-1,-1 0 1,0-37 0,-3 56 0,-2-19 0,2 24 0,0 0 0,0 0 0,-1 0 0,1 0 0,0 0 0,0 0 0,-1 0 0,1 0 0,-1 0 0,1 1 0,-1-1 0,1 0 0,-1 0 0,1 0 0,-1 1 0,0-1 0,1 0 0,-1 1 0,-1-2 0,1 2 0,0 0 0,0 0 0,0 0 0,0 0 0,0 1 0,0-1 0,0 0 0,0 1 0,0-1 0,0 1 0,0-1 0,0 1 0,0-1 0,0 1 0,0-1 0,1 1 0,-1 0 0,0-1 0,1 1 0,-1 0 0,0 0 0,1 0 0,-1 0 0,1 0 0,-1-1 0,0 3 0,-3 2 0,-26 38 0,1 2 0,2 0 0,2 2 0,-31 84 0,35-73 0,3 2 0,3 0 0,-14 108 0,25-129 0,2 1 0,2 0 0,6 53 0,-5-84 0,1 1-1,0-1 1,0 0 0,1 1 0,1-1-1,-1 0 1,1-1 0,1 1 0,8 13-1,-10-18 1,1 0 0,0 0 0,0 0 0,0 0 0,0-1-1,0 0 1,1 1 0,-1-2 0,1 1 0,0 0 0,0-1 0,0 0 0,0 0-1,1-1 1,-1 1 0,0-1 0,1 0 0,5 0 0,3-1 0,0 0 0,0-1 0,0 0 0,0-2 0,0 1 1,0-2-1,-1 1 0,1-2 0,-1 0 0,0-1 0,-1 0 0,15-9 1,16-14 0,-2 0 0,40-39 0,-15 11-1,-27 22 0,-65 61 0,-53 55 0,67-67 0,0 1 0,1 0 0,0 0 0,-8 20 0,17-31 0,0 0 0,1 0 0,-1 1 0,1-1 0,0 0 0,0 1 0,1-1 0,0 1 0,-1-1 0,1 1 0,1-1 0,0 6 0,-1-8 0,0-1 0,1 1 0,-1-1 0,1 1 0,0-1 0,-1 1 0,1-1 0,0 1 0,0-1 0,0 1 0,0-1 0,0 0 0,0 1 0,0-1 0,0 0 0,1 0 0,-1 0 0,0 0 0,1 0 0,-1 0 0,1-1 0,-1 1 0,1 0 0,-1-1 0,1 1 0,-1-1 0,1 1 0,0-1 0,-1 0 0,1 0 0,0 0 0,-1 0 0,1 0 0,0 0 0,1 0 0,7-2 0,0 0 0,0 0 0,-1-1 0,1 0 0,-1-1 0,0 0 0,0 0 0,0-1 0,0-1 0,-1 1 0,9-8 0,2-3 0,-1 0 0,-1-1 0,22-30 0,-20 20 0,-1-1 0,-1 0 0,-2-1 0,20-52 0,-13 17 0,17-82 0,-4-72 0,-36 197 0,1 21 0,0 0 0,0 0 0,0 0 0,-1 0 0,1 0 0,0 0 0,0 0 0,-1 0 0,1 0 0,0 0 0,0 0 0,0 0 0,-1 0 0,1 0 0,0 0 0,0 0 0,0 0 0,-1 1 0,1-1 0,0 0 0,0 0 0,0 0 0,0 0 0,-1 0 0,1 1 0,0-1 0,0 0 0,0 0 0,0 0 0,0 1 0,0-1 0,0 0 0,-1 0 0,1 0 0,0 1 0,0-1 0,0 0 0,0 0 0,0 1 0,0-1 0,-14 43 0,-6 77 0,18-108 0,-14 139 0,15-119 0,1-1 0,1 1 0,7 41 0,-6-60 0,2 0 0,-1 0 0,2 0 0,9 21 0,-11-28 0,1 0 0,-1 0 0,1 0 0,1-1 0,-1 1 0,1-1 0,0 0 0,0-1 0,0 1 0,7 4 0,-8-7 0,-1-1 0,0 0 0,1 0 0,-1 0 0,1-1 0,-1 1 0,1-1 0,-1 0 0,1 0 0,-1 0 0,1 0 0,-1 0 0,1-1 0,-1 0 0,1 0 0,-1 0 0,0 0 0,1 0 0,3-2 0,2-2 0,-1 1 0,1-1 0,0 0 0,-1-1 0,12-10 0,-1-4 0,-1-1 0,26-37 0,-27 33 0,39-42 0,-56 67 0,11-8 0,-11 8 0,1 0 0,-1 1 0,1-1 0,-1 0 0,1 0 0,-1 1 0,0-1 0,1 0 0,-1 1 0,0-1 0,1 0 0,-1 1 0,0-1 0,1 1 0,-1-1 0,0 1 0,0-1 0,1 1 0,-1-1 0,0 0 0,0 1 0,0-1 0,0 1 0,0-1 0,0 1 0,0 1 0,2 7 0,0 1 0,-2 0 0,1 1 0,-1-1 0,0 0 0,-4 19 0,-16 60 0,15-71 0,-1 1 0,0-1 0,-2 0 0,0-1 0,-1 0 0,0 0 0,-2-1 0,0 0 0,-1-1 0,0 0 0,-1-1 0,-16 14 0,26-26 0,0 0 0,1 0 0,-1-1 0,0 1 0,0-1 0,0 0 0,0 0 0,0 0 0,0 0 0,0-1 0,0 1 0,-1-1 0,1 0 0,-6 0 0,8 0 0,0 0 0,-1 0 0,1-1 0,0 1 0,0 0 0,0-1 0,0 1 0,0-1 0,0 1 0,0-1 0,0 1 0,0-1 0,0 0 0,0 0 0,0 1 0,0-1 0,0 0 0,1 0 0,-1 0 0,0 0 0,1 0 0,-1 0 0,1 0 0,-1 0 0,1 0 0,-1 0 0,1 0 0,0-1 0,-1 1 0,1 0 0,0 0 0,0 0 0,0 0 0,0-1 0,0 1 0,0 0 0,0 0 0,1 0 0,-1 0 0,0 0 0,1-2 0,0 1 0,0-1 0,0 1 0,0 0 0,0 0 0,0 0 0,1 0 0,-1 0 0,1 0 0,-1 0 0,1 0 0,0 1 0,0-1 0,0 1 0,2-3 0,34-17 0,-38 20 0,31-12 0,1 1 0,0 2 0,0 1 0,1 2 0,42-5 0,-38 10 0,-35 2 0,1 0 0,-1 0 0,0 0 0,0 1 0,0-1 0,0 1 0,1 0 0,-1-1 0,0 1 0,0 0 0,0 0 0,0 0 0,3 3 0,-5-4-8,0 0 0,0 1 0,1-1 0,-1 0 0,0 1 0,0-1 1,0 0-1,0 1 0,0-1 0,0 0 0,0 1 0,0-1 0,0 0 0,0 0 0,0 1 0,0-1 0,0 0 0,0 1 1,0-1-1,-1 0 0,1 1 0,0-1 0,0 0 0,0 0 0,0 1 0,-1-1 0,1 0 0,0 0 0,0 1 0,0-1 0,-1 0 1,1 0-1,0 0 0,0 0 0,-1 1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3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32 129 13864,'0'0'80,"-20"-64"784,14 46 32,0 1 23,6 11 1,2-2-80,8 2 0,4 2-112,15 2 8,19-2-208,4 4 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4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0 647 9040,'0'0'8921,"6"11"-8420,14 30-13,-1 1 1,13 47-1,24 105 1286,-45-154-1308,-5-18 646,0-1-1,4 39 1,-20-151-296,-9-158-257,-5-152 106,21 358-597,0 23 14,2-38 1,1 53-59,1 1 0,-1-1 0,1 0 0,0 0 0,0 1-1,1-1 1,-1 1 0,1-1 0,0 1 0,0-1 0,1 1 0,5-7 0,-5 8-8,0 0 0,1 1 0,-1-1 0,1 1 1,-1 0-1,1 1 0,0-1 0,0 0 0,0 1 0,0 0 1,0 0-1,0 0 0,0 1 0,5-1 0,10-2 23,42-9 42,198-48 242,-216 47-196,0-1 1,-1-3-1,76-42 0,-103 50-48,-12 6-38,1 0-1,0 0 0,0 1 1,0-1-1,0 1 1,1 0-1,-1 0 0,0 1 1,1-1-1,-1 1 1,1 0-1,0 0 1,-1 1-1,1 0 0,5-1 1,-9 2-31,0-1 1,0 0-1,0 1 1,0-1-1,0 1 1,0-1-1,-1 1 1,1 0-1,0-1 1,0 1-1,0 0 0,-1 0 1,1-1-1,0 1 1,-1 0-1,1 0 1,-1 0-1,1 0 1,-1 0-1,1 0 1,-1 0-1,1 1 1,5 28 61,-5-22-37,3 29 129,-1 0 0,-3 50 0,-1-35 102,0-31-99,1-16-130,-1-1-1,1 0 0,0 0 1,1 0-1,-1 0 0,1 1 1,-1-1-1,1 0 0,0 0 1,3 5-1,-2-3-4196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4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345 110 11656,'0'0'4472,"-3"-13"-3623,-1-4-455,1 5 225,0 1 0,1-1 0,0 1 0,1-22 0,9 49 1224,10 29-1028,-3 2-1,15 75 1,-11-38 103,-15-69-708,6 24 352,-9-36-476,-1-1 0,1 1 0,-1-1 0,0 1 0,0-1-1,0 1 1,-1-1 0,1 1 0,0-1 0,-1 1 0,-1 3 0,1-5-43,1 0 0,-1 0 1,0 0-1,1 0 0,-1-1 1,0 1-1,0 0 0,0-1 0,0 1 1,0-1-1,0 1 0,0-1 1,0 1-1,0-1 0,0 1 0,0-1 1,0 0-1,0 0 0,0 1 1,0-1-1,0 0 0,0 0 0,-2 0 1,-27-4 362,6-3-256,1 0 0,-1-1 0,1-2-1,1 0 1,0-2 0,0 0 0,-24-19 0,38 25-93,1 0 0,-2 1 0,1 0 1,0 1-1,-1 0 0,0 0 0,0 1 1,0 0-1,-1 0 0,1 1 0,0 0 0,-14 0 1,-18-2 2,43 5-528,-1-1 401,0 1 1,0-1-1,1 1 1,-1-1-1,0 0 1,1 1-1,-1-1 1,1 0-1,-1 0 1,0 0-1,1 0 1,-1 0-1,1 0 1,-1-1-1,3 1 1,17-8-4045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4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13264,'0'0'336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4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6824,'0'0'18927,"18"-8"-18652,-5 1-218,0 0 1,1 2-1,0-1 0,0 2 1,1 0-1,-1 0 0,1 2 1,23-2-1,13 0 298,83-18 0,22-2 167,161 21 464,-217 9-226,-79 2-193,-19-5-173,-13-8-453,10 5 22,1 0 1,-1-1-1,0 1 0,1 0 1,-1 0-1,1 0 1,-1-1-1,1 1 0,-1 0 1,0 0-1,1 0 0,-1 0 1,1 0-1,-1 0 1,1 0-1,-1 0 0,0 1 1,1-1-1,-1 0 1,1 0-1,-2 1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6:4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8936,'0'0'12553,"0"-9"-12123,4-30-12,-3 38-385,-1 0 0,1 0 0,-1 0 1,1 0-1,0 1 0,-1-1 0,1 0 1,0 0-1,-1 1 0,1-1 0,0 1 1,0-1-1,0 0 0,0 1 0,0 0 0,0-1 1,0 1-1,0-1 0,0 1 0,0 0 1,0 0-1,0 0 0,0 0 0,0 0 1,0 0-1,0 0 0,0 0 0,0 0 1,0 0-1,1 1 0,5-1 97,210-21 1478,35-4-322,-212 20-974,0 2 0,0 2 0,0 1-1,-1 2 1,43 8 0,-51 0 697,-31-10-1037,1 0 1,0 1-1,-1-1 0,1 0 0,-1 1 0,1-1 1,-1 1-1,1-1 0,-1 1 0,1-1 1,-1 1-1,0-1 0,1 1 0,-1 0 1,0-1-1,1 1 0,-1 0 0,0 0 0,-2 9-3093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0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2904,'0'0'385,"11"-9"-263,88-71 731,-97 78-659,0 0 0,-1-1 1,1 1-1,-1 0 0,1-1 1,-1 0-1,0 1 0,0-1 1,0 0-1,-1 1 0,1-1 1,0 0-1,-1 0 0,0 0 1,0 1-1,0-1 0,0-6 0,3-21 2582,-2 23-2272,0 0 0,0 1 0,-1-1 0,0 0-1,0 0 1,-1 0 0,0 1 0,0-1 0,0 0 0,-1 1 0,0-1 0,-3-6-1,2-4 1458,4 31 85,7 213-133,-5-161-1466,-3-15-62,-1-40-232,0 1 0,1-1 0,0 0 0,1 1 0,0-1 0,1 0 0,1 0 0,-1 0 0,6 14 0,-4-20 102,-1-7 59,-1-13 110,-1 10-443,1-27 187,-2-1 0,-5-50 0,2 31-16,-1-17 321,7-80-1,-6 71 551,3 78-860,16 20-254,-10 17 82,-4-31 8,-1 0 0,0 1 0,0-1-1,-1 0 1,1 8 0,-12 243-110,13-200 77,-1-40 7,0 0-1,-1 0 1,-2 21-1,0-21 19,1-1-1,1 21 0,0-12 6,-2-14 336,0 9-1045,2-19 502,1 0-1,-1-1 1,0 1-1,1 0 1,-1-1-1,0 1 1,1-1-1,-1 1 1,1 0-1,-1-1 0,1 1 1,-1-1-1,1 1 1,-1-1-1,1 0 1,-1 1-1,1-1 1,1 1-1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0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157 100 6928,'0'0'14193,"-10"-5"-13797,-31-16-39,39 20-212,0 0 1,-1 0-1,1 0 0,0 1 1,-1-1-1,1 0 1,-1 1-1,1 0 0,-1-1 1,-2 1-1,-10 7 495,14-6-594,0 0 0,0-1 0,0 1 0,-1 0 0,1-1-1,0 1 1,0 0 0,-1-1 0,1 0 0,0 1 0,-1-1 0,1 0 0,-1 0 0,-1 1 0,-17 2 472,3 1 28,17-4-530,0-1 1,0 1 0,0 0-1,0 0 1,0 0 0,0 0 0,0 0-1,0 0 1,0 0 0,0 0 0,0-1-1,0 1 1,0 0 0,0 0-1,0 0 1,0 0 0,0 0 0,0 0-1,0 0 1,0 0 0,0-1 0,0 1-1,0 0 1,0 0 0,0 0 0,0 0-1,0 0 1,-1 0 0,1 0-1,0 0 1,0 0 0,0 0 0,0 0-1,0-1 1,0 1 0,0 0 0,0 0-1,0 0 1,0 0 0,0 0-1,-1 0 1,1 0 0,0 0 0,0 0-1,0 0 1,0 0 0,0 0 0,0 0-1,0 0 1,0 0 0,-1 0 0,1 0-1,0 0 1,0 0 0,0 0-1,0 0 1,6-5 30,0 1 0,0-1 0,1 1 0,0 0 0,-1 1 0,12-5 0,7-3 38,-7 3-8,0 1 1,1 1 0,0 1-1,1 0 1,-1 2 0,1 0-1,-1 1 1,1 1 0,0 0-1,37 6 1,13-1 154,36 4 40,-30 1-76,-66-10-117,-10 1-75,0 0-1,0 0 0,1 0 0,-1-1 0,0 1 1,0 0-1,1 0 0,-1 0 0,0 0 0,1 0 1,-1 0-1,0 0 0,0 0 0,1 0 0,-1 0 1,0 0-1,1 0 0,-1 0 0,0 0 0,0 0 1,1 0-1,-1 0 0,0 1 0,1-1 0,-1 0 1,0 0-1,0 0 0,1 0 0,-1 0 0,0 1 0,0-1 1,0 0-1,1 1 0,-1-1 7,4 5 178,-4-5-186,0 1 0,0-1 0,-1 0 1,1 0-1,0 0 0,0 1 0,0-1 0,0 0 1,-1 0-1,1 0 0,0 1 0,0-1 1,0 0-1,-1 0 0,1 0 0,0 0 0,0 0 1,0 0-1,-1 0 0,1 1 0,0-1 0,0 0 1,-1 0-1,1 0 0,0 0 0,0 0 1,-1 0-1,1 0 0,0 0 0,0 0 0,-1 0 1,1 0-1,0 0 0,0-1 0,-1 1 0,-29-1 18,-4 0-329,14 3-3459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0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6224,'0'0'17062,"11"-8"-16771,0-2-198,-6 6-58,-1 1 0,1-1 0,-1 1 0,1 0 0,0 0 0,0 0 0,0 1 0,1 0 1,-1 0-1,1 0 0,-1 1 0,8-2 0,230-30 1340,-182 29-1113,1 2 0,60 7 0,-45 5 97,-75-10-341,-1 0 0,1 1 0,-1-1 0,1 0 0,-1 0 0,1 0 1,-1 0-1,1 0 0,-1 0 0,1 0 0,-1 0 0,1 0 0,-1-1 0,1 1 0,-1-1 0,1 1 0,-1-1 1,0 0-1,1 1 0,1-3 0,-3 3-123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3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1542 5520,'0'0'6048,"12"-16"-5715,161-231 872,-135 187-900,42-61 267,-65 100-242,1 1 1,2 1-1,29-27 1,-47 46-322,0 0-1,0 0 1,0 0 0,1-1-1,-1 1 1,0 0 0,0 0-1,0 0 1,0-1 0,1 1-1,-1 0 1,0 0 0,0 0-1,1 0 1,-1 0 0,0 0-1,0-1 1,1 1 0,-1 0-1,0 0 1,0 0 0,1 0-1,-1 0 1,0 0 0,0 0-1,1 0 1,-1 0 0,0 0-1,0 0 1,1 0 0,-1 0-1,0 0 1,0 1 0,1-1-1,-1 0 1,0 0 0,0 0-1,0 0 1,1 0 0,-1 0-1,0 1 1,0-1 0,0 0-1,1 0 1,-1 0 0,0 1-1,0-1 1,0 0 0,0 0-1,0 0 1,1 1 0,-1-1-1,0 0 1,0 0 0,0 1-1,0-1 1,0 0 0,0 0-1,0 1 1,1 18 187,-1-18-185,-6 45 203,-1 0 1,-24 81-1,24-102-152,-36 105 592,58-145-238,24-38-210,30-39 20,-53 72-170,104-114 205,-95 109-125,1 1-1,1 2 1,33-22-1,-59 43-121,-1 1 0,1-1-1,0 1 1,0-1 0,0 0-1,0 1 1,0-1 0,0 1-1,0 0 1,0-1 0,0 1 0,0 0-1,0 0 1,0-1 0,0 1-1,0 0 1,0 0 0,0 0 0,0 0-1,0 0 1,0 1 0,0-1-1,0 0 1,1 1 0,-1 0 2,0 0 0,1 1-1,-1-1 1,0 1 0,0-1 0,0 1 0,-1-1 0,1 1 0,0 0 0,0-1 0,-1 1 0,1 0-1,0 2 1,6 31 112,6 63-1,-10-60-57,13 55 0,-13-81-57,0-1 0,1 1 1,1-1-1,0 0 0,0 0 1,1 0-1,1-1 1,12 17-1,-16-24-6,0 0 1,0 0-1,0 0 1,0 0-1,0-1 0,1 1 1,-1-1-1,1 0 1,-1 0-1,1-1 0,0 1 1,0-1-1,0 1 1,0-1-1,7 1 0,-5-2 5,0 0 0,0 0 0,0-1 0,0 1-1,-1-1 1,1 0 0,0-1 0,0 0-1,-1 0 1,7-3 0,-1 0 11,-1-1 0,0 0 0,0-1 1,0 0-1,-1-1 0,0 0 0,0-1 0,-1 1 0,0-2 1,9-12-1,-11 11 0,0-1 1,0 1-1,-1-1 0,-1 0 1,0 0-1,0 0 0,-1-1 1,2-20-1,-5 28-10,1 0-1,-1 0 1,0-1-1,0 1 1,0 0-1,-1 0 1,0 0-1,0 0 1,0 0-1,-1 0 1,1 0-1,-1 0 1,-1 0-1,1 1 1,0-1-1,-1 1 1,0-1-1,0 1 1,-1 0-1,1 0 1,-1 1-1,1-1 1,-7-4-1,8 7-3,-1 0-1,1 0 0,0 0 1,-1 1-1,1-1 1,0 1-1,-1-1 0,1 1 1,-1 0-1,1 0 0,-1 0 1,1 0-1,-1 0 1,1 1-1,0-1 0,-1 1 1,1-1-1,-4 2 0,0 1 4,0-1-1,0 1 0,0 1 0,0-1 0,-7 6 0,5-3-5,0 1 0,0 1 0,1-1 0,0 1 0,0 0 1,1 1-1,0 0 0,0 0 0,1 0 0,1 1 0,-1-1 1,1 1-1,1 0 0,0 1 0,0-1 0,1 0 0,1 1 0,-1-1 1,2 1-1,-1 0 0,2-1 0,-1 1 0,1-1 0,1 1 1,4 15-1,-3-17-12,0 0 1,1-1 0,0 1 0,1-1 0,0 1-1,0-1 1,1-1 0,0 1 0,0-1 0,1 0-1,0 0 1,0-1 0,1 0 0,10 7-1,-8-7 6,-1-1-1,1 0 0,0-1 1,1 0-1,-1 0 1,1-1-1,-1 0 0,1-1 1,0-1-1,0 1 0,0-2 1,12 0-1,-3-2 11,0-1 0,-1 0 0,1-2 0,-1-1 0,0 0 0,-1-1 0,1-1 0,-1-1 0,19-12 0,-3-2 18,-1 0 1,-1-2-1,41-43 0,-40 33 86,-2-2-1,-2-1 0,-2-1 1,-1-1-1,30-65 0,-81 145 90,2 6-182,2 1 0,2 1 0,2 1 0,2 0 1,-15 91-1,29-134-17,1 0 0,-1-1 0,1 1 1,1 0-1,-1 0 0,1 0 0,2 10 1,-2-14-4,-1-1 1,0 0-1,1 0 1,-1 1-1,1-1 1,-1 0-1,1 0 1,-1 0-1,1 0 1,0 0-1,0 0 0,-1 0 1,1 0-1,0 0 1,0 0-1,0 0 1,0-1-1,0 1 1,0 0-1,1-1 1,-1 1-1,0 0 1,0-1-1,0 0 1,1 1-1,-1-1 1,0 0-1,0 1 1,1-1-1,-1 0 1,0 0-1,0 0 1,1 0-1,-1 0 1,0-1-1,0 1 1,1 0-1,-1 0 0,2-2 1,6-1 3,0-1 0,-1 0 0,1-1 0,-1 0 1,0-1-1,-1 1 0,1-2 0,-1 1 0,0-1 0,8-10 0,8-12 40,26-45 0,-13 18 26,41-56 197,-70 106-228,-4 12-16,-6 18 0,3-19-18,-9 48 45,-4 43 5,13-87-51,0 0 0,0 1 0,1-1 0,0 1 0,0-1 1,1 0-1,1 0 0,3 9 0,-6-16-2,1 0-1,0-1 1,-1 1-1,1 0 1,0-1 0,0 1-1,0 0 1,0-1-1,0 0 1,1 1 0,-1-1-1,0 0 1,1 1-1,-1-1 1,1 0 0,-1 0-1,1 0 1,0 0-1,-1 0 1,1-1 0,0 1-1,0-1 1,-1 1-1,1-1 1,0 1 0,0-1-1,0 0 1,0 0-1,-1 0 1,1 0 0,0 0-1,0 0 1,0-1-1,0 1 1,-1 0 0,1-1-1,2 0 1,6-3 8,0-1 1,-1 0-1,1 0 1,-1-1-1,9-8 1,-15 12-8,18-14 11,-1-2 0,-1 0-1,0-1 1,17-24 0,60-90 45,-62 82-25,-1-1 11,-2 0-1,-2-2 1,-3-1-1,26-80 0,-20 31 64,27-168-1,-47 224-85,2-14 32,-13 56-45,0 0 1,-1 1-1,1-1 1,-1 0-1,-1 1 1,1-1-1,-3-11 1,3 17-11,0 0 1,0 0-1,0-1 1,-1 1-1,1 0 0,0 0 1,0 0-1,0 0 1,0-1-1,0 1 1,0 0-1,0 0 1,0 0-1,0 0 1,0 0-1,-1-1 1,1 1-1,0 0 1,0 0-1,0 0 1,0 0-1,0 0 1,-1 0-1,1 0 1,0 0-1,0 0 1,0-1-1,0 1 1,-1 0-1,1 0 1,0 0-1,0 0 1,0 0-1,0 0 1,-1 0-1,1 0 1,0 0-1,0 0 1,0 0-1,0 0 1,-1 0-1,1 1 0,0-1 1,0 0-1,0 0 1,0 0-1,-1 0 1,1 0-1,0 0 1,0 0-1,0 0 1,0 0-1,0 1 1,-1-1-1,-10 13-3,-7 20-18,-53 174-78,50-141 72,-7 24-56,-21 125 0,41-164 40,2 0-1,3 1 1,2-1-1,5 55 1,-4-105 42,2 17-19,0-1 0,8 29-1,-9-42 19,0-1-1,1 1 0,-1 0 0,1 0 0,0 0 0,0-1 0,0 1 0,0-1 1,1 0-1,-1 0 0,1 0 0,0 0 0,0 0 0,0 0 0,0-1 0,0 1 0,6 2 1,-5-4 1,-1 0 0,0 0 0,0-1 1,1 0-1,-1 1 0,0-1 0,1 0 1,-1-1-1,0 1 0,1-1 1,-1 1-1,0-1 0,0 0 0,1 0 1,-1 0-1,0-1 0,0 1 0,0-1 1,-1 0-1,1 1 0,3-4 0,6-4 6,-1 0-1,0-1 1,14-17-1,182-244 261,-190 244-220,-9 15-10,0-1 0,1 1 0,12-13 1,-18 24-31,-1 1 1,0-1 0,0 1 0,0-1-1,0 1 1,0 0 0,0 0 0,0 0-1,1 0 1,-1 0 0,0 0 0,0 0-1,0 1 1,0-1 0,0 1 0,0 0 0,0 0-1,3 1 1,-1-1-9,-1 0 1,0 1-1,0-1 0,-1 1 0,1-1 0,0 1 1,0 0-1,-1 0 0,1 0 0,-1 0 1,0 1-1,1-1 0,-1 1 0,1 2 1,-1 3-8,-1-1 1,0 1 0,0 0 0,-1 0 0,0 0-1,-1 0 1,0 0 0,0 0 0,-4 14 0,1-1-14,-11 51-9,-6 37 46,19-94-11,1 0 0,1 0 0,0-1 0,1 1 0,3 19 0,-3-31-4,-1 0 0,1-1 0,0 1 0,0 0 0,0 0 0,0-1 0,0 1-1,1-1 1,-1 1 0,1-1 0,-1 1 0,1-1 0,0 0 0,0 0 0,0 0 0,0 0 0,1 0 0,-1-1 0,0 1 0,1-1 0,-1 1 0,1-1 0,0 0 0,-1 0 0,1 0-1,0 0 1,0 0 0,-1-1 0,1 1 0,0-1 0,0 0 0,0 0 0,0 0 0,0 0 0,4-1 0,5-1 3,-1 0 0,0-1 0,0 0 0,-1-1 0,1 0 0,-1 0 1,19-12-1,7-8 25,-2-1 1,42-38 0,54-66 34,-8 7 37,-103 106-80,34-22 0,-11 9 3,-88 61-15,22-17-8,2 1 1,-37 33 0,27-16-4,-40 54 0,60-69-7,0 1 1,0 0-1,2 1 0,1 0 1,-8 25-1,14-39 10,-1 7-9,0 0 1,1 1-1,0-1 1,-1 15 0,4-25 8,0 0 1,0-1-1,0 1 1,0 0 0,1 0-1,-1 0 1,1 0-1,0-1 1,0 1 0,0 0-1,1 2 1,-1-3 2,0-1 0,0 1 0,1-1 0,-1 0 0,0 0 0,0 0 0,1 1 0,-1-1 0,0-1 1,1 1-1,-1 0 0,1 0 0,0 0 0,-1-1 0,1 1 0,0-1 0,-1 1 0,1-1 0,3 1 0,-1-1 2,0 0-1,-1-1 0,1 1 0,0-1 0,0 1 1,-1-1-1,1 0 0,0 0 0,-1-1 1,1 1-1,-1-1 0,0 0 0,1 0 1,-1 0-1,0 0 0,0 0 0,0-1 1,-1 1-1,5-6 0,3-4 12,1-1-1,-2-1 1,9-14 0,-16 24-13,15-26 42,-1 0 0,-2-1 0,-1-1 0,-2 0 0,-1-1 0,11-65 0,-20 97-42,-1 0 1,0 1 0,0-1-1,0 0 1,0 0 0,0 0-1,0 1 1,0-1-1,0 0 1,0 0 0,0 0-1,-1 1 1,1-1 0,0 0-1,0 0 1,-1 1 0,1-1-1,-1 0 1,1 1 0,0-1-1,-2-1 1,2 2-1,0 0 1,-1 0-1,1 0 1,-1 0-1,1 0 0,-1 0 1,1 0-1,0 0 1,-1 1-1,1-1 0,-1 0 1,1 0-1,0 0 1,-1 0-1,1 0 0,-1 1 1,1-1-1,0 0 1,-1 0-1,1 1 0,0-1 1,-1 0-1,1 0 1,0 1-1,0-1 0,-1 0 1,1 1-1,0-1 1,0 1-1,0-1 0,-1 0 1,1 1-1,0-1 1,0 1-1,0-1 0,0 0 1,0 1-1,0 0 1,-4 9 2,1 0 0,0 0 1,0 0-1,1 1 0,1-1 1,0 1-1,0-1 1,1 1-1,0-1 0,1 1 1,2 12-1,-2-19-8,0 0 0,0 0 1,0 1-1,0-1 0,1 0 0,0 0 0,0-1 0,0 1 1,0 0-1,1 0 0,-1-1 0,1 0 0,0 1 1,0-1-1,0 0 0,0 0 0,1-1 0,-1 1 1,1-1-1,-1 0 0,1 0 0,0 0 0,0 0 0,0 0 1,0-1-1,1 0 0,-1 0 0,0 0 0,8 0 1,-2-1 0,0 0 0,0-2 0,0 1 0,0-1 0,0 0 0,-1-1 0,1 0 0,-1-1 0,0 0 0,1 0 0,-2-1 0,1 0 0,9-8 0,15-11 39,53-53-1,-82 73-32,24-22 27,-1-2 1,-1-1-1,-2-2 0,0 0 1,22-43-1,64-163 49,-18-9 10,-25 62-27,-55 154-56,-4 11-10,-1-1-1,0 1 1,-2-1 0,5-26 0,-10 46 2,0 0 1,0 0-1,0-1 1,0 1-1,0 0 1,0 0-1,0 0 1,0-1-1,0 1 1,0 0-1,0 0 1,0-1-1,0 1 1,0 0-1,0 0 1,0 0-1,-1-1 1,1 1-1,0 0 1,0 0-1,0 0 1,0 0-1,0-1 1,0 1-1,-1 0 1,1 0-1,0 0 1,0 0-1,0 0 0,-1-1 1,1 1-1,0 0 1,0 0-1,0 0 1,-1 0-1,1 0 1,0 0-1,0 0 1,-1 0-1,1 0 1,0 0-1,0 0 1,0 0-1,-1 0 1,1 0-1,0 0 1,0 0-1,0 0 1,-1 0-1,1 0 1,0 0-1,0 0 1,0 1-1,-1-1 1,1 0-1,0 0 1,0 0-1,0 0 1,-1 0-1,1 1 1,0-1-1,0 0 1,0 0-1,0 0 0,0 0 1,-1 1-1,-13 11-9,0 3-8,1 0 0,1 1 1,0 1-1,1 0 0,1 1 1,-14 31-1,-33 121-76,45-130 81,-79 309-170,83-303 157,2 1 1,1 0-1,3 0 1,2 0-1,10 78 1,9-31-3,-17-86 19,1 1 1,0-1-1,0 1 0,1-1 1,0 0-1,0-1 1,1 1-1,8 9 1,-11-15 8,0 0 0,0 0 0,0 0 0,0-1 0,0 1 0,0-1 0,0 1 0,1-1 0,-1 0 0,1 0 0,-1 0 0,1 0 0,-1 0 0,1-1 0,-1 1 0,1-1 0,3 0 0,-2 0 5,0 0-1,0-1 0,0 1 1,0-1-1,0-1 0,0 1 1,-1 0-1,1-1 0,0 0 1,4-2-1,4-5 19,1 0 0,-1-1 0,0-1 0,16-18 1,82-108 99,-71 84-15,57-58-1,-85 99-81,-9 9-16,0 0 0,0 1 1,0-1-1,0 1 0,1-1 1,-1 1-1,0 0 0,1 0 1,0 0-1,-1 1 0,1-1 1,0 0-1,0 1 0,0 0 1,4-1-1,-7 2-9,1 0 0,-1 0 1,1 0-1,0 1 0,-1-1 0,1 0 1,-1 1-1,1-1 0,-1 0 0,0 1 1,1-1-1,-1 0 0,1 1 1,-1-1-1,0 1 0,1-1 0,-1 1 1,0-1-1,1 1 0,-1-1 0,0 1 1,0-1-1,0 1 0,0 0 0,1-1 1,-1 1-1,0-1 0,0 1 0,0-1 1,0 1-1,0 0 0,0 21 10,-5 15-3,-1-1 1,-1 0 0,-15 42-1,-45 102-48,62-167 30,3-8 5,0 1 1,-1-1 0,1 0 0,-1 0 0,-1 0 0,-3 5 0,6-9 6,0 0 0,1 0 0,-1-1 0,0 1 0,0-1 0,1 1 0,-1 0 1,0-1-1,0 0 0,0 1 0,0-1 0,0 1 0,0-1 0,0 0 1,0 0-1,0 1 0,0-1 0,0 0 0,0 0 0,0 0 0,0 0 0,0 0 1,0-1-1,0 1 0,0 0 0,0 0 0,0-1 0,0 1 0,0 0 0,1-1 1,-1 1-1,0-1 0,0 1 0,0-1 0,0 1 0,1-1 0,-1 0 1,0 0-1,0 1 0,1-1 0,-1 0 0,0-1 0,-6-8 38,0-1 0,0 0 0,1 0 0,1-1 0,0 0 0,0 0 0,1 0 0,1 0 0,0-1 0,-2-20 0,5 31-35,0-11 68,12 18-41,-7-1-36,7 4 4,14 9 11,1 0 0,1-2 0,39 16-1,-57-28 1,0 0 0,-1 0 0,1-1 0,0-1 0,0 1 0,0-2-1,1 1 1,-1-1 0,0-1 0,0 0 0,0 0 0,0-1-1,0 0 1,16-7 0,-3 0 54,-2-2 0,0 0-1,0-2 1,-1 0 0,0-1-1,-2-1 1,1-1 0,30-36-1,-35 37-448,-2-1-1,0 0 1,0-1 0,-2-1-1,0 0 1,-1 0-1,-1-1 1,-1 0-1,0 0 1,6-33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3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1 887 5224,'0'0'11719,"7"-11"-11212,119-162 1820,-29 3-762,-7 9-389,18 2-89,-87 131-473,33-57 1,-48 71-249,-6 14-342,0 0-1,0-1 0,0 1 0,0 0 0,0 0 0,0 0 0,0 0 0,0-1 0,0 1 0,0 0 0,0 0 0,1 0 0,-1 0 0,0-1 0,0 1 0,0 0 0,0 0 0,0 0 0,-1-1 0,1 1 0,0 0 0,0 0 0,0 0 0,0 0 0,0-1 0,0 1 0,0 0 0,0 0 0,0 0 0,0 0 0,0-1 0,-1 1 0,1 0 0,0 0 0,0 0 0,0 0 0,0 0 0,0 0 0,-1-1 0,1 1 0,0 0 0,0 0 0,0 0 0,-1 0 1,-15 28 572,-32 43-289,29-45-185,-17 31 0,31-47-98,0-1 0,1 1 0,0 1 0,0-1-1,2 0 1,-1 1 0,-1 13 0,2-4 35,1 1 1,2 35-1,-1-51-51,1 0 0,0 1 0,0-1-1,0 0 1,1 1 0,0-1 0,0 0 0,0 0 0,1 0 0,-1-1 0,1 1 0,1-1-1,-1 1 1,0-1 0,5 4 0,-6-6 6,1 0 0,-1 0-1,1 0 1,-1 0 0,1 0-1,0-1 1,-1 1 0,1-1 0,0 0-1,0 0 1,0 0 0,0 0-1,0 0 1,1-1 0,-1 1-1,0-1 1,0 0 0,0 0 0,0 0-1,0-1 1,1 1 0,-1-1-1,0 1 1,3-2 0,3 0-1,0-1 0,-1 0 0,1 0 0,-1-1 0,0 0 0,0 0 0,0-1 0,12-9 0,5-7 13,23-25 1,-44 41-27,12-13 24,-1 0-1,-1-2 0,-1 0 1,19-37-1,-9 15 26,-12 19-20,0-1 1,12-41 0,-14 37 10,17-36 0,-10 22 45,-11 25-51,-23 65-29,5-14 1,-12 50 0,14-37-6,-15 89 0,23-109 0,1-1 0,0 1 0,4 32 0,-1-53 10,-1 0 0,1 0 0,1 0 1,-1-1-1,1 1 0,0 0 0,0-1 0,1 1 0,-1-1 0,1 0 0,1 0 0,-1 0 0,1 0 1,-1-1-1,1 1 0,1-1 0,-1 0 0,6 4 0,-7-6 14,-1 0 1,0 0-1,0 0 0,1 0 0,-1 0 0,0 0 1,-1 1-1,1-1 0,0 1 0,-1 0 0,0-1 1,1 1-1,-1 0 0,0 0 0,0 0 0,-1 0 1,2 4-1,-1 1-921,-1 1-1,0-1 1,0 1 0,-3 14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5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97 4312,'0'0'2960,"-11"-5"-2415,1 1-336,-2-1 357,-1 0 1,2-1-1,-1-1 0,-15-11 0,18 8 734,9 8-1128,-1 1 1,1 0-1,-1 0 0,0 0 0,0 0 0,1 0 0,-1 0 0,0 1 0,0-1 1,0 0-1,0 0 0,0 1 0,0-1 0,0 0 0,0 1 0,0-1 0,0 1 0,-2-1 1,3 0 58,0 0 0,0 0 0,0 0 0,1 0 0,-1 0 0,0 0 1,0 0-1,1 0 0,-1 0 0,0 0 0,1 0 0,-1 0 0,1 1 1,-1-1-1,1 0 0,-1 0 0,1 0 0,0 1 0,-1-1 0,1 0 1,1 0-1,-1 2-16,0 0 0,0 0 0,0 0 0,0 0 1,0 0-1,-1 0 0,1 0 0,0 1 0,-1-1 1,1 0-1,-1 1 0,0-1 0,1 0 0,-1 1 1,0 1-1,6 24 94,12 279 2588,-15-263-2343,-2 0-1,-8 75 1,7-107-392,0-9-126,0-1-1,0 1 1,0-1-1,0 1 0,0-1 1,0 1-1,0-1 1,-1 1-1,1-1 1,0 1-1,-1-1 0,1 1 1,-1-1-1,0 1 1,1-1-1,-1 0 1,0 1-1,0-1 0,-1 2 1,0-5 14,0 1 0,0 0 0,0 0 1,1-1-1,-1 1 0,0-1 0,1 1 0,-1-1 1,1 0-1,0 0 0,-2-1 0,1 0 1,-2-2-4,-54-62 592,52 61-526,-1-1 0,0 1-1,0 1 1,-1-1 0,0 1 0,0 1-1,-12-7 1,18 11-161,1 0 0,0-1-1,-1 1 1,1-1 0,0 1 0,-1-1 0,1 0 0,0 0-1,0 0 1,0 1 0,0-1 0,0 0 0,-2-3-1,3 4-34,0-1 0,0 1-1,0-1 1,0 1 0,0-1-1,0 1 1,0-1 0,1 1-1,-1-1 1,0 1 0,0-1-1,0 1 1,1-1-1,-1 1 1,0-1 0,1 1-1,-1-1 1,1 1 0,-1 0-1,0-1 1,1 1 0,-1 0-1,1-1 1,-1 1 0,1 0-1,-1 0 1,1-1 0,-1 1-1,1 0 1,-1 0 0,1 0-1,0 0 1,13-7-4184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81 14064,'0'0'1856,"-59"-65"-1424,53 59-137,4 4 9,2-2-48,0 0-8,-4 4-8,8 0 16,8 4-120,8 6 0,11 2-168,3 0 16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4720,'0'0'11014,"3"15"-10392,11 50-54,26 146 1894,-37-187-2216,5 93 1288,-2-54 1446,-12-75-1789,3-54-297,1 42-707,2-44 1,3 27 7,3 0 0,1 0 0,18-56 0,-22 87-147,0 0 0,1 0 0,1 0 0,6-12 0,-8 19-32,-1 0-1,1-1 0,0 1 1,0 0-1,0 1 1,1-1-1,-1 1 0,1-1 1,-1 1-1,1 0 1,0 0-1,-1 0 0,8-1 1,-2-1 3,-1 1 0,1 1 0,-1 0 1,1 0-1,0 0 0,0 1 0,0 1 0,-1-1 1,10 2-1,-8 0 4,0 0 1,-1 1-1,1 1 1,-1 0-1,10 3 1,-15-3-18,0-1 0,0 1 0,0-1-1,0 1 1,-1 0 0,1 0 0,-1 1 0,1-1 0,-1 1 0,0 0-1,0-1 1,3 7 0,36 77 134,-37-76-92,-1 0 0,0 0 0,0 0 0,-1 1 1,0-1-1,1 22 0,0 71 338,-5-82-310,1-17-37,0 0 0,-1 0 0,0 0 0,0 0 0,0-1 0,-3 7 0,2-7-47,1 0 0,0 0-1,0 0 1,0 0 0,-1 9 0,6-18-4180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74 139 5416,'0'0'1888,"1"-13"-1499,6-96 1950,-14 95 688,5 11-1334,4 5 492,-7 24-283,3-10-1529,2 1-1,0-1 0,2 21 0,1 29 390,-24 385 3342,19-376-3462,2-34-81,-2-1 0,-1 1 0,-14 64 0,6-86-176,10-18-340,0 1 1,0-1-1,0 1 1,0-1 0,0 1-1,0 0 1,0 0-1,1 0 1,-1-1-1,0 4 1,-2 5 250,-1-1 104,4-9-384,1 0-1,-1 0 1,0 0-1,0 1 1,0-1 0,0 0-1,1 0 1,-1 0 0,0 0-1,0 0 1,0 0 0,1 0-1,-1 0 1,0 1-1,0-1 1,0 0 0,1 0-1,-1 0 1,0 0 0,0 0-1,0 0 1,1 0-1,-1 0 1,0 0 0,0 0-1,0-1 1,1 1 0,-1 0-1,0 0 1,0 0 0,0 0-1,1 0 1,-1 0-1,0 0 1,0 0 0,0 0-1,0-1 1,1 1 0,-1 0-1,0 0 1,0 0-1,0 0 1,0-1 0,25-9 89,1 0-1,27-5 1,-31 8-59,37-7 94,2 2 0,63-3 0,-98 13-35,-1 1 1,44 3 0,-62 1-94,-7-3-12,0 1 0,0-1 0,0 0-1,0 0 1,0 0 0,0 0 0,0 0 0,0 0 0,1 0 0,-1 1 0,0-1 0,0 0 0,0 0 0,0 0 0,0 0 0,0 0-1,0 0 1,0 0 0,1 0 0,-1 0 0,0 0 0,0 0 0,0 1 0,0-1 0,0 0 0,0 0 0,0 0 0,1 0 0,-1 0 0,0 0-1,0 0 1,0 0 0,0 0 0,0 0 0,1 0 0,-1 0 0,0 0 0,0 0 0,0-1 0,0 1 0,0 0 0,0 0 0,0 0-1,1 0 1,-1 0 0,0 0 0,0 0 0,0 0 0,0 0 0,0 0 0,0 0 0,0-1 0,0 1 0,0 0 0,1 0 0,-1 0 0,0 0-1,0 0 1,0 0 0,0 0 0,0-1 0,0 1 0,0 0 0,0 0 0,0 0 0,0 0 0,0-1-46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14368,'0'0'3359,"18"-8"-3025,-14 6-310,18-10 106,1 2 0,0 0 0,1 2 0,38-9 0,-50 15-26,68-12 1772,152-7 0,-231 20-1763,1 1-1,-1 0 1,0 1-1,1-1 0,-1 0 1,0 0-1,1 1 1,-1-1-1,0 0 0,0 1 1,1-1-1,-1 1 1,0 0-1,0-1 0,2 3 1,-2-3-88,-1 0-1,0 0 1,0 0 0,0 1 0,0-1 0,0 0-1,0 0 1,0 0 0,1 1 0,-1-1 0,0 0-1,0 0 1,0 1 0,0-1 0,0 0-1,0 0 1,0 0 0,0 1 0,0-1 0,0 0-1,0 0 1,-1 1 0,1-1 0,0 0 0,0 0-1,0 0 1,0 1 0,0-1 0,0 0 0,0 0-1,-1 1 1,-11 6-463,9-6 170,1-1-1,0 1 1,0-1 0,0 0 0,-1 0 0,1 0 0,0 0 0,-3-1 0,3 1-1095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13264,'0'0'4289,"20"-6"-3784,7-3-274,1 1-1,0 2 0,0 1 1,30-2-1,28 3 667,109-3 2819,-179 3-3000,-8 2-47,-15 11-843,-6 1-318,5-6-2704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19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13864,'0'0'1224,"10"-2"-650,64-8 687,140 0-1,-111 8-554,44 2 831,-61 1-172,-68-1-950,19-1 364,-36 1-738,1 1 0,-1-1 0,1 0 0,-1 1 0,1-1 0,-1 0 0,1 1 0,-1 0-1,0-1 1,1 1 0,-1 0 0,0-1 0,0 1 0,1 0 0,-1 0 0,0 0 0,0 0-1,0 1 1,1 0 0,-2-2-32,0 1 0,0-1-1,1 1 1,-1-1 0,0 1 0,0-1-1,0 1 1,1-1 0,-1 1 0,0-1-1,0 1 1,0-1 0,0 1 0,0-1-1,0 1 1,0 0 0,0-1-1,0 1 1,-1-1 0,1 1 0,-3 3-2909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2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8240,'0'0'15689,"12"-6"-15419,6-3-166,0 1 0,1 1 0,0 0 0,30-5 0,-6 6 171,0 2 0,0 3 0,0 1 0,76 10 0,-84-6-3,1-1 1,46-3-1,-35 0 223,-41 1-249,-6-1-239,-1 0 0,1 0 1,0 0-1,0 0 1,0 0-1,0 0 0,0 0 1,0 1-1,0-1 0,0 0 1,0 0-1,0 0 0,0 0 1,0 0-1,0 0 1,0 0-1,0 0 0,0 0 1,0 0-1,0 0 0,0 0 1,0 0-1,0 0 0,0 1 1,1-1-1,-1 0 1,0 0-1,0 0 0,0 0 1,0 0-1,0 0 0,0 0 1,0 0-1,0 0 0,0 0 1,0 0-1,0 0 1,0 0-1,0 0 0,0 0 1,0 0-1,0 0 0,0 0 1,1 0-1,-1 0 1,0 0-1,0 0 0,0 0 1,0 0-1,0 0 0,0 0 1,0 0-1,0 0 0,0 0 1,-7 14-434,2-4-3279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2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9040,'0'0'1361,"1"-11"-580,3-32 63,-4 42-782,0 1 0,0-1-1,0 1 1,0-1-1,0 1 1,0-1 0,0 1-1,0-1 1,0 1 0,0-1-1,0 1 1,0-1-1,1 1 1,-1-1 0,0 1-1,0-1 1,1 1 0,-1-1-1,0 1 1,1 0 0,-1-1-1,0 1 1,1-1-1,-1 1 1,0 0 0,1-1-1,-1 1 1,1 0 0,0-1-1,5 7 1385,3 15-852,-2 0 0,0 0 0,7 45-1,-4-17-88,2 3 11,10 41 1043,10 102 0,-30-167-980,-1 0 0,-2 0-1,-1 1 1,-10 52 0,10-59-236,2-19-271,0 0 0,-1 0 0,1 0-1,0 0 1,-1-1 0,0 1 0,0 0 0,0 0-1,0-1 1,0 1 0,-2 3 0,3-6-56,0 0 1,0 0-1,0 0 1,-1 0-1,1 1 1,0-1-1,0 0 0,0 0 1,0 1-1,0-1 1,0 0-1,-1 0 1,1 0-1,0 1 1,0-1-1,0 0 0,0 0 1,0 1-1,0-1 1,0 0-1,0 0 1,0 1-1,0-1 1,0 0-1,0 0 1,0 1-1,1-1 0,-1 0 1,0 0-1,0 1 1,0-1-1,0 0 1,0 0-1,0 0 1,1 1-1,-1-1 0,0 0 1,0 0-1,0 0 1,0 0-1,1 1 1,-1-1-1,0 0 1,0 0-1,0 0 1,1 0-1,-1 0 0,1 0 1,-1 0-8,0 0 0,1 0 0,-1 0 0,1 0 0,-1 0 0,0 0 0,1-1 0,-1 1 0,1 0 0,-1 0 0,0 0 0,1-1 0,-1 1 0,0 0 0,1-1 0,-1 1 0,0 0 0,1-1 0,-1 1 0,0 0 0,0-1 0,0 1 0,1 0 0,-1-1 0,0 1 0,0-1 0,0 1 0,0-1 0,0 1 0,0 0 0,0-1 0,0 1 0,0-1 0,0 1 0,0-1 1,7-121 392,-6 1 0,-6 0 0,-21-133 1,2 98 290,23 151-603,0 0 1,0 0-1,0 0 1,1-1-1,0 1 0,0 0 1,0-1-1,1 1 0,-1 0 1,1 0-1,2-6 1,-2 9-55,0-1 0,1 1 1,-1 0-1,1 0 0,-1-1 0,1 1 1,0 0-1,0 0 0,0 1 1,0-1-1,0 0 0,0 1 1,0-1-1,1 1 0,-1-1 1,0 1-1,1 0 0,-1 0 1,1 0-1,-1 1 0,1-1 0,0 1 1,3-1-1,3 0-8,0 0 0,-1 1 1,1 1-1,0-1 0,0 1 0,-1 0 0,1 1 0,-1 0 1,1 1-1,-1 0 0,0 0 0,0 0 0,0 1 0,13 9 1,1 3 10,0 1 1,-1 1 0,27 30-1,-13-7 3,-2 2 0,51 87 0,-77-118-33,11 19 5,-1 1 0,-2 0 0,-1 1 0,-2 0 0,-1 1 1,8 46-1,-17-66-20,0 1 0,-1-1 0,0 0 1,-2 1-1,1-1 0,-2 0 0,-3 15 1,5-25 3,-2 1 0,1-1 1,0 1-1,-1-1 1,0 0-1,0 0 0,0 0 1,0 0-1,-1 0 1,0 0-1,1-1 0,-1 1 1,-1-1-1,1 0 0,0 0 1,-1 0-1,1 0 1,-1-1-1,0 1 0,0-1 1,0 0-1,0 0 1,-1 0-1,1-1 0,-8 2 1,-8 0 17,0-1 0,-1-1 1,1-1-1,-1-1 0,1-1 1,0 0-1,-1-2 0,-34-10 1,-12-8 96,-75-37 0,125 51-89,-2-2 19,16 8-32,0 0 0,0 1 0,0-1 0,0 1 0,0-1 0,-1 1 0,1 0 0,-1 0 0,1 1 0,-5-1 0,18 15-686,7 4-3630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0:3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7432,'0'0'1424,"22"3"-791,57 5 4,81-3-1,172-24 539,-109 5-471,-222 14-702,306-19 1064,-206 8-344,101-24 0,-173 29-721,-1 0-326,0-1 0,37-14-1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2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21 10248,'0'0'6961,"10"-4"-6281,-3 0-508,0 1 0,1 0 1,10-3-1,-16 6-131,-1 0-1,1 1 0,-1-1 1,0 1-1,1-1 1,-1 1-1,0-1 0,1 1 1,-1 0-1,0 0 1,0 0-1,1 0 1,-1 0-1,0 0 0,0 0 1,0 0-1,0 0 1,0 0-1,-1 0 1,1 1-1,0-1 0,-1 0 1,1 1-1,0-1 1,-1 0-1,1 1 0,-1 1 1,5 6 186,20 35 1063,36 91 1,-55-119-1000,-1-1 0,-1 1 0,0 0 0,-1 0 0,-1 1-1,-1-1 1,0 0 0,-1 1 0,0-1 0,-4 21 0,3-35-237,1 0-1,-1 0 1,1 0 0,-1 0 0,0 0-1,0 0 1,1 0 0,-1 0 0,-1 0-1,1-1 1,0 1 0,0 0-1,-1-1 1,1 1 0,-1-1 0,1 0-1,-1 1 1,0-1 0,-2 2 0,1-2 3,0 0 0,0 0 0,-1 0-1,1 0 1,0-1 0,-1 1 0,1-1 0,-1 0 0,1 0 0,-7 0 0,-1-2 28,0 0 0,1-1-1,-1 0 1,0 0 0,1-1 0,-12-7-1,-64-42 326,4 1 16,52 33-222,26 15-131,-1 0-1,0 1 1,0 0-1,0 0 1,0 0-1,0 0 1,-1 1-1,1 0 0,-1 0 1,1 0-1,-9-1 1,14 3-73,0 0 1,0 1-1,0-1 1,0 0-1,0 0 1,0 0-1,1 0 0,-1 0 1,0 0-1,0 0 1,0 1-1,0-1 1,0 0-1,0 0 1,0 0-1,0 0 1,0 0-1,0 0 0,0 1 1,0-1-1,0 0 1,0 0-1,0 0 1,0 0-1,0 0 1,0 1-1,0-1 1,0 0-1,0 0 1,0 0-1,0 0 0,0 0 1,0 0-1,0 0 1,-1 1-1,1-1 1,0 0-1,0 0 1,0 0-1,0 0 1,0 0-1,0 0 0,0 0 1,0 0-1,-1 1 1,1-1-1,0 0 1,0 0-1,0 0 1,0 0-1,0 0 1,0 0-1,-1 0 1,1 0-1,0 0 0,0 0 1,0 0-1,0 0 1,0 0-1,0 0 1,-1 0-1,1 0 1,12 7-438,-8-7 322,0 1 0,0-1 0,0 0 0,0 0 1,-1 0-1,1-1 0,0 1 0,0-1 0,-1 0 1,1 0-1,4-2 0,8-3-3372,-16 6 3336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2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15176,'0'0'1383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2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7 11352,'0'0'2234,"2"15"-1474,37 208 1535,-24-162-1381,3 0 1,47 106 0,-32-93-233,-13-27-12,35 61 0,-25-54-144,-18-30 311,25 36-1,-36-60-788,-1 1 0,0-1 1,0 0-1,0 1 0,0-1 0,1 0 1,-1 0-1,0 1 0,0-1 0,1 0 0,-1 0 1,0 1-1,0-1 0,1 0 0,-1 0 1,0 0-1,1 1 0,-1-1 0,0 0 0,1 0 1,-1 0-1,0 0 0,1 0 0,-1 0 1,0 0-1,1 0 0,-1 0 0,0 0 1,1 0-1,-1 0 0,0 0 0,1 0 0,-1 0 1,0 0-1,1-1 0,8-12 647,3-30-504,-10 34-29,28-148 508,-15 75-285,27-91 0,-23 116-38,45-94 1,-53 130-248,1 0 0,1 0 0,1 1 0,1 1 0,0 0 1,2 2-1,19-18 0,-32 32-74,0 0 1,0 1 0,0 0-1,0 0 1,0 0-1,7-2 1,18-10 227,-18 4-132,-11 5-54,-27 6-33,-160 9-21,3 1-5,-156 32-80,306-36 57,22-5 1,0 0 0,-22 2 0,45 4-177,14 3 28,32 11-444,-37-15-2831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2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6928,'0'0'3274,"3"-10"-2612,-2 3-467,2-7 431,1 1 0,0-1-1,7-16 1,-10 29-64,-1 1-501,0 0 0,1 0 0,-1 1 0,0-1 0,0 0 0,1 0 0,-1 0 0,0 0 0,1 0 1,-1 1-1,0-1 0,0 0 0,1 0 0,-1 0 0,0 1 0,0-1 0,0 0 0,1 0 1,-1 1-1,0-1 0,0 0 0,0 0 0,0 1 0,1-1 0,-1 0 0,0 1 0,0-1 0,0 1 1,14 65 1974,12 124 1,-18-131-169,-8-39 329,-2-14 747,-2 41-2147,12-56-708,6-11-37,-1-1-1,-1 0 0,-1 0 0,15-41 0,-2 6 31,-2 5 10,-17 36-47,0 1-1,2-1 1,0 1-1,0 1 1,1-1-1,1 1 1,0 1 0,16-17-1,-18 22 2,0 1-20,-1 0 0,1 0 1,0 1-1,9-5 0,-15 9-23,1 1-1,0-1 1,-1 0-1,1 0 0,-1 1 1,1-1-1,0 1 1,-1 0-1,1-1 1,0 1-1,0 0 0,-1 0 1,1 0-1,0 0 1,-1 0-1,1 1 0,0-1 1,0 0-1,-1 1 1,1-1-1,-1 1 1,1 0-1,0 0 0,-1-1 1,1 1-1,2 2 1,4 5 28,1 1-1,-1 0 1,-1 0 0,0 0 0,10 16 0,24 56 149,-34-66-145,2 4 124,0 0 1,-2 1 0,0-1-1,-1 2 1,-1-1 0,0 0-1,1 38 1,-13-50-26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4T19:37:26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11656,'0'0'5261,"11"-2"-4480,212-14 1208,-121 12-1365,158 0 1067,14-1 472,-261 4-2292,24 0 1081,-36 1-1097,1 0 0,0 0 1,-1 1-1,1-1 0,0 1 0,-1-1 0,1 1 1,-1-1-1,1 1 0,-1 0 0,1 0 0,-1 0 1,0 0-1,1 0 0,-1 0 0,0 0 0,0 0 0,2 3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38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84 4816,'0'0'8310,"-6"-12"-7963,-23-36 6,28 46-321,0 0-1,-1 0 1,1 1-1,-1-1 0,1 1 1,-1-1-1,0 1 1,0-1-1,1 1 1,-1 0-1,0 0 0,0 0 1,0 0-1,0 0 1,-1 1-1,1-1 1,0 1-1,0-1 0,0 1 1,0 0-1,-5-1 1,1 2 56,0 0 1,-1 0-1,1 0 0,0 1 1,-9 3-1,7-2-2,-9 4 53,0 1-1,0 1 0,1 0 1,0 1-1,0 1 0,1 1 1,-19 19-1,4-6 70,22-18-129,0 0 1,1 1-1,-1 0 0,2 0 1,-1 1-1,1 0 0,0 0 1,1 0-1,0 1 0,-7 19 1,10-23-38,1 0 1,-1 1 0,1-1 0,0 0-1,1 1 1,0-1 0,0 1 0,0-1 0,1 1-1,0-1 1,0 0 0,0 1 0,1-1-1,0 0 1,0 0 0,1 0 0,-1 0-1,1-1 1,6 9 0,-2-3 28,-2-3-1,1-1 1,0 1-1,0-1 1,11 10-1,-15-15-47,1 0 1,0 0-1,-1-1 0,1 1 1,0-1-1,0 1 0,0-1 1,0 0-1,0 0 0,0-1 0,0 1 1,0-1-1,1 1 0,-1-1 1,0 0-1,0 0 0,6-1 0,-2-1 58,0 1-1,1-1 0,-1 0 1,0-1-1,0 0 0,8-4 0,-12 6-17,0-1-1,0 0 0,0 0 0,0 0 0,0-1 0,0 1 0,-1-1 0,1 1 0,-1-1 0,0 0 0,0 0 0,0 0 1,0 0-1,2-5 0,-3 1 124,-3 8 19,-8 10-2,5-2-172,-14 22 93,1 1 0,-15 39 0,28-59-98,1 0-1,1 1 1,0-1 0,1 1 0,0-1 0,1 1 0,0 0-1,1-1 1,1 1 0,2 14 0,-2-16-1,2 0 0,0 1 0,0-1 1,1-1-1,0 1 0,1 0 0,8 12 0,-11-20-11,0 1-1,1 0 0,0-1 1,-1 1-1,2-1 0,-1 0 1,0 0-1,0 0 0,1 0 1,0-1-1,0 1 0,-1-1 1,1 0-1,0 0 0,1 0 1,-1-1-1,0 0 0,0 1 1,1-1-1,-1-1 0,8 1 1,-7-1-2,1-1 1,-1 1 0,0-1 0,0-1 0,0 1 0,0-1-1,0 0 1,0 0 0,-1 0 0,1-1 0,-1 0 0,6-4-1,1-1 18,-1-1 0,-1 0 0,15-18 0,41-66 89,-23 29-39,-15 24-29,-16 22-24,1 1 0,1-1 0,1 2-1,0 0 1,1 1 0,28-22 0,-29 26-9,1 2 0,17-9 0,-26 15-9,-1 1 0,1 0 0,0 0-1,0 0 1,0 1 0,0 0 0,0 0 0,0 0-1,10 1 1,-13 0-6,0 1 0,0 0 0,-1 0 0,1 0-1,0 0 1,-1 0 0,1 0 0,-1 1 0,0-1-1,1 1 1,-1 0 0,0-1 0,0 1 0,0 0-1,0 0 1,0 1 0,-1-1 0,1 0 0,1 3 0,4 7 10,-1 0 1,8 21 0,-11-26-2,11 32 52,-2 0 0,7 45 1,-5-18 28,-7-43 0,1 0 0,18 33 0,-22-47-44,-1-3 10,1 0-1,0 0 0,0-1 0,0 1 1,1-1-1,0 0 0,0-1 1,7 6-1,-10-8-32,0 0 0,1-1 0,-1 0 0,1 1-1,-1-1 1,1 0 0,-1 0 0,1-1 0,0 1 0,4 0 0,-6-1-29,1 0 0,-1 0 0,0 0 0,1 0 0,-1 0 0,1-1 0,-1 1 0,0-1 0,1 1 0,-1-1 0,0 1 0,1-1 0,-1 0 0,0 1 0,0-1 0,0 0 0,0 0 0,0 0 0,0 0 0,0 0 0,1-2 0,6-6-126,1-3-3232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38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650 1 11352,'0'0'1430,"-9"11"-1455,-113 153 297,106-140-168,-21 30 371,-48 54-1,-32 18 415,-54 62 563,86-94-164,77-83-954,8-11-319,0 0 1,1 0-1,-1 0 1,0 0-1,0 0 1,0 1-1,0-1 1,0 0-1,0 0 1,0 0-1,0 0 1,1 0-1,-1 0 1,0 0-1,0 0 1,0 0-1,0 0 1,0 0-1,0 0 1,0 0-1,0 0 1,0 0-1,0 0 1,0 0 0,0 1-1,1-1 1,-1 0-1,0 0 1,0 0-1,0 0 1,0 0-1,0 0 1,0 0-1,0 0 1,0 1-1,0-1 1,0 0-1,0 0 1,0 0-1,0 0 1,35-22-2232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41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324 710 6224,'0'0'4289,"-10"-4"-3961,6 2-287,-1 0-1,0 1 1,1-1-1,-1 1 1,0 0-1,1 0 1,-1 0-1,0 1 1,0 0-1,0 0 1,0 0-1,0 1 1,1-1-1,-1 1 1,0 0-1,0 1 1,-7 2-1,-14 8 335,1 1 0,-44 30 0,58-35-174,1 0 0,0 0 0,1 1 0,0 0 0,0 0 0,1 1 0,0 1 0,-10 17 0,17-26-134,0 0 1,0 0 0,0 0 0,0 0 0,0 0-1,1 0 1,-1 0 0,1 0 0,-1 0 0,1 1-1,0-1 1,0 0 0,0 0 0,0 1 0,0-1-1,1 0 1,-1 0 0,0 0 0,1 0 0,0 0-1,1 3 1,-1-4-20,0 1-1,0-1 1,1 0-1,-1 1 1,0-1-1,1 0 1,0 0-1,-1 0 1,1 0-1,-1 0 1,1 0-1,0-1 1,0 1-1,0-1 1,-1 1-1,1-1 1,0 1-1,0-1 1,0 0-1,0 0 1,0 0-1,-1 0 1,5-1-1,7-1 56,0 0-1,-1-1 0,1-1 0,-1 0 0,0 0 0,0-1 0,0-1 0,-1 0 0,0-1 0,0 0 0,0 0 0,-1-1 0,0-1 0,-1 1 0,0-2 0,10-12 0,-9 7 238,0 0-1,13-28 1,-19 33 378,-6 27-303,2 3-345,1 0 0,0 0 0,2 0 0,0 0 0,1-1 0,1 0 0,1 0 0,1 0 0,15 31 0,-21-48-45,1 1 0,-1-1 0,0 0 1,1 0-1,0 0 0,-1 0 0,1 0 0,0 0 0,0 0 0,0 0 1,0-1-1,0 1 0,0-1 0,1 1 0,-1-1 0,1 0 0,-1 0 0,1 0 1,-1 0-1,4 0 0,-3-1 11,1 0 1,-1 0-1,1 0 0,-1-1 1,1 0-1,-1 1 0,1-1 1,-1 0-1,0-1 1,0 1-1,1 0 0,-1-1 1,4-3-1,3-2 37,0-1 0,0-1 0,-1 0-1,0 0 1,0 0 0,-1-1 0,8-13 0,41-88 360,-14 26-126,33-58 284,-76 143-589,0-1 1,0 1 0,0 0 0,0 0 0,0 0 0,0 0 0,0 0 0,0 0 0,0 0 0,0 0-1,1 0 1,-1 0 0,0-1 0,0 1 0,0 0 0,0 0 0,0 0 0,0 0 0,0 0 0,0 0-1,0 0 1,1 0 0,-1 0 0,0 0 0,0 0 0,0 0 0,0 0 0,0 0 0,0 0 0,0 0-1,1 0 1,-1 0 0,0 0 0,0 0 0,0 0 0,0 0 0,0 0 0,0 0 0,0 0 0,0 0-1,1 0 1,-1 0 0,0 0 0,0 0 0,0 1 0,0-1 0,0 0 0,0 0 0,0 0 0,6 8 66,2 12-2,-5 13 6,0-1 0,-2 0 1,-2 1-1,-8 55 0,2-7 240,6-70-293,1 6 353,4-17-182,4-8-106,9-15 47,27-45 0,-13 18-33,-22 37-76,1 0 0,0 1 1,1 0-1,1 1 1,-1 0-1,24-16 1,-34 27-22,-1 0 0,1-1 0,-1 1 0,0 0 0,1-1 0,-1 1 0,0 0 0,1 0 0,-1 0 0,1-1 0,-1 1 0,1 0 0,-1 0 0,1 0 0,-1 0 1,1 0-1,-1 0 0,1 0 0,-1 0 0,0 0 0,1 0 0,-1 0 0,1 0 0,-1 0 0,1 0 0,-1 0 0,1 1 0,-1-1 0,1 0 0,-1 0 1,1 1-1,6 14 41,-4 26 27,-3-40-64,0 172 179,0-171-180,0-1-1,0 0 0,0 0 1,0 1-1,0-1 0,0 0 1,1 1-1,-1-1 0,0 0 1,1 0-1,-1 1 1,1-1-1,-1 0 0,1 0 1,0 0-1,-1 0 0,1 0 1,1 1-1,-1-1 2,-1-1 0,1 0 0,0 1 0,0-1 0,0 0 0,-1 0 0,1 0 0,0 0 0,0 0-1,0 0 1,-1 0 0,1 0 0,0 0 0,0 0 0,0-1 0,-1 1 0,1 0 0,0-1 0,0 1 0,-1 0 0,1-1 0,0 1-1,-1-1 1,1 1 0,0-1 0,-1 1 0,1-1 0,-1 1 0,1-1 0,0 0 0,26-27 106,-2-2 0,41-58 0,-62 82-102,-4 5-8,1 0-1,0 0 0,-1 0 0,1 0 0,0 0 1,0 0-1,0 0 0,0 1 0,0-1 0,0 0 0,0 0 1,0 1-1,0-1 0,0 0 0,0 1 0,0-1 0,0 1 1,0 0-1,1-1 0,-1 1 0,0 0 0,0 0 0,0 0 1,3 0-1,-3 0 0,0 1 0,1-1 0,-1 1 0,0-1 0,1 1 0,-1 0 0,0 0 0,0 0 0,0 0 0,0 0 0,0 0 0,0 0 0,0 0 0,0 0 0,0 0 0,-1 0 0,1 1 0,0-1 0,-1 0 0,2 2 0,12 44-35,-12-38 25,0 0 1,1-1-1,0 1 1,0-1-1,1 0 1,0 0-1,9 14 0,-12-21 14,0 0-1,0 0 0,1 0 1,-1 0-1,0 0 0,1 0 0,-1-1 1,1 1-1,-1-1 0,1 1 0,-1-1 1,1 1-1,-1-1 0,1 0 0,-1 0 1,1 0-1,0 0 0,-1 0 1,1 0-1,-1 0 0,1 0 0,-1-1 1,1 1-1,-1 0 0,1-1 0,-1 0 1,1 1-1,-1-1 0,1 0 0,1-1 1,3-1 6,-1-1 0,1 0 1,0 0-1,-1 0 0,8-9 0,10-15 94,0-1-1,24-43 1,-45 69-85,1 0 1,-1 0 0,0 0-1,1 1 1,0-1 0,0 1-1,-1-1 1,1 1 0,4-2-1,-7 4-17,0 0-1,0 0 1,1 0-1,-1 0 0,0 0 1,0 0-1,1 0 0,-1 0 1,0 0-1,0 0 0,0 0 1,1 0-1,-1 0 0,0 0 1,0 0-1,0 0 1,1 1-1,-1-1 0,0 0 1,0 0-1,0 0 0,0 0 1,1 0-1,-1 1 0,0-1 1,0 0-1,0 0 0,0 0 1,0 1-1,0-1 1,1 0-1,-1 0 0,0 0 1,0 1-1,0-1 0,0 0 1,0 0-1,0 0 0,0 1 1,0-1-1,0 0 0,0 0 1,0 1-1,0-1 1,0 0-1,0 14 27,-14 163 144,9-87-101,-3-1 1,-25 104-1,22-121 24,8-52-48,34-167 288,27-91-109,-22 110-132,-15 44-9,34-83 1,-52 159-73,1 1 0,0-1 0,0 1-1,0 0 1,1 0 0,0 1 0,11-12 0,-16 18-14,0 0 1,0 0 0,0-1 0,1 1-1,-1 0 1,0 0 0,0 0 0,0 0-1,1 0 1,-1 0 0,0 0 0,0-1-1,1 1 1,-1 0 0,0 0 0,0 0-1,1 0 1,-1 0 0,0 0 0,1 0-1,-1 0 1,0 0 0,0 0 0,1 1-1,-1-1 1,0 0 0,0 0 0,1 0-1,-1 0 1,0 0 0,0 0 0,1 0-1,-1 1 1,0-1 0,7 11 12,2 16-5,-9-25-7,5 19 7,-1 0 1,-1 1-1,-1-1 1,-1 37-1,-1-49 7,-1 0-1,-1-1 0,0 1 1,0-1-1,0 0 0,-6 12 0,6-16 1,0 1-1,0-1 1,-1 0 0,0 0-1,0 0 1,0-1-1,0 1 1,-1-1-1,1 0 1,-1 0 0,0 0-1,-6 4 1,5-5-1,1-1 0,-1 1 0,0-1 1,0 0-1,0 0 0,-9 0 0,7 0 4,26-6-29,0 0 0,1 2 0,22-1 0,-20 2-10,-1-1-1,37-9 0,-46 7 19,1 0 1,-1 0-1,-1-2 0,1 1 1,-1-1-1,0-1 1,0 0-1,-1-1 0,16-17 1,3-8 20,38-58 1,-63 87-16,19-31 2,-1-1-1,-2-1 0,-2-1 0,-1 0 1,-2-1-1,-2-1 0,-2-1 1,-1 1-1,6-70 0,-12 80 22,-2 18-16,0 1 1,-1 0-1,-1-1 0,0 1 0,0-1 1,-1 1-1,-4-18 0,-1 21-32,-1 13 8,-4 17 3,10-19 11,-12 34-24,1 0-1,2 1 1,2 0-1,-8 73 1,7 154-160,8-215 143,3 0 1,1 0-1,3-1 1,17 73-1,-20-111 45,0 0 0,1 0 1,1 0-1,-1-1 0,1 1 0,11 14 0,-14-22 0,-1 0-1,1 0 0,0 1 1,0-2-1,0 1 0,0 0 0,1 0 1,-1-1-1,0 1 0,1-1 1,-1 1-1,1-1 0,-1 0 1,1 0-1,0 0 0,-1-1 1,1 1-1,0-1 0,0 1 1,-1-1-1,1 0 0,0 0 1,0 0-1,0 0 0,-1-1 0,1 1 1,0-1-1,0 0 0,-1 1 1,5-3-1,3-2 10,0-1 1,0 0-1,0-1 0,-1 0 1,0 0-1,0-1 0,-1 0 1,0-1-1,0 0 0,-1 0 1,-1-1-1,1 1 0,-1-2 1,6-12-1,0-6 26,-1 0 0,-1-1 0,-1 1 0,5-37 0,-11 52 6,-2 0 1,0 0 0,0 0-1,-4-26 1,3 39-45,0 1 1,0 0-1,0-1 0,0 1 1,0-1-1,0 1 1,0-1-1,0 1 0,0 0 1,-1-1-1,1 1 1,0-1-1,0 1 0,-1 0 1,1-1-1,0 1 1,0 0-1,-1-1 0,1 1 1,0 0-1,-1-1 1,1 1-1,0 0 0,-1 0 1,1 0-1,-1-1 1,1 1-1,0 0 0,-1 0 1,1 0-1,-1 0 1,1 0-1,-1 0 0,1-1 1,0 1-1,-1 0 1,1 0-1,-1 1 0,1-1 1,-1 0-1,1 0 1,-1 0-1,1 0 0,0 0 1,-1 0-1,1 0 1,-1 1-1,1-1 0,0 0 1,-1 0-1,1 1 1,-1-1-1,-20 16-3,16-10-2,0 0 1,0 1 0,0 0-1,1 0 1,0 0 0,0 0-1,1 1 1,0-1 0,1 1 0,-1 0-1,1 0 1,-1 13 0,1-1-13,1 0 1,0 0-1,2 0 1,3 21 0,-3-31 17,2 0 0,-1 0 0,1 0 0,1 0-1,-1 0 1,2-1 0,-1 0 0,1 0 0,1 0 0,0-1 0,0 1 0,10 9 0,-13-14 5,1-1 1,-1 1-1,1-1 0,0 0 1,0-1-1,0 1 0,0-1 1,0 0-1,0 1 0,1-2 0,-1 1 1,1-1-1,-1 1 0,1-1 1,0 0-1,-1-1 0,1 1 1,0-1-1,0 0 0,0 0 1,-1-1-1,1 1 0,0-1 0,-1 0 1,1 0-1,0-1 0,-1 1 1,9-5-1,-6 2 17,-1-1 0,0 1 0,1-1-1,-2-1 1,1 1 0,0-1 0,8-12 0,31-52 219,-37 56-176,10-19 139,-2-1 0,12-37 0,16-34 351,-39 93-541,2 0 0,10-14 0,-17 26-16,1-1 0,-1 1 0,0-1 0,1 1 0,-1 0 0,0 0 0,1-1 0,-1 1 0,1 0 0,-1 0 0,0-1 0,1 1 0,-1 0 0,1 0 0,-1 0 0,1 0 0,-1 0 0,1 0 0,-1 0 0,0 0 0,1 0 0,-1 0 0,1 0 0,-1 0 0,1 0 0,-1 0 0,1 0 0,-1 0 0,1 0 0,-1 0 0,0 1 0,1-1 0,-1 0 0,1 0 0,-1 1 0,0-1 0,1 0 0,-1 0 0,0 1 0,1-1 0,-1 1 0,0-1 0,1 0 0,-1 1 0,0-1 0,0 0 0,1 1 0,-1-1 0,0 1 0,0-1 0,0 1 0,0-1 0,0 1 0,0 0 0,10 25 0,-4 3 0,-1 0 0,-1 0 0,-2 0 0,-1 1 0,-1-1 0,-1 0 0,-2 1 0,-12 55 0,15-84 0,0 0 0,0-1 0,0 1 0,0 0 0,0 0 0,0 0 0,-1-1 0,1 1 0,0 0 0,0 0 0,-1-1 0,1 1 0,-1 0 0,1-1 0,-1 1 0,1 0 0,-1-1 0,1 1 0,-1 0 0,1-1 0,-1 1 0,0-1 0,1 1 0,-1-1 0,0 0 0,0 1 0,1-1 0,-1 0 0,0 1 0,0-1 0,1 0 0,-1 0 0,0 0 0,0 0 0,0 0 0,-1 0 0,1 0 0,0-1 0,0 0 0,0 1 0,0-1 0,0 0 0,0 0 0,1 0 0,-1 0 0,0 0 0,0 0 0,1 0 0,-1 0 0,1 0 0,-1 0 0,1 0 0,-1-1 0,1 1 0,0 0 0,0 0 0,-1 0 0,1-1 0,0 1 0,0 0 0,0-3 0,0-1 0,0 0 0,1-1 0,0 1 0,-1 0 0,1 0 0,1-1 0,2-6 0,-3 10 0,0 0 0,0 0 0,0 0 0,0 0 0,1 1 0,-1-1 0,0 0 0,1 1 0,-1-1 0,1 1 0,0-1 0,-1 1 0,1 0 0,0 0 0,0 0 0,0 0 0,0 0 0,0 0 0,0 1 0,0-1 0,3 0 0,1-1 0,-1 1 0,1 0 0,-1 1 0,1-1 0,0 1 0,-1 0 0,1 0 0,0 1 0,-1 0 0,1 0 0,-1 0 0,1 1 0,-1-1 0,1 1 0,-1 1 0,0-1 0,10 7 0,13 9 0,-13-9 0,1 2 0,-1-1 0,15 16 0,-24-19 467,1 2-1645,-2-7-3194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42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88 10752,'0'0'8623,"-7"11"-8072,-21 31-8,23-32 399,8-10-442,8-8 112,-7-2-314,0-1 0,-1 1 0,0-1 0,-1 0 0,0 0-1,-1 0 1,0 0 0,0 0 0,-2-18 0,-3 15 464,2 12-294,-1 7-161,-1 24-324,3-14-3532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2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10752,'0'0'1256,"67"8"-1552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42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55 118 11856,'0'0'10297,"9"-12"-9859,29-37-16,-16 15 350,-22 33-727,0 1 1,1-1 0,-1 0 0,0 0-1,1 1 1,-1-1 0,0 0 0,0 0-1,0 0 1,0 0 0,0 0-1,0 1 1,0-1 0,0 0 0,0 0-1,0 0 1,0 0 0,0 1-1,-1-1 1,1 0 0,0 0 0,-1 0-1,1 1 1,0-1 0,-1 0 0,0-1-1,0 2-12,0 0-1,0 0 1,0 1 0,0-1-1,0 0 1,0 0-1,0 1 1,0-1 0,0 0-1,0 1 1,0-1-1,0 1 1,0-1 0,1 1-1,-1-1 1,0 1 0,0 0-1,1 0 1,-1-1-1,0 2 1,-1 0 41,-92 83 1614,88-82-1096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46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46 5416,'0'0'8048,"-3"15"-7546,-35 335 2168,14-78-859,8-139-980,-37 212 1570,48-315-2075,5-24-183,-1-1 1,0 1-1,0-1 1,0 1-1,0-1 1,-1 0-1,-4 10 1,5-14 369,2-21 190,7-33-393,3 1 1,3 0 0,37-94-1,-46 131-251,2 0 0,0 0-1,1 1 1,0 0 0,1 0-1,1 1 1,0 0 0,1 1-1,0 0 1,20-16 0,-26 24-29,19-14 101,-23 17-118,0 0 0,0 0 0,1 0 0,-1 1 0,0-1 0,1 0 0,-1 1 0,0-1 0,1 1 0,-1 0 0,1-1 0,-1 1 0,1 0 0,-1 0 0,1 0 0,1 0 0,-2 1-8,-1-1 0,1 1 0,-1-1 0,1 1-1,-1-1 1,1 1 0,-1-1 0,0 1 0,1 0-1,-1-1 1,0 1 0,1 0 0,-1-1 0,0 1 0,0 0-1,0-1 1,0 1 0,0 0 0,0-1 0,0 1 0,0 1-1,0 20 44,0-18-32,-7 72 67,-2 52 10,9-114-72,1-1 0,0 1 0,1-1 0,0 1 0,1-1 1,1 0-1,6 14 0,-8-21-11,0-1 1,1 1 0,0-1-1,0 0 1,1 0 0,-1 0-1,1-1 1,7 8-1,-9-11-3,0 0-1,-1 1 0,1-1 1,0 0-1,0 0 0,1 0 1,-1 0-1,0-1 0,0 1 1,0 0-1,0-1 0,1 0 1,-1 1-1,0-1 0,1 0 1,-1 0-1,0 0 0,0-1 1,1 1-1,-1 0 0,0-1 1,0 0-1,1 1 0,-1-1 0,4-2 1,6-4 29,0 0 0,0-1 1,0 0-1,-1-1 0,0 0 1,-1 0-1,0-1 0,-1-1 1,16-21-1,0-7 128,32-70 0,-21 39-38,-30 59-74,0 1 0,-1-1 0,0-1 0,-1 1 0,0-1 0,3-16 0,-6 20-10,1-1 15,-6 16-41,0 5-11,1 2 0,0-1 0,1 0 1,0 1-1,1-1 0,0 18 0,3 3 18,7 43 0,-7-63-20,1 0 0,0-1 0,1 0 0,1 0 0,0 0 0,13 24 0,-16-34-4,0 1 1,0-1 0,1 0 0,-1 0-1,1 0 1,-1 0 0,1 0-1,0-1 1,0 1 0,0-1 0,0 0-1,1 0 1,-1 0 0,1 0-1,-1 0 1,1-1 0,0 0 0,-1 1-1,1-1 1,0-1 0,0 1-1,0-1 1,-1 1 0,1-1 0,0 0-1,0 0 1,0-1 0,7-1-1,0-2 4,1 0 0,-1-1 0,-1 0 0,1-1 0,-1 0 0,0-1 0,0 0 0,13-13-1,4-6 16,30-36 0,31-27 56,-64 66-11,-1 0 0,-1-1 0,22-32 0,-36 38 62,-10 11-27,-8 9-46,1 3-43,0 0 1,0 1-1,1 0 1,0 1-1,0-1 0,1 1 1,-1 1-1,2-1 0,-13 18 1,7-6-6,1 1 0,1 1-1,-11 32 1,17-41-8,1-1 0,0 1-1,1 0 1,1 0 0,-1 0-1,2 0 1,1 15 0,-1-21 0,0-1-1,1 1 1,0 0 0,0 0 0,0-1 0,1 1 0,0-1 0,0 1-1,0-1 1,1 0 0,0 0 0,0 0 0,0 0 0,0 0-1,1-1 1,8 9 0,-10-12 4,0 1 1,0-1-1,-1 0 0,1 1 1,0-1-1,0 0 0,0 0 1,1-1-1,-1 1 0,0 0 0,0-1 1,0 1-1,1-1 0,-1 0 1,0 1-1,0-1 0,1 0 1,-1-1-1,0 1 0,4-1 1,-3 0 2,0 0 1,0-1 0,0 1 0,-1-1 0,1 0 0,0 0 0,-1 0 0,1 0 0,-1 0-1,0-1 1,0 1 0,4-5 0,1-5 15,0-1-1,-1 1 1,0-1-1,-1-1 1,5-15-1,34-143 222,-25 93 55,-22 96-261,1-1 1,0 24 0,1-5-26,-4 41 4,-13 140-14,12-172 20,-2 0 0,-25 77 0,24-97-6,-1 8 3,-24 46-1,31-70-4,-1-1 0,-1 0-1,1 0 1,-1 0-1,0-1 1,-1 1-1,1-1 1,-1-1-1,0 1 1,-1-1-1,-11 7 1,16-10-1,-1-1 0,1 0 0,-1 0-1,1 0 1,-1 0 0,1-1 0,-1 1 0,1-1 0,-1 1-1,0-1 1,1 0 0,-1 0 0,0 0 0,1 0 0,-1-1 0,0 1-1,1-1 1,-1 0 0,1 1 0,-1-1 0,1 0 0,-1-1-1,1 1 1,0 0 0,0-1 0,-1 1 0,1-1 0,0 0-1,0 1 1,-2-4 0,2 2 5,-1 0-1,1 0 1,0-1-1,0 1 1,0 0-1,0-1 1,1 1-1,0-1 1,-1 0-1,1 1 0,1-1 1,-1 0-1,0 0 1,1 0-1,0 0 1,0 0-1,0 1 1,0-1-1,1 0 1,0-4-1,2 0 2,0 0 0,0 1 0,1 0 0,0 0 0,0 0 0,1 0 0,-1 1 0,11-11 0,-1 3 10,0 1 0,24-18 0,9-3 6,104-81-64,-127 94-7,0-1 0,-2-2 1,37-49-1,-14 6 18,-2-2-1,-4-2 1,-3-1 0,49-145-1,16-159 191,-75 269-144,-18 81-15,-5 17-22,-1 0-1,1 0 1,-2 0-1,2-16 1,0 28-30,0 7 33,-3 29-11,-3-1 1,0 1-1,-19 73 0,3-9-38,-32 169-56,6-39 198,38-204-57,5-24-13,0 0-1,1 1 0,-1-1 1,1 1-1,1-1 0,-1 0 1,1 1-1,0-1 0,0 1 0,1 5 1,-1-11-12,1 1 0,-1-1 0,0 0 1,1 0-1,-1 0 0,0 0 0,1 0 0,-1 0 0,1 0 1,-1 0-1,0 0 0,1 0 0,-1 0 0,0 0 1,1-1-1,-1 1 0,1 0 0,-1 0 0,0 0 1,1 0-1,-1-1 0,0 1 0,1 0 0,-1 0 1,0-1-1,0 1 0,1 0 0,-1 0 0,0-1 1,0 1-1,1 0 0,-1-1 0,0 1 0,0 0 1,0-1-1,0 1 0,1-1 0,10-15 44,17-24 164,41-47 0,-67 85-202,0-1 0,0 1-1,0-1 1,1 1 0,-1 0 0,0 0-1,1 0 1,0 0 0,-1 0 0,1 1-1,0-1 1,0 1 0,0 0 0,0-1-1,0 2 1,0-1 0,0 0 0,1 0-1,-1 1 1,0 0 0,0 0 0,0 0-1,1 0 1,-1 0 0,0 1 0,0-1-1,0 1 1,4 1 0,0 1-4,-1 1 0,1-1 1,-1 1-1,0 1 0,-1-1 0,1 1 1,-1 0-1,0 0 0,0 0 1,-1 1-1,7 9 0,0 3 43,2-1 0,0-1 0,0 0-1,2 0 1,0-2 0,26 21 0,-39-34-36,0 1-1,-1-1 1,1 0 0,0 0 0,0 0-1,0 0 1,0-1 0,0 1 0,0 0-1,0-1 1,1 0 0,-1 1-1,0-1 1,0 0 0,0 0 0,0 0-1,0 0 1,1-1 0,-1 1-1,0 0 1,0-1 0,0 0 0,0 1-1,0-1 1,0 0 0,0 0 0,0 0-1,-1 0 1,1-1 0,0 1-1,0 0 1,-1-1 0,1 1 0,-1-1-1,0 1 1,3-4 0,1-3-140,0 0 0,0 0-1,-1-1 1,0 1 0,0-1 0,-1 0 0,2-11 0,-6 11-1182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46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12960,'0'0'2856,"59"-42"-2792,-7 26 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50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9 498 6824,'0'0'4186,"12"-11"-3478,-2 1-616,90-87 1721,-88 84-1450,-1-1 1,0 0-1,0-1 1,-1 0-1,-1 0 1,10-25 0,11-36 1933,-31 71-1686,-4 12-86,-87 309 1261,52-163-1260,-15 84 279,34-143-390,-4 15 334,24-100-631,-2 7 120,3-14-17,2-8 111,7-21-147,-2 0-1,6-44 1,-3 16-28,97-387 762,-92 391-767,2 0 1,3 2 0,2 0-1,2 2 1,56-84-1,-78 129-145,4-6 30,0 0 1,0 0-1,14-12 1,-19 19-33,0 0 1,0 0-1,1 0 1,-1 0-1,0 0 1,1 0-1,-1 0 1,1 0 0,-1 1-1,1-1 1,-1 1-1,1-1 1,0 1-1,-1-1 1,1 1-1,-1 0 1,1 0-1,0 0 1,-1 0-1,1 0 1,0 0 0,-1 0-1,1 1 1,0-1-1,-1 0 1,1 1-1,-1 0 1,1-1-1,-1 1 1,3 1-1,3 4 9,1 0-1,-1 1 0,-1 0 1,0 0-1,0 1 0,0 0 1,-1 0-1,0 0 0,0 1 1,-1-1-1,0 1 0,-1 0 1,4 13-1,-4-10 5,-1 0 0,0 1 0,0-1 1,-1 1-1,-1 0 0,0-1 0,-1 1 0,0-1 0,-6 22 0,3-16 22,-1-1-1,-1 0 0,-1 0 0,-16 29 1,19-40-22,0 0 1,0 0-1,-1 0 0,0-1 1,0 0-1,0 1 1,-1-2-1,1 1 1,-1-1-1,0 0 1,-1 0-1,1-1 1,-1 1-1,-11 2 1,11-3 5,-1-1 0,1 0 0,-1-1 0,0 0 0,-13 1-1,18-2-10,1 0 0,0 0-1,0-1 1,-1 1-1,1-1 1,0 1-1,0-1 1,0 1 0,0-1-1,0 0 1,-1 0-1,1 0 1,1-1-1,-1 1 1,0 0 0,0-1-1,0 1 1,1-1-1,-1 1 1,1-1-1,-1 0 1,1 0 0,-2-3-1,2 4-7,1 1-1,0-1 0,0 1 1,0-1-1,0 0 1,0 1-1,0-1 0,0 1 1,0-1-1,0 1 1,0-1-1,0 1 1,0-1-1,0 0 0,0 1 1,0-1-1,1 1 1,-1-1-1,0 1 1,0-1-1,1 1 0,-1-1 1,0 1-1,0 0 1,1-1-1,-1 1 0,1-1 1,-1 1-1,0 0 1,2-1-1,17-11 56,-12 8-56,32-15 31,1 2 0,62-18-1,-64 24-18,0-2-1,-2-2 0,63-34 1,-77 35-2,-1-1 0,-1-1-1,0-1 1,-1-1 0,-1-1 0,28-37 0,-41 49 10,-1 0-1,0-1 0,0 1 1,-1-1-1,0 0 1,-1 0-1,1 0 1,-1 0-1,-1-1 1,0 1-1,1-16 0,-2 23-22,-1-1-1,1 1 1,0 0-1,0 0 1,1-1-1,-1 1 0,0 0 1,0 0-1,1 0 1,-1-1-1,0 1 1,1 0-1,0 0 0,-1 0 1,1 0-1,-1 0 1,1 0-1,1-2 1,-1 3-1,0-1 1,0 1-1,-1 0 0,1-1 1,0 1-1,0 0 1,-1 0-1,1 0 1,0-1-1,0 1 1,0 0-1,-1 0 1,1 0-1,0 0 1,0 1-1,0-1 0,-1 0 1,1 0-1,0 0 1,0 1-1,1-1 1,1 2 0,0 0 0,0 0 0,0-1 0,0 2 0,0-1 0,0 0 0,-1 1 0,1-1 0,-1 1 0,1 0 0,1 3 0,2 5-1,-1 1 0,-1-1 0,0 1 0,0 0 0,-1 0 0,1 13 0,1 3 0,11 70 0,-11-64 0,17 69 0,-21-99 3,1 0-1,-1 0 1,1 0-1,-1-1 1,1 1-1,0-1 1,1 1-1,-1-1 1,1 0-1,-1 0 1,1 0-1,0 0 1,0 0 0,0-1-1,1 1 1,-1-1-1,0 0 1,1 0-1,0 0 1,-1-1-1,5 2 1,-2-2 1,-1 0 0,0 0 0,0 0 0,1-1 0,-1 0 0,0 0 0,0-1 1,1 1-1,-1-1 0,0 0 0,0 0 0,0-1 0,0 0 0,0 0 0,8-4 0,3-3 25,-1-1-1,0 0 1,-1-1-1,0 0 0,-1-1 1,0-1-1,0 0 0,-2 0 1,20-30-1,-24 32-4,-1-1 0,0 1 1,-1-1-1,0 0 0,-1-1 0,0 1 0,-1-1 1,-1 1-1,0-1 0,0 0 0,-1 0 0,-1 0 1,0 0-1,-3-18 0,2 27-15,0 1 0,0-1 0,0 1 0,0-1 0,-1 1 0,1 0 0,-1-1 0,0 1 0,0 0 0,0 0 0,-1 0 0,1 1 0,0-1 0,-1 0 0,0 1 0,-3-3 0,4 4-7,1 0 0,0 1 0,-1-1 0,1 0 0,-1 0 0,1 1 0,-1-1-1,1 1 1,-1 0 0,0-1 0,1 1 0,-1 0 0,0 0 0,1 0 0,-1 0 0,1 0 0,-1 0 0,0 1 0,1-1-1,-1 0 1,1 1 0,-1 0 0,1-1 0,-1 1 0,1 0 0,-1-1 0,1 1 0,0 0 0,-1 0 0,1 0 0,0 0-1,0 1 1,0-1 0,-1 0 0,1 0 0,-1 3 0,-1 1 0,-1 0 0,1 0 0,1 1-1,-1-1 1,1 1 0,0 0 0,0 0 0,0-1 0,1 1-1,0 0 1,0 0 0,1 0 0,0 8 0,0-5-8,1 1-1,1-1 1,0 0 0,0 0 0,1 0 0,0 0 0,8 17 0,-3-12-4,0-1 0,0 0-1,2 0 1,-1-1 0,2 0 0,0 0-1,0-1 1,1-1 0,24 17 0,-32-24 13,1-1 1,-1 1-1,1-1 1,-1 0 0,1-1-1,-1 1 1,1-1-1,0 0 1,0 0 0,0-1-1,-1 1 1,1-1-1,0 0 1,8-1-1,-6 0 5,0-1-1,-1 0 0,1 0 0,-1-1 0,0 0 0,1 0 0,-1 0 0,0-1 0,7-5 0,3-6 24,0 0 0,0-1 0,-1 0 0,-1-2 0,16-25 0,45-85 228,-46 75-40,-24 44-164,-1 1-1,0 0 0,1 0 1,10-12-1,-15 20-53,1 0 1,-1 0-1,0 0 1,0 0-1,0-1 1,1 1-1,-1 0 1,0 0 0,0 0-1,0 0 1,0 0-1,1 0 1,-1 0-1,0 0 1,0 0-1,1 0 1,-1 0-1,0 0 1,0 0-1,0 0 1,1 0 0,-1 0-1,0 0 1,0 0-1,0 0 1,1 0-1,-1 0 1,0 0-1,0 0 1,0 0-1,1 1 1,-1-1-1,0 0 1,0 0-1,0 0 1,0 0 0,1 0-1,-1 1 1,0-1-1,0 0 1,0 0-1,0 0 1,0 0-1,0 1 1,1-1-1,-1 0 1,0 0-1,0 1 1,0-1 0,0 0-1,0 0 1,0 0-1,0 1 1,0-1-1,0 0 1,3 16 28,-3-15-28,6 59 12,-3 1 0,-2-1-1,-11 87 1,10-146-14,-10 72 19,9-67-5,-1 0 0,1-1 0,-1 1 0,0-1-1,0 0 1,-1 0 0,1 1 0,-1-1 0,-1-1 0,-3 7 0,6-11-9,1 1 0,-1 0 0,0-1 0,0 1 0,1-1 0,-1 1 0,0-1 0,0 1 0,0-1 0,1 0 0,-1 1 0,0-1 0,0 0 0,0 1 0,0-1 0,0 0 0,0 0 0,0 0 0,1 0 0,-1 0 1,0 0-1,0 0 0,-2-1 0,1 1 2,1-1 1,-1 0 0,0 0-1,0 0 1,0 0 0,0-1-1,1 1 1,-1 0 0,1-1-1,-3-1 1,-3-6 19,1 1 0,0-1 1,-7-13-1,9 15-5,-26-42 159,30 48-178,-1 1-1,1-1 1,-1 0-1,1 1 1,-1-1 0,1 0-1,0 1 1,-1-1-1,1 0 1,0 0-1,0 0 1,-1 1-1,1-1 1,0 0-1,0 0 1,0 0-1,0 1 1,0-1-1,0-1 1,1 2-3,-1-1 1,0 1 0,1 0-1,-1-1 1,0 1-1,1 0 1,-1-1-1,0 1 1,1 0 0,-1 0-1,1-1 1,-1 1-1,0 0 1,1 0 0,-1 0-1,1 0 1,-1 0-1,1 0 1,-1-1-1,1 1 1,-1 0 0,1 0-1,0 1 1,33 5-26,-28-4 19,13 2 3,0 0 0,0-1 1,0-2-1,1 1 0,-1-2 1,0-1-1,0 0 0,29-7 1,-35 5 3,0 0 1,0-2 0,-1 1-1,0-2 1,0 0 0,0 0 0,-1-1-1,0 0 1,0-1 0,-1 0 0,0-1-1,0 0 1,10-13 0,-5 1 12,-1 0 0,-1-1 0,0-1 0,-2 0 1,11-32-1,-3 9 33,5-12 30,-24 58-77,1 0 0,-1-1 0,0 1 0,0 0 0,0 0 0,0 0 0,0-1 0,0 1 0,1 0 0,-1 0 0,0-1 0,0 1 0,0 0 0,0 0 0,1 0 0,-1 0 0,0-1 0,0 1 0,1 0 0,-1 0 0,0 0 0,0 0 0,1 0 0,-1 0 0,0 0 0,0-1 0,1 1 0,-1 0 0,0 0 0,0 0 0,1 0 0,-1 0 0,0 0 0,1 0 0,-1 0 0,0 1 0,0-1 0,1 0 0,-1 0 0,0 0 0,0 0 0,1 0 0,-1 0 0,0 0 0,0 1 0,0-1 0,1 0 0,-1 0 0,0 0 0,0 1 0,0-1 0,1 0 0,-1 0 0,0 0 0,0 1 0,10 13 0,6 42-60,-2 2 1,-2-1-1,3 61 0,-13-102 76,2 36 39,-4-48-39,0 0 0,0 0 0,0 0 0,-1 0 0,0 0 0,0 0 0,0 0 0,0 0 0,-3 6 0,3-10-16,0 1 1,0 0-1,0-1 0,1 1 1,-1 0-1,0-1 0,0 1 1,0-1-1,0 0 0,0 1 0,0-1 1,0 0-1,0 1 0,0-1 1,0 0-1,0 0 0,0 0 1,-1 0-1,1 0 0,0 0 1,0 0-1,0-1 0,0 1 1,0 0-1,0 0 0,0-1 0,0 1 1,0-1-1,0 1 0,0-1 1,-1-1-1,-30-17-2,4-2 2,17 12 0,-1 0 0,-1 1 0,1 0 0,-18-7 0,30 14 0,0 1 0,-1 0 0,1-1 0,-1 1 0,1 0 0,-1-1 0,1 1 0,-1 0 0,1 0 0,-1-1 0,1 1 0,-1 0 0,0 0 0,1 0 0,-1 0 0,1 0 0,-1 0 0,1 0 0,-1 0 0,0 0 0,1 0 0,-1 0 0,1 0 0,-1 0 0,1 1 0,-1-1 0,1 0 0,-1 0 0,0 1 0,1 0 0,0 1 0,1-1 0,-1 0 0,1 0 0,-1 0 0,1 1 0,-1-1 0,1 0 0,0 0 0,0 0 0,0 0 0,-1 0 0,1 0 0,2 1 0,5 7 0,1 0 0,0-1 0,1 0 0,0-1 0,0 0 0,0-1 0,1 0 0,22 9 0,-26-12 0,0-1 0,0 0 0,0-1 0,0 1 0,0-2 0,0 1 0,1-1 0,-1 0 0,0 0 0,0-1 0,0 0 0,0 0 0,0-1 0,0 1 0,0-2 0,12-5 0,0-1 0,-1-2 0,0 0 0,0-1 0,-1 0 0,-1-2 0,-1 0 0,1-1 0,-2 0 0,0-1 0,-1-1 0,-1 0 0,11-21 0,17-24 0,-40 62 0,0 0 0,0 0 0,0 0 0,0 0 0,0 0 0,0 0 0,0 0 0,0 0 0,0 0 0,0 0 0,0-1 0,0 1 0,0 0 0,0 0 0,0 0 0,0 0 0,0 0 0,1 0 0,-1 0 0,0 0 0,0 0 0,0 0 0,0 0 0,0 0 0,0 0 0,0 0 0,0-1 0,0 1 0,0 0 0,0 0 0,0 0 0,1 0 0,-1 0 0,0 0 0,0 0 0,0 0 0,0 0 0,0 0 0,0 0 0,0 0 0,0 0 0,0 0 0,0 0 0,1 0 0,-1 0 0,0 0 0,0 0 0,0 0 0,0 0 0,0 1 0,0-1 0,0 0 0,0 0 0,0 0 0,0 0 0,0 0 0,0 0 0,1 0 0,-1 0 0,1 8 0,0 16 0,-1-20 0,0 18 0,2 1 0,0 0 0,2-1 0,0 1 0,2-1 0,0 0 0,2-1 0,14 31 0,-21-51 0,-1 0 0,1 0 0,-1 0 0,1 0 0,-1 0 0,1 0 0,0 0 0,-1-1 0,1 1 0,0 0 0,0 0 0,0-1 0,0 1 0,-1-1 0,1 1 0,0 0 0,0-1 0,0 0 0,0 1 0,0-1 0,0 0 0,0 1 0,1-1 0,-1 0 0,0 0 0,0 0 0,0 0 0,0 0 0,0 0 0,0 0 0,0-1 0,0 1 0,0 0 0,0 0 0,0-1 0,0 1 0,0-1 0,0 1 0,0-1 0,0 1 0,0-1 0,1 0 0,3-3 0,0 0 0,1 0 0,-2-1 0,1 1 0,6-8 0,19-27 0,-2-1 0,43-79 0,-41 66 0,-30 53 0,0 0 0,0 0 0,0 0 0,0 0 0,0 0 0,0 0 0,0 0 0,0 0 0,0-1 0,0 1 0,0 0 0,0 0 0,0 0 0,1 0 0,-1 0 0,0 0 0,0 0 0,0 0 0,0 0 0,0 0 0,0-1 0,0 1 0,0 0 0,0 0 0,0 0 0,0 0 0,0 0 0,0 0 0,1 0 0,-1 0 0,0 0 0,0 0 0,0 0 0,0 0 0,0 0 0,0 0 0,0 0 0,0 0 0,0 0 0,0 0 0,1 0 0,-1 0 0,0 0 0,0 0 0,0 0 0,0 0 0,0 0 0,0 0 0,0 0 0,0 0 0,0 0 0,1 0 0,-1 0 0,0 0 0,0 0 0,0 0 0,0 0 0,0 1 0,0-1 0,0 0 0,0 0 0,0 0 0,0 0 0,1 9 0,-3 11 0,1-2 0,0 1 0,1-1 0,1 1 0,1-1 0,0 0 0,1 1 0,1-1 0,11 29 0,-13-42 0,0 0 0,1 1 0,-1-1 0,1-1 0,0 1 0,0 0 0,1-1 0,-1 1 0,5 3 0,-6-6 0,0-1 0,-1 0 0,1 0 0,0 0 0,0 0 0,-1 0 0,1 0 0,0 0 0,0-1 0,0 1 0,0-1 0,0 1 0,0-1 0,0 0 0,0 0 0,0 1 0,0-2 0,0 1 0,0 0 0,0 0 0,0-1 0,0 1 0,0-1 0,0 1 0,0-1 0,0 0 0,0 0 0,2-1 0,4-3 0,0-1 0,-1 1 0,1-2 0,-1 1 0,0-1 0,0 0 0,9-15 0,38-64 0,-33 50 0,41-74 0,-61 111 0,0 0 0,-1 0 0,1 0 0,0 0 0,0 0 0,-1 0 0,1 1 0,-1-1 0,1 0 0,-1 0 0,1 3 0,7 27 0,45 154 0,-50-178 0,0 1 0,1-1 0,0 1 0,0-1 0,1 0 0,0-1 0,0 1 0,0-1 0,1 0 0,0 0 0,0-1 0,1 0 0,0 0 0,-1 0 0,2-1 0,-1 0 0,0 0 0,1-1 0,0 0 0,-1 0 0,1-1 0,1 0 0,-1 0 0,0-1 0,0 0 0,0-1 0,1 1 0,-1-2 0,0 1 0,1-1 0,-1 0 0,0-1 0,0 0 0,0 0 0,0-1 0,0 0 0,-1 0 0,10-7 0,-4 2 0,-1-1 0,-1 0 0,0-1 0,0-1 0,-1 0 0,0 0 0,-1-1 0,0 0 0,-1 0 0,0-1 0,7-18 0,-4 6 0,-2-1 0,-1 1 0,-1-1 0,-1-1 0,4-36 0,-10 62 0,0-1 0,0 1 0,0 0 0,1-1 0,-2 1 0,1-1 0,0 1 0,0 0 0,0-1 0,-1 1 0,1 0 0,0-1 0,-1 1 0,-1-3 0,2 4 0,0-1 0,-1 1 0,1 0 0,-1-1 0,1 1 0,-1 0 0,1-1 0,-1 1 0,1 0 0,-1-1 0,1 1 0,-1 0 0,0 0 0,1 0 0,-1 0 0,1 0 0,-1-1 0,0 1 0,1 0 0,-1 0 0,1 0 0,-1 1 0,-1-1 0,-1 1 0,1 0 0,-1 0 0,0 0 0,0 0 0,0 1 0,1 0 0,-1-1 0,0 1 0,1 0 0,0 0 0,-3 3 0,-1 2 0,1-1 0,0 1 0,0 0 0,0 1 0,1-1 0,0 1 0,1 0 0,0 0 0,0 0 0,0 0 0,1 1 0,-1 12 0,2-10 0,0 0 0,1 0 0,0 0 0,1 0 0,1 0 0,-1 0 0,2 0 0,0 0 0,5 15 0,-4-18 0,0 0 0,0 1 0,0-1 0,1-1 0,1 1 0,-1-1 0,1 0 0,0 0 0,1 0 0,-1-1 0,12 8 0,-12-10 0,0-1 0,1 1 0,-1-1 0,1 0 0,0-1 0,0 1 0,0-1 0,0-1 0,0 1 0,1-1 0,-1-1 0,0 1 0,1-1 0,-1 0 0,11-2 0,3-3 0,0 0 0,0-2 0,-1 0 0,0-1 0,0-1 0,-1-1 0,21-14 0,-33 19-3963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53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476 288 4616,'0'0'6272,"-1"-10"-5967,-4-31-5,5 39-242,-1 0-1,1 0 1,0 1 0,-1-1 0,0 0-1,1 1 1,-1-1 0,0 1-1,0-1 1,0 1 0,0-1 0,0 1-1,0-1 1,0 1 0,0 0-1,0-1 1,-1 1 0,1 0-1,-1 0 1,1 0 0,-1 0 0,-2-1-1,0 1 118,-1-1 0,1 1-1,-1 0 1,1 1-1,-10-2 1,9 2-69,-13-1 195,0 0 0,-1 1 1,1 2-1,0-1 0,0 2 0,1 0 0,-1 2 0,1-1 0,-1 2 0,2 1 1,-1 0-1,-22 13 0,25-12-82,0 1 1,0 1 0,1 0-1,0 1 1,-14 17-1,20-21-101,1 1 0,-1 1-1,2-1 1,0 1 0,0 0 0,0 1-1,1-1 1,0 1 0,-4 18-1,7-22-45,1 0 0,0-1 0,0 1-1,0 0 1,0 0 0,1 0 0,0-1-1,0 1 1,1 0 0,-1-1 0,1 1-1,1-1 1,4 10 0,-6-12-36,1-1 0,-1 1 1,1 0-1,0-1 1,0 1-1,0-1 0,0 0 1,0 0-1,1 0 0,-1 0 1,0 0-1,1 0 1,0-1-1,-1 1 0,1-1 1,0 1-1,0-1 0,0 0 1,0 0-1,0-1 0,0 1 1,0-1-1,0 1 1,0-1-1,0 0 0,0 0 1,6-1-1,2-2 73,1-1 1,-1 0-1,0 0 0,0-1 1,0-1-1,0 0 0,16-13 1,-9 5 95,-2 0 0,0-1 1,22-27-1,-23 24-31,-1-1 1,-2-1-1,0 0 1,12-28-1,-18 34-29,0-1-1,-1 0 0,-1 0 0,-1-1 1,0 1-1,0-1 0,-1-20 1,-2 35-113,0-1 0,0 1 1,1 0-1,-1 0 1,0 0-1,-1-1 1,1 1-1,0 0 1,0 0-1,0 0 1,-1-1-1,1 1 1,-1 0-1,1 0 1,-1-1-1,-7 12 313,-5 33-131,10-27-173,1 0-1,0-1 0,1 1 1,0 0-1,2 0 1,3 28-1,-2-36-22,0 1-1,0-1 1,0 0-1,1 0 1,0 0 0,1 0-1,0-1 1,0 1-1,1-1 1,0 0-1,0 0 1,0 0 0,1-1-1,9 8 1,-12-12-7,0 0 0,0 0 0,1 0 0,-1-1 0,1 0 0,-1 1 1,1-1-1,0 0 0,-1-1 0,1 1 0,0-1 0,-1 1 0,1-1 0,0 0 0,0-1 0,-1 1 1,1-1-1,0 1 0,-1-1 0,1 0 0,4-2 0,6-2 33,0-2 1,0 1-1,24-16 0,-4-2 77,-1-2-1,58-58 0,-77 70-56,-2 0-1,0-1 0,0 0 0,-2-1 0,0 0 0,0-1 0,-2 0 0,13-34 0,-20 46-5,-1 1-1,1-1 1,-1 0-1,0 0 1,-1-8-1,0-4 253,1 16-159,2 2-144,-1-1 0,1 0 0,-1 1 0,0-1 0,0 1 0,1-1-1,-1 1 1,0 0 0,0 0 0,0-1 0,0 1 0,1 0 0,-1 0 0,-1 0 0,3 2 0,8 6 23,5 1-10,-1-1 0,1 2 0,18 18-1,-30-26-14,-1 0 0,1 1 0,-1 0 0,0-1 0,-1 1 0,1 0 0,-1 1-1,1-1 1,-1 0 0,0 1 0,-1-1 0,1 1 0,-1-1 0,0 1 0,0 0-1,-1 0 1,1 0 0,-1 7 0,-4 25 20,2-21-15,0 0 1,1 29 0,2-40-7,-1 0-1,1 0 0,0 0 1,0 0-1,1-1 1,-1 1-1,1 0 1,0 0-1,1-1 1,-1 1-1,1-1 1,0 0-1,3 4 0,-4-6 1,-1-1-1,1 0 0,0 0 1,0 0-1,-1 0 0,1-1 1,0 1-1,0 0 0,0-1 0,0 1 1,0-1-1,0 0 0,0 1 1,0-1-1,0 0 0,3-1 1,32-3 13,-21 0-9,-1-1 0,0-1 1,0 0-1,23-14 0,51-37 41,-29 14-22,52-33 60,-74 54-57,1 2 1,1 1 0,61-20-1,-72 27-3,-24 10-14,1-1 1,-1 1-1,1 0 0,0 1 0,0-1 0,12-1 0,-17 6 9,-7 2-17,-8 5 3,-27 12 38,-45 33 0,70-43-28,0 1-1,0 0 1,2 1-1,0 1 1,-17 21-1,29-33-15,0 0 1,0 0-1,0 1 1,0-1-1,0 0 0,1 1 1,-1 0-1,1-1 0,0 1 1,0 0-1,0 0 1,1 0-1,0-1 0,-1 1 1,1 0-1,0 0 0,1 0 1,-1 0-1,1 0 1,0 0-1,0-1 0,0 1 1,0 0-1,0-1 1,1 1-1,0-1 0,0 1 1,0-1-1,0 0 0,0 0 1,4 4-1,-1-2 9,0 0 0,0 0-1,1-1 1,0 0 0,0 0 0,0 0-1,0-1 1,1 1 0,-1-1 0,1-1-1,0 0 1,-1 0 0,1 0 0,0 0-1,15 0 1,-5-2 57,1 0 0,-1-1-1,1-1 1,-1-1 0,1 0 0,-1-1 0,0-1 0,-1-1-1,1 0 1,-1-1 0,0-1 0,-1-1 0,0 0-1,0-1 1,-1 0 0,0-1 0,-1-1 0,0 0-1,-1-1 1,19-24 0,40-75-58,-11 16-12,-55 90 2,0 0 0,0 0 0,0 1 0,1-1 0,0 1 0,11-8 0,-13 11 0,0-1 0,0 1 0,-1 0 0,1 1 0,0-1 0,1 1 0,-1-1 0,0 1 0,0 1 0,0-1 0,1 0 0,-1 1 0,6 0 0,-8 0 0,-1 1 0,1-1 0,-1 0 0,0 1 0,1-1 0,-1 0 0,0 1 0,1 0 0,-1-1 0,0 1 0,0 0 0,0 0 0,0-1 0,0 1 0,0 0 0,0 0 0,0 0 0,0 0 0,0 1 0,1 1 0,0 0 0,-1 0 0,0 0 0,0 0 0,0 0 0,0 0 0,-1 0 0,1 1 0,-1 5 0,0 4 0,-2 0 0,1 0 0,-5 18 0,5-29 0,-7 32 0,-1 0 0,-2 0 0,-2-1 0,0 0 0,-33 53 0,-32 36 0,77-121 0,1 0 0,-1 0 0,1 0 0,-1 0 0,0 0 0,1 0 0,-1 0 0,0 0 0,0-1 0,0 1 0,0 0 0,1 0 0,-1-1 0,0 1 0,0-1 0,-1 1 0,1-1 0,0 1 0,0-1 0,0 1 0,0-1 0,0 0 0,0 0 0,-1 0 0,1 1 0,0-1 0,0 0 0,0 0 0,0-1 0,-1 1 0,1 0 0,0 0 0,0-1 0,-2 0 0,1 0 0,1 0 0,-1-1 0,0 0 0,1 1 0,-1-1 0,1 0 0,0 0 0,-1 0 0,1 0 0,0 0 0,0 0 0,0 0 0,1 0 0,-1-1 0,0 1 0,1-3 0,-3-5 0,2 4 0,0 1 0,0-1 0,0 0 0,0 0 0,1-11 0,1 16 0,-1 0 0,0 0 0,0 0 0,1 0 0,-1 0 0,1 0 0,-1 0 0,1-1 0,-1 1 0,1 0 0,-1 1 0,1-1 0,0 0 0,0 0 0,0 0 0,-1 0 0,1 0 0,0 1 0,0-1 0,0 0 0,0 1 0,0-1 0,0 1 0,0-1 0,0 1 0,0 0 0,1-1 0,-1 1 0,0 0 0,0 0 0,0 0 0,0 0 0,1 0 0,-1 0 0,1 0 0,8 1 0,-1 0 0,0 0 0,0 1 0,0 1 0,0-1 0,-1 1 0,14 7 0,11 3 0,12 4 0,-8-3 0,54 13 0,-77-25 0,-1 1 0,1-2 0,0 0 0,-1 0 0,1-2 0,-1 1 0,28-6 0,4-7 856,-21 4-5676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1:59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1056 5624,'0'0'10666,"10"6"-10177,-3-2-372,-5-3-88,0 1-1,-1-1 0,1 0 1,0 0-1,0 0 0,0 0 1,0 0-1,0 0 0,0 0 0,0 0 1,0-1-1,0 1 0,0-1 1,1 0-1,-1 0 0,0 0 1,0 0-1,0 0 0,0 0 1,1 0-1,-1-1 0,0 1 0,0-1 1,0 1-1,0-1 0,0 0 1,0 0-1,0 0 0,0 0 1,0 0-1,2-3 0,9-9 221,-1-2 0,0 1-1,0-2 1,-2 0 0,11-22-1,38-92 814,-25 50-529,-17 43 34,-2-1 1,14-57-1,-29 89-61,-3 7-111,-7 13-64,2 3-237,1 0-1,0 0 1,2 1-1,0 0 1,1 0-1,-3 21 1,3 5 195,2 66-1,3-100-244,-1-1 1,1 1-1,1-1 0,0 0 0,0 1 0,1-1 1,0 0-1,8 15 0,-9-20-26,0-1 0,0 0 0,0 1 0,0-1 0,1 0 1,-1 0-1,1-1 0,0 1 0,0-1 0,0 1 0,0-1 0,1 0 0,-1 0 0,0 0 0,1 0 0,-1-1 1,1 1-1,0-1 0,0 0 0,-1 0 0,1-1 0,0 1 0,6 0 0,4-2 14,0-1 0,0 0 0,-1 0 0,1-2 0,-1 0 0,1 0 1,-1-1-1,0-1 0,12-7 0,2-2 34,-1-2 0,-1 0 0,23-22 1,-13 9 164,-1-2 0,51-62 0,-93 105 146,-3 1-329,2 1 0,0 0 0,-7 14 0,12-19-33,1 0 1,0 0-1,0 0 0,1 0 0,0 1 1,1-1-1,0 0 0,0 1 0,1-1 1,0 15-1,1-20-11,-1 1 0,1 0 0,0-1 0,0 1 1,0-1-1,1 1 0,-1-1 0,1 1 0,0-1 0,-1 0 1,2 0-1,-1 0 0,0 0 0,0 0 0,1-1 0,0 1 1,0-1-1,-1 1 0,1-1 0,0 0 0,1 0 0,-1 0 1,0-1-1,1 1 0,-1-1 0,6 2 0,-4-2 7,0 0 0,0 1 0,0-2 0,0 1 0,0-1-1,0 1 1,1-2 0,-1 1 0,0 0 0,0-1 0,0 0 0,0 0 0,0-1 0,0 1 0,5-3-1,-6 1 0,0 1-1,0 0 0,-1-1 0,1 0 0,-1 0 1,1 0-1,-1 0 0,0-1 0,-1 1 0,1-1 1,-1 0-1,1 1 0,-1-1 0,0 0 1,0 0-1,-1-1 0,3-8 0,-2 6-1,-1 0-1,0 0 0,-1-1 1,1 1-1,-1 0 1,-1-1-1,1 1 0,-1 0 1,0-1-1,-1 1 1,0 0-1,0 0 0,-5-9 1,6 12 0,-1 1 0,0-1 0,0 1 0,0 0 0,0 0 0,-1 0 0,1 0 0,-1 0 0,0 1 0,1-1 0,-1 1 0,0 0 1,-1 0-1,1 0 0,0 0 0,-1 0 0,1 1 0,-1-1 0,1 1 0,-1 0 0,0 0 0,1 0 0,-1 1 0,0-1 0,0 1 0,1 0 0,-1 0 0,-4 1 0,4-1 7,-36 7 56,39-7-69,0 0 0,0 0 0,0 0 0,0 0 0,1 0 0,-1 1 0,0-1 1,0 0-1,0 0 0,0 1 0,0-1 0,0 1 0,1-1 0,-1 1 0,0-1 0,0 1 0,1 0 1,-1-1-1,0 1 0,1 0 0,-1-1 0,1 1 0,-1 0 0,1 0 0,-1 0 0,1-1 1,-1 1-1,1 0 0,0 0 0,0 0 0,-1 0 0,1 2 0,0-3-1,1 1-1,-1 0 0,1-1 1,-1 1-1,1 0 1,-1-1-1,1 1 0,-1-1 1,1 1-1,0-1 1,-1 1-1,1-1 0,0 1 1,-1-1-1,1 0 1,0 1-1,0-1 0,-1 0 1,1 0-1,0 1 1,0-1-1,-1 0 0,1 0 1,1 0-1,20 0 6,12-6 8,1-1-1,-1-2 1,-1-1 0,44-20 0,14-3 10,-86 31-20,1 0 0,0 0 0,0 1-1,0 0 1,0 0 0,1 1 0,-1 0-1,0 0 1,6 1 0,-9-1-1,-1 1 0,1-1 0,-1 1 0,1 0 1,-1 0-1,0 0 0,1 0 0,-1 0 0,0 1 0,0-1 0,0 1 1,0 0-1,0-1 0,0 1 0,-1 0 0,1 0 0,0 0 0,-1 0 1,0 0-1,1 0 0,-1 1 0,0-1 0,0 0 0,1 4 0,0 3 6,0 0 0,-1 1-1,0-1 1,0 0-1,-1 1 1,0-1 0,-2 16-1,-2 0 38,-11 39 1,-13 10 191,28-74-234,1 0-1,-1 0 0,0 0 0,0-1 0,0 1 0,0 0 0,0 0 0,0 0 1,0 0-1,0 0 0,0 0 0,0 0 0,0 0 0,0 0 0,0 0 0,0 0 1,0 0-1,0 0 0,0 0 0,0 0 0,0 1 0,0-1 0,1 0 0,-1 0 1,0 0-1,0 0 0,0 0 0,0 0 0,0 0 0,0 0 0,0 0 0,0 0 1,0 0-1,0 0 0,0 0 0,0 0 0,0 0 0,0 0 0,0 0 0,0 0 1,0 0-1,0 0 0,0 0 0,0 0 0,0 0 0,0 0 0,0 1 0,7-9 56,7-11-12,24-32 133,54-55-1,-84 98-160,1-3 34,1 0-1,1 1 1,0 0-1,0 1 1,23-15 0,-33 24-52,-1 0 0,1 0 0,0-1 0,0 1 1,-1 0-1,1 0 0,0 0 0,-1 0 0,1 0 0,0 0 0,0 0 1,-1 0-1,1 0 0,0 0 0,0 1 0,-1-1 0,1 0 0,0 0 1,-1 1-1,1-1 0,0 0 0,-1 1 0,1-1 0,-1 1 1,1-1-1,0 1 0,-1-1 0,1 1 0,-1-1 0,0 1 0,1 0 1,-1-1-1,1 1 0,-1 0 0,0-1 0,1 1 0,-1 0 0,0-1 1,0 1-1,0 0 0,0 0 0,1-1 0,-1 2 0,6 40-5,-5-35 6,2 69-12,-3-57 17,0 0-1,1 0 0,1 0 0,1 0 0,0 0 0,11 30 0,-13-47 4,0 0-1,0 0 1,0 1-1,1-1 1,-1 0 0,1 0-1,-1 0 1,1 0-1,0 0 1,0-1 0,-1 1-1,1 0 1,0-1-1,1 0 1,-1 1 0,0-1-1,0 0 1,1 0-1,-1 0 1,0 0 0,1-1-1,-1 1 1,1 0-1,-1-1 1,1 0 0,-1 0-1,1 0 1,-1 0-1,1 0 1,-1 0 0,1-1-1,-1 1 1,1-1-1,-1 1 1,1-1 0,4-2-1,1-1 18,1 0 1,0-1-1,-1 1 0,0-2 0,0 1 0,-1-1 1,1 0-1,9-11 0,5-10 93,0-1 1,-2 0-1,26-50 0,-13 27 73,-22 36-115,16-32 1,-3 7-20,-19 32-29,0 0-1,0 0 0,0-1 0,-1 1 0,4-13 0,-3 15 104,-5 6-129,1 0 0,-1 0 0,0 0 0,0-1-1,0 1 1,0 0 0,0 0 0,0 0 0,1 0 0,-1 0 0,0 0-1,0 0 1,0 0 0,0-1 0,0 1 0,0 0 0,0 0 0,0 0-1,0 0 1,0 0 0,0-1 0,1 1 0,-1 0 0,0 0 0,0 0-1,0 0 1,0 0 0,0-1 0,0 1 0,0 0 0,0 0 0,0 0-1,0 0 1,-1 0 0,1-1 0,0 1 0,0 0 0,0 0 0,0 0-1,0 0 1,0 0 0,0-1 0,0 1 0,0 0 0,0 0 0,0 0-1,-1 0 1,1 0 0,0 0 0,0 0 0,0 0 0,0-1 0,0 1-1,0 0 1,-1 0 0,1 0 0,0 0 0,0 0 0,0 0 0,-1 0-1,1 0 109,-16 6-32,3 5-68,12-10-11,0 0 1,0 0-1,0 0 1,-1 0-1,1 0 1,0 0-1,0 0 1,1 0-1,-1 1 1,0-1-1,0 0 1,-1 3-1,-9 13-1,-2 7 0,11-18 0,-2 5 0,0 1 0,1-1 0,0 1 0,1 0 0,-2 21 0,4-8 0,1 0 0,1 0 0,1-1 0,1 1 0,1 0 0,15 43 0,-17-63 0,-1 0 0,1-1 0,0 1 0,0-1 0,1 1 0,-1-1 0,1 0 0,0 0 0,0-1 0,1 1 0,-1-1 0,1 0 0,-1 0 0,1 0 0,0-1 0,0 1 0,7 1 0,-10-4 0,-1 0 0,1 0 0,-1 1 0,1-1 0,-1-1 0,1 1 0,-1 0 0,1 0 0,0-1 0,-1 1 0,1 0 0,-1-1 0,0 0 0,1 1 0,-1-1 0,1 0 0,-1 0 0,0 1 0,0-1 0,1 0 0,-1 0 0,0-1 0,0 1 0,0 0 0,0 0 0,0 0 0,0-1 0,-1 1 0,1-1 0,0 1 0,-1 0 0,1-1 0,0-1 0,1-3 0,0 0 0,-1 1 0,0-1 0,0 0 0,0 0 0,-1 0 0,0-9 0,-2-15 0,-11-48 0,10 66 0,0 1 0,-1 0 0,0 0 0,-1 0 0,0 1 0,-1-1 0,-9-12 0,13 21 0,0 0 0,0 1 0,0-1 0,0 0 0,0 1 0,0-1 0,-1 1 0,1 0 0,0 0 0,-1 0 0,1 0 0,-1 0 0,-3 0 0,5 1 0,1 0 0,0 0 0,0 0 0,0 0 0,0 0 0,-1 1 0,1-1 0,0 0 0,0 0 0,0 0 0,0 0 0,-1 0 0,1 0 0,0 0 0,0 0 0,0 1 0,0-1 0,0 0 0,-1 0 0,1 0 0,0 0 0,0 1 0,0-1 0,0 0 0,0 0 0,0 0 0,0 0 0,0 1 0,0-1 0,0 0 0,0 0 0,0 0 0,0 1 0,0-1 0,0 0 0,0 0 0,0 0 0,0 1 0,0-1 0,0 0 0,0 0 0,0 0 0,0 0 0,0 1 0,0-1 0,0 0 0,1 0 0,-1 0 0,0 0 0,0 1 0,0-1 0,0 0 0,0 0 0,0 0 0,1 0 0,7 10 0,0-4 0,1-1 0,0 0 0,0-1 0,1 0 0,-1 0 0,1-1 0,0 0 0,0-1 0,0 0 0,12 0 0,2 0 0,0-1 0,1-2 0,27-3 0,-42 2 0,0-1 0,-1 1 0,1-2 0,-1 1 0,1-1 0,-1-1 0,0 1 0,-1-1 0,14-10 0,-4 0 0,-1 0 0,0-1 0,16-20 0,-24 25 0,-2 0 0,10-17 0,9-13 0,-26 40 0,0 0 0,1 1 0,-1-1 0,1 1 0,-1-1 0,0 1 0,1 0 0,-1-1 0,1 1 0,-1-1 0,1 1 0,0 0 0,-1-1 0,1 1 0,-1 0 0,1 0 0,0-1 0,-1 1 0,1 0 0,-1 0 0,1 0 0,0 0 0,-1 0 0,1 0 0,0 0 0,-1 0 0,1 0 0,0 0 0,0 0 0,1 1 0,-1 0 0,1 0 0,-1 0 0,0 0 0,1 0 0,-1 0 0,0 0 0,1 0 0,-1 1 0,0-1 0,1 2 0,3 5 0,0 0 0,-1 0 0,4 9 0,-2-3 0,0 0 0,-1 0 0,-1 0 0,0 1 0,-1 0 0,0-1 0,-1 1 0,-1 0 0,0 1 0,-1-1 0,-1 0 0,-1 0 0,0 0 0,-6 22 0,7-34 0,0 0 0,0 0 0,0 0 0,0 0 0,-1-1 0,0 1 0,1 0 0,-1-1 0,0 1 0,0-1 0,-1 0 0,1 0 0,0 1 0,-1-1 0,1-1 0,-1 1 0,0 0 0,0-1 0,1 1 0,-1-1 0,0 0 0,0 0 0,0 0 0,0 0 0,-5 0 0,3-1 0,0 0 0,0 0 0,1 0 0,-1 0 0,0-1 0,1 0 0,-1 0 0,0 0 0,1-1 0,-1 0 0,1 0 0,0 0 0,0 0 0,-1 0 0,1-1 0,-5-5 0,-5-7 0,17 11 0,8 6 0,25 10 0,-19-6 0,1 0 0,0-1 0,0-1 0,34 3 0,-43-6 0,0-1 0,0 1 0,0-2 0,0 1 0,0-1 0,0-1 0,0 1 0,0-2 0,-1 1 0,1-1 0,-1 0 0,1-1 0,11-7 0,18-16 0,-1-2 0,-2-1 0,36-39 0,-71 69 0,1-1 0,0 0 0,-1 0 0,1 0 0,0 0 0,0 1 0,0-1 0,0 0 0,0 1 0,0-1 0,0 1 0,0-1 0,0 1 0,0-1 0,0 1 0,0 0 0,1-1 0,-1 1 0,0 0 0,0 0 0,0 0 0,2 0 0,-2 1 0,0-1 0,0 1 0,0-1 0,-1 1 0,1 0 0,0-1 0,0 1 0,0 0 0,-1 0 0,1 0 0,0-1 0,-1 1 0,1 0 0,-1 0 0,1 0 0,-1 0 0,1 0 0,-1 0 0,0 1 0,3 9 0,-1-1 0,-1 1 0,1 18 0,-1-23 0,-9 204 0,3-152 0,-4 37 0,-35 148 0,27-170 0,16-72 0,-2-6 0,0-10 0,3-18 0,1 0 0,2 0 0,8-40 0,29-100 0,-38 167 0,112-337 0,-103 314 0,2 1 0,0 0 0,24-36 0,-36 62 0,0 1 0,0-1 0,-1 1 0,1 0 0,0 0 0,0-1 0,0 1 0,1 0 0,-1 0 0,0 0 0,0 0 0,1 0 0,-1 0 0,0 1 0,1-1 0,-1 0 0,1 1 0,-1-1 0,1 1 0,-1-1 0,1 1 0,-1 0 0,1 0 0,-1-1 0,1 1 0,-1 0 0,1 1 0,0-1 0,-1 0 0,1 0 0,-1 1 0,1-1 0,-1 0 0,1 1 0,-1 0 0,1-1 0,-1 1 0,0 0 0,1 0 0,-1 0 0,0 0 0,0 0 0,0 0 0,1 0 0,-1 0 0,0 0 0,0 1 0,1 1 0,3 4 0,-1 0 0,1 0 0,-1 1 0,-1-1 0,1 1 0,-1 0 0,2 12 0,0-1 0,-1 0 0,1 22 0,-4-24 0,0 0 0,-2 1 0,-3 20 0,3-30 0,0 0 0,-1-1 0,0 1 0,0-1 0,0 1 0,-1-1 0,-1 0 0,1 0 0,-7 9 0,8-14 0,-1 1 0,1-1 0,0 1 0,-1-1 0,0 0 0,0 0 0,1 0 0,-1 0 0,0-1 0,-1 1 0,1-1 0,0 0 0,0 0 0,-1 0 0,1 0 0,0 0 0,-1-1 0,1 0 0,-4 1 0,-1-2 0,-1 1 0,1-2 0,0 1 0,-1-1 0,1 0 0,-11-5 0,18 7 0,0 0 0,0-1 0,0 1 0,0 0 0,1-1 0,-1 1 0,0-1 0,0 1 0,1-1 0,-1 1 0,0-1 0,1 0 0,-1 1 0,1-1 0,-2-1 0,2 2 0,0-1 0,0 1 0,0 0 0,1-1 0,-1 1 0,0 0 0,0 0 0,0-1 0,0 1 0,0 0 0,1 0 0,-1-1 0,0 1 0,0 0 0,0 0 0,1-1 0,-1 1 0,0 0 0,0 0 0,1 0 0,-1 0 0,0-1 0,1 1 0,-1 0 0,0 0 0,1 0 0,-1 0 0,0 0 0,0 0 0,1 0 0,-1 0 0,0 0 0,1 0 0,-1 0 0,0 0 0,1 0 0,-1 0 0,0 0 0,1 0 0,-1 0 0,1 1 0,29-1 0,11 0 0,-1-1 0,52-8 0,-79 7 0,-1-1 0,1 0 0,-1-1 0,0 0 0,0-1 0,-1 0 0,0-1 0,0 0 0,0-1 0,0-1 0,15-13 0,-8 2 0,0 0 0,-2-1 0,0-1 0,-2 0 0,22-43 0,-17 24 0,-3 0 0,20-72 0,-2-7 0,-7 28 0,23-146 0,-46 213 0,2-28 0,-6 52 0,0 0 0,0 0 0,0 0 0,0 0 0,0 0 0,1 0 0,-1 0 0,0 0 0,0 0 0,0 0 0,0 0 0,0 0 0,0 0 0,0 0 0,0 0 0,0 0 0,0 0 0,0 0 0,0 0 0,1 0 0,-1 0 0,0 0 0,0 0 0,0 0 0,0 0 0,0 0 0,0 0 0,0 0 0,0 0 0,0 0 0,0 0 0,0-1 0,0 1 0,0 0 0,0 0 0,0 0 0,0 0 0,1 0 0,-1 0 0,0 0 0,0 0 0,0 0 0,0 0 0,0 0 0,0 0 0,0 0 0,0-1 0,0 1 0,0 0 0,0 0 0,0 0 0,0 0 0,0 0 0,0 0 0,0 0 0,0 0 0,2 6 0,-1 8 0,-1 1 0,0-1 0,-1 1 0,-4 17 0,1 0 0,-58 302 0,31-191 0,-23 117 0,52-241 0,2-19 0,0 0 0,0 0 0,0 0 0,0-1 0,0 1 0,0 0 0,0 0 0,0 0 0,0 0 0,0 0 0,0 0 0,0 0 0,0 0 0,0 0 0,1 0 0,-1 0 0,0-1 0,0 1 0,0 0 0,0 0 0,0 0 0,0 0 0,0 0 0,0 0 0,0 0 0,0 0 0,0 0 0,1 0 0,-1 0 0,0 0 0,0 0 0,0 0 0,0 0 0,0 0 0,0 0 0,0 0 0,0 0 0,0 0 0,0 0 0,1 0 0,-1 0 0,0 0 0,0 0 0,0 0 0,0 0 0,0 0 0,0 0 0,0 0 0,0 0 0,0 0 0,0 0 0,0 1 0,1-1 0,-1 0 0,0 0 0,0 0 0,0 0 0,0 0 0,0 0 0,0 0 0,0 0 0,0 0 0,0 0 0,0 0 0,0 1 0,0-1 0,0 0 0,0 0 0,0 0 0,17-28 0,-9 12 0,110-151 0,-105 149 0,-7 9 0,-3 5 0,-1 0 0,1 0 0,0 0 0,0 0 0,5-3 0,-7 6 0,-1 1 0,1-1 0,0 1 0,-1-1 0,1 1 0,0-1 0,-1 1 0,1 0 0,0-1 0,0 1 0,0 0 0,-1 0 0,1 0 0,0 0 0,0 0 0,0 0 0,-1 0 0,1 0 0,0 0 0,0 0 0,0 0 0,-1 0 0,1 0 0,0 1 0,0-1 0,-1 0 0,1 1 0,0-1 0,0 0 0,-1 1 0,1-1 0,0 1 0,-1-1 0,1 1 0,-1-1 0,1 1 0,0 1 0,8 10 0,0 0 0,-1 1 0,0 0 0,9 22 0,-8-16 0,0-1 0,13 18 0,-17-29 0,0 0 0,0 0 0,1-1 0,1 0 0,-1 0 0,1 0 0,0-1 0,0 0 0,12 6 0,-15-9 0,1 0 0,-1 0 0,1-1 0,0 0 0,-1 0 0,1 0 0,0 0 0,0-1 0,0 0 0,0 0 0,0 0 0,0 0 0,-1-1 0,1 0 0,0 0 0,0 0 0,-1-1 0,8-3 0,-3 0 0,0 0 0,-1-1 0,1 0 0,-1-1 0,0 0 0,-1 0 0,0-1 0,0 1 0,-1-2 0,1 1 0,-2-1 0,1 0 0,7-19 0,-4 8 0,-1-1 0,-1-1 0,0 1 0,-2-1 0,4-35 0,-9 53 0,0-1 0,0 1 0,0-1 0,-1 1 0,-1-7 0,2 11 0,0-1 0,0 1 0,0-1 0,0 1 0,0-1 0,0 1 0,0 0 0,0-1 0,-1 1 0,1-1 0,0 1 0,0-1 0,0 1 0,-1 0 0,1-1 0,0 1 0,-1-1 0,1 1 0,0 0 0,0-1 0,-1 1 0,1 0 0,-1 0 0,1-1 0,0 1 0,-1 0 0,1 0 0,-1-1 0,1 1 0,-1 0 0,1 0 0,0 0 0,-1 0 0,1 0 0,-1 0 0,1 0 0,-1 0 0,1 0 0,-1 0 0,1 0 0,-1 0 0,1 0 0,-1 0 0,1 0 0,-1 0 0,1 0 0,0 1 0,-1-1 0,1 0 0,-1 0 0,1 1 0,0-1 0,-1 0 0,1 1 0,0-1 0,-1 0 0,1 1 0,0-1 0,-1 0 0,1 1 0,0-1 0,0 1 0,-1 0 0,-2 4 0,-1 0 0,1 0 0,0 0 0,0 1 0,1-1 0,-1 1 0,1 0 0,1-1 0,-3 10 0,1 2 0,1 0 0,0 19 0,1-27 0,2-1 0,-1 1 0,1 0 0,1-1 0,0 1 0,0 0 0,0-1 0,1 0 0,6 12 0,-8-17 0,0 0 0,1 0 0,0-1 0,0 1 0,0-1 0,0 1 0,0-1 0,0 1 0,1-1 0,-1 0 0,1 0 0,-1 0 0,1-1 0,0 1 0,0-1 0,-1 1 0,1-1 0,0 0 0,1 0 0,-1 0 0,0 0 0,0-1 0,0 1 0,0-1 0,1 0 0,-1 0 0,0 0 0,5-1 0,3-2 0,0 0 0,0-1 0,0 0 0,-1 0 0,0-1 0,0-1 0,15-9 0,62-55 0,-48 34 0,-5 5 0,58-42 0,-91 72 0,1 0 0,-1 0 0,1 0 0,0 0 0,0 0 0,-1 0 0,1 0 0,0 1 0,0-1 0,0 0 0,0 1 0,0 0 0,0 0 0,2-1 0,-2 2 0,-1-1 0,0 1 0,0-1 0,1 1 0,-1 0 0,0 0 0,0-1 0,0 1 0,0 0 0,0 0 0,0 0 0,0 0 0,0 0 0,0 0 0,-1 0 0,1 1 0,0-1 0,-1 0 0,1 0 0,0 3 0,32 78 0,11 23 0,-36-88 0,1-1 0,1-1 0,0 1 0,14 15 0,-21-27 0,0-1 0,0 0 0,0 0 0,0 0 0,0-1 0,1 1 0,-1-1 0,1 0 0,-1 0 0,1 0 0,0 0 0,0-1 0,0 1 0,0-1 0,0 0 0,7 1 0,-5-2 0,1-1 0,-1 1 0,1-1 0,-1-1 0,1 1 0,-1-1 0,0 0 0,1 0 0,9-6 0,-4 2 0,-1-1 0,0 1 0,0-2 0,-1 0 0,0 0 0,-1 0 0,0-1 0,0-1 0,10-13 0,-9 8 0,0-1 0,-1 0 0,-1 0 0,0-1 0,9-33 0,-14 41 0,1-3 0,-1 1 0,3-22 0,-5 31 0,-1-1 0,0 0 0,0 1 0,0-1 0,0 0 0,0 1 0,-1-1 0,1 0 0,-1 1 0,0-1 0,0 1 0,1-1 0,-2 1 0,1 0 0,0-1 0,0 1 0,-1 0 0,-2-3 0,3 4 0,-1 0 0,1 1 0,0-1 0,-1 1 0,1-1 0,-1 1 0,1 0 0,0 0 0,-1 0 0,1-1 0,-1 1 0,1 1 0,-1-1 0,1 0 0,-1 0 0,1 0 0,-1 1 0,1-1 0,0 1 0,-1-1 0,1 1 0,0 0 0,-1-1 0,-1 3 0,-32 21 0,27-17 0,0 1 0,1 0 0,0 0 0,0 1 0,1 0 0,0 1 0,1-1 0,0 1 0,0 0 0,-3 13 0,6-18 0,1 0 0,-1 0 0,1 1 0,0-1 0,1 0 0,-1 1 0,1-1 0,0 1 0,1-1 0,-1 0 0,1 1 0,0-1 0,0 1 0,1-1 0,-1 0 0,1 0 0,1 0 0,-1 0 0,1 0 0,-1-1 0,1 1 0,5 5 0,-2-5 0,0 1 0,1-1 0,0 0 0,0 0 0,0-1 0,0 0 0,1-1 0,-1 1 0,1-1 0,0-1 0,0 1 0,0-2 0,0 1 0,1-1 0,-1 0 0,12 0 0,2-1 0,0-2 0,0 0 0,-1-1 0,1-1 0,23-7 0,-25 4 172,-1 0 0,0-1 0,-1-1 0,26-17 1,-25 13-2596,29-24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00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61 158 9536,'0'0'4688,"-56"-59"-3760,52 47-184,4 2-1,4 2-143,4-2 0,8 2-96,8-4 0,13-2-120,11 1 8,6 5-104,3 4 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06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45 806 5416,'0'0'9662,"3"11"-9266,11 35 8,-13-45-377,-1 0 0,1 1-1,0-1 1,-1 0 0,1 0-1,0 0 1,0 0 0,0 0 0,0 0-1,0 0 1,0 0 0,0 0-1,0 0 1,1-1 0,-1 1-1,0 0 1,0-1 0,1 1 0,-1-1-1,0 1 1,1-1 0,-1 0-1,3 1 1,0-1 41,1 0 1,-1 0-1,0-1 1,0 1-1,6-3 0,-5 2 17,7-2 62,1-1 0,-1-1 0,-1 1 0,1-2 0,-1 0 0,1 0 0,-2-1 0,1-1 0,-1 0 0,0 0 0,-1-1 1,0 0-1,0 0 0,-1-1 0,0 0 0,-1-1 0,9-15 0,-15 24-98,0-1 0,0 0 1,0 0-1,0 0 1,0 1-1,-1-1 0,1 0 1,-1 0-1,0 0 0,0 0 1,0 0-1,0 0 0,0 0 1,-1 0-1,1 0 0,-1 0 1,0 0-1,0 0 0,0 1 1,0-1-1,-1 0 1,1 0-1,-1 1 0,1-1 1,-3-2-1,1 2-5,0 1 1,-1-1-1,1 1 1,0-1-1,-1 1 1,1 0-1,-1 1 1,0-1-1,1 0 1,-1 1-1,0 0 0,0 0 1,0 0-1,0 1 1,0-1-1,0 1 1,0 0-1,-6 0 1,0 1 3,0 0 1,0 1 0,0 0-1,1 1 1,-1 0-1,1 0 1,0 1 0,0 0-1,0 1 1,0 0 0,1 0-1,-1 1 1,1 0 0,1 0-1,-1 1 1,1 0-1,1 0 1,-7 9 0,5-5 21,1 0 1,0 1 0,1 0 0,0 1 0,1-1-1,0 1 1,1 0 0,0 1 0,1-1-1,1 0 1,0 1 0,0 23 0,2-28 5,1-1 1,0 1-1,0-1 1,0 1 0,1-1-1,1 0 1,-1 1 0,1-1-1,1 0 1,-1-1-1,1 1 1,1-1 0,-1 1-1,1-1 1,1-1 0,6 8-1,8 18 333,-18-28-363,-1 0-1,1 0 1,1 0-1,-1-1 1,1 1-1,-1 0 1,1-1 0,0 0-1,0 0 1,0 0-1,1 0 1,-1 0-1,7 3 1,0-1-3,2-1 1,-1 0 0,0-1-1,1 0 1,0 0 0,-1-2-1,1 1 1,0-2-1,0 1 1,0-2 0,0 1-1,0-2 1,21-4 0,-9-1 3,-1-1 1,0-1 0,0-1 0,0-1 0,-2-1-1,1-1 1,-2-1 0,23-19 0,15-19 142,65-75 0,-49 48-81,-55 62-50,1 0 0,36-23 0,-8 6 110,-47 33-96,-5 3-28,-16 10-16,-28 20-11,21-8-3,1 2-1,1 0 1,1 2 0,-35 55-1,36-49 17,-26 50 0,42-69-6,0 0-1,1 0 0,1 0 1,1 1-1,0 0 0,-3 23 0,7-38-18,0 1 0,0 0-1,0 0 1,0 0-1,0-1 1,0 1 0,0 0-1,1 0 1,-1 0-1,0-1 1,1 1-1,0 0 1,-1-1 0,1 1-1,0 0 1,1 1-1,-1-2 0,0 0-1,-1-1 1,1 1-1,0 0 0,0-1 1,0 1-1,0-1 0,0 1 1,0-1-1,0 1 1,1-1-1,-1 1 0,0-1 1,0 0-1,0 0 1,0 0-1,0 0 0,0 0 1,2 0-1,1 0 6,1-1-1,-1 0 0,0 0 1,0 0-1,1-1 1,-1 0-1,0 1 1,-1-1-1,1-1 1,0 1-1,5-5 0,6-6 18,0-1 0,0-1-1,-2-1 1,0 0-1,-1 0 1,-1-2-1,11-18 1,52-134 204,-47 100-108,-21 55-13,-9 18 1,-8 20-25,3 0-54,2-1 0,0 1 0,1 0-1,2 0 1,-1 32 0,3-42-20,2 0-1,0 0 1,0 0 0,1 0-1,1 0 1,0-1-1,1 1 1,0-1 0,1 0-1,0 0 1,9 14-1,-11-21-6,1 0 0,0-1-1,0 0 1,1 1-1,-1-1 1,1-1 0,-1 1-1,1-1 1,0 1-1,1-1 1,-1-1-1,1 1 1,-1-1 0,1 0-1,0 0 1,-1-1-1,1 0 1,0 0 0,0 0-1,8 0 1,-2-1 35,1 0 0,0-1 1,0-1-1,0 0 0,0 0 0,-1-1 1,1-1-1,14-6 0,-3-6 101,-21 14-121,0-1-1,0 1 1,0 0-1,1 0 1,-1 0-1,6-2 0,-9 4-9,1-1 0,-1 0 0,1 1 0,-1-1-1,0 0 1,1 0 0,-1 0 0,0 1 0,1-1-1,-1 0 1,0 0 0,0 0 0,0 0 0,0 1-1,0-1 1,0 0 0,0 0 0,0 0 0,0 0-1,0 0 1,-1 0 0,1-4 52,13-5 36,8-16-78,-2-1-1,0-2 0,22-45 1,-20 30 8,-9 20 39,20-33-1,-29 52-37,0 0-1,1 0 1,0 1-1,0-1 1,6-5-1,-9 10-26,0-1 0,0 0 1,-1 1-1,1-1 0,0 1 0,0-1 0,0 1 0,0-1 1,0 1-1,0 0 0,0 0 0,0-1 0,0 1 0,0 0 1,0 0-1,0 0 0,0 0 0,1 0 0,-1 0 0,0 0 1,0 0-1,0 1 0,0-1 0,0 0 0,0 1 0,0-1 1,0 1-1,0-1 0,-1 1 0,1-1 0,0 1 1,0-1-1,0 1 0,0 0 0,-1 0 0,1-1 0,0 1 1,-1 0-1,1 0 0,0 1 0,6 9-27,-1 0 0,0 0 0,7 20 0,-3-7-20,-5-9 46,-1 0-1,0 1 1,-1-1 0,0 1 0,-1 0 0,-1 28 0,4 30 14,-3-59-1,-2-12-7,0 0 0,0 1-1,1-1 1,0 0-1,-1 0 1,1 1 0,0-1-1,3 5 1,-4-8-6,1 1 1,0 0-1,0 0 1,0 0-1,0-1 1,0 1-1,0-1 0,0 1 1,0 0-1,0-1 1,0 0-1,0 1 1,0-1-1,1 0 1,-1 1-1,0-1 1,0 0-1,0 0 0,0 0 1,1 0-1,-1 0 1,0 0-1,0-1 1,0 1-1,0 0 1,0-1-1,1 1 0,-1 0 1,2-2-1,11-3 5,0-2 0,1 0-1,-2 0 1,1-1-1,-1-1 1,-1 0-1,0-1 1,12-11 0,84-97 50,-99 107-53,19-25 12,-1-1 1,-2-1-1,-1-1 1,-2-1 0,-2-2-1,17-48 1,-17 26 48,-2 0 0,-3-1 0,10-103 0,-21 138-41,4-72 92,-7 89-96,-2 0-1,1 0 1,-2 1-1,0-1 1,-6-21-1,8 34-18,0-1 0,0 0 0,0 1 0,0-1 0,-1 0 0,1 1 0,0-1 0,-1 1 0,1-1 0,0 1 0,-1-1 0,1 1 0,-1-1 0,1 1 0,-1-1 0,1 1 0,-1-1 0,1 1 0,-1 0 0,1-1 0,-1 1 0,1 0 0,-1-1 0,0 1 0,1 0 0,-1 0 0,0 0 0,1-1 0,-1 1 0,0 0 0,1 0 0,-1 0 0,-1 0 0,0 1-2,0 0 0,0 0 1,-1-1-1,1 1 0,0 1 0,0-1 0,0 0 0,0 0 0,-4 4 1,-3 3-14,1 0 1,-1 1 0,-6 10-1,0 3-6,1 1 0,2 0 0,0 1-1,1 0 1,1 1 0,2 0-1,0 0 1,2 1 0,-4 33 0,2 19-74,3 143 0,7-162 60,4 1 0,2 0 1,3-2-1,24 78 0,-33-127 64,1-1 1,0 0-1,0 0 0,1 0 0,0 0 0,0-1 0,1 0 0,0 0 0,0 0 0,1 0 0,0-1 0,0 0 0,0 0 1,1 0-1,11 6 0,-15-10-11,0-1 0,0-1 0,0 1 0,0 0 0,0-1 0,1 0 0,-1 1 0,0-1 0,0 0 0,1-1 0,-1 1 0,0-1 0,0 1 0,0-1 0,0 0 0,0 0 0,0 0 0,0-1 0,0 1 0,0-1 0,0 1 0,4-5 0,4-2 57,0 0 0,-1-1 0,0 0 0,9-11 0,-3 1-75,-1-1 0,-1 0 0,20-39 0,22-70 0,-43 103 0,-10 21 0,0 0 0,-1 0 0,0 0 0,0 0 0,0 0 0,0-1 0,-1 1 0,2-9 0,-13 63 0,2-12 0,3-5 0,0 52 0,5-68 0,0-1 0,2 1 0,0 0 0,1-1 0,6 20 0,-9-34 0,1 1 0,-1 0 0,1-1 0,-1 1 0,1-1 0,0 0 0,0 1 0,0-1 0,0 1 0,0-1 0,0 0 0,0 0 0,0 0 0,1 1 0,-1-1 0,0-1 0,1 1 0,-1 0 0,1 0 0,-1 0 0,1-1 0,-1 1 0,1-1 0,-1 1 0,1-1 0,-1 1 0,1-1 0,0 0 0,-1 0 0,1 0 0,0 0 0,-1 0 0,1 0 0,0-1 0,-1 1 0,1 0 0,0-1 0,-1 1 0,2-2 0,5-1 0,1-1 0,-2 0 0,1 0 0,0 0 0,12-11 0,14-16 0,-2-1 0,-1-1 0,51-72 0,-81 104 0,-1 1 0,1-1 0,-1 0 0,1 0 0,-1 0 0,1 1 0,-1-1 0,1 0 0,0 1 0,-1-1 0,1 1 0,0-1 0,0 1 0,0-1 0,-1 1 0,1-1 0,0 1 0,0 0 0,0-1 0,1 1 0,-2 0 0,1 1 0,-1-1 0,1 0 0,-1 1 0,0-1 0,1 0 0,-1 1 0,1-1 0,-1 0 0,0 1 0,0-1 0,1 1 0,-1-1 0,0 1 0,0-1 0,1 1 0,-1-1 0,0 1 0,0-1 0,0 1 0,0-1 0,0 1 0,0-1 0,0 2 0,0 38 0,-11 34 0,-3 0 0,-2-2 0,-4 0 0,-4-1 0,-2-1 0,-58 109 0,78-168 0,-27 46 0,30-53 0,1 0 0,-2 0 0,1 0 0,0 0 0,-1-1 0,1 0 0,-1 0 0,0 0 0,0 0 0,-8 4 0,11-7 0,-1 1 0,1-1 0,0 0 0,-1 0 0,1 1 0,-1-1 0,1 0 0,-1 0 0,1 0 0,-1 0 0,1-1 0,-1 1 0,1 0 0,0 0 0,-1-1 0,1 1 0,-1-1 0,1 0 0,0 1 0,0-1 0,-1 0 0,1 0 0,0 0 0,0 0 0,0 1 0,0-2 0,0 1 0,0 0 0,0 0 0,0 0 0,0 0 0,1-1 0,-1 1 0,0 0 0,1-1 0,-2-1 0,0-3 0,0 0 0,0 0 0,0 0 0,1-1 0,0 1 0,0 0 0,0-8 0,1 4 0,1 0 0,0 0 0,1 0 0,0 0 0,1 1 0,0-1 0,0 0 0,1 1 0,0 0 0,1 0 0,0 0 0,0 0 0,7-7 0,3-2 0,0 1 0,1 1 0,1 0 0,30-21 0,-27 24 0,1 1 0,1 1 0,-1 1 0,2 1 0,29-9 0,-50 18 0,-1-1 33,1 1 0,-1-1 0,0 1 0,0 0 1,1 0-1,-1-1 0,0 1 0,0 0 0,1 0 0,-1 0 0,0 0 0,1 1 1,-1-1-1,0 0 0,0 0 0,0 1 0,1-1 0,-1 1 0,0-1 0,0 1 1,0 0-1,0-1 0,0 1 0,0 0 0,0 0 0,0 0 0,0-1 0,0 1 0,1 2 1,-1-1-531,1 1 0,0 0 0,-1 0 0,0 0 1,0-1-1,0 1 0,0 0 0,0 1 0,0 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11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1052 3616,'0'0'10758,"0"-11"-10155,-1-31 4,1 42-571,-1-1 0,1 0 0,0 0 0,-1 0 0,1 0 0,-1 0 0,0 1 0,1-1 0,-1 0 0,0 0 0,1 1 0,-1-1 0,0 0 0,0 1 0,1-1 0,-1 1 0,0-1 0,0 1 0,0-1 0,0 1 0,0 0 0,0-1 0,0 1 0,0 0 0,0 0 0,0 0 0,-1 0 0,-26 0 708,27 0-666,-10 2 144,1-1 1,-1 2-1,1 0 0,0 0 0,0 1 1,0 0-1,0 1 0,1 0 1,0 0-1,0 1 0,0 0 0,1 1 1,-1 0-1,2 0 0,-1 1 0,-7 10 1,6-8-71,2 1 1,-1 1 0,2-1-1,-1 1 1,1 0-1,1 0 1,1 1 0,-1 0-1,2-1 1,0 2-1,0-1 1,0 20 0,3-28-90,0-1 0,0 1 0,1 0 0,-1-1 0,1 1 0,0-1 1,1 1-1,-1-1 0,1 1 0,0-1 0,0 0 0,0 0 0,0 0 1,1 0-1,-1 0 0,1 0 0,0-1 0,1 0 0,4 5 0,-5-6-24,0 0-1,0 0 1,0 0-1,0-1 0,0 1 1,1-1-1,-1 1 1,1-1-1,-1 0 0,1-1 1,-1 1-1,1-1 1,0 1-1,-1-1 0,1 0 1,-1 0-1,1-1 1,0 1-1,-1-1 1,1 0-1,-1 0 0,1 0 1,-1 0-1,1-1 1,3-2-1,2-1 13,-1 0 0,0-1 0,-1 0 1,0 0-1,1-1 0,-2 0 0,1 0 0,-1 0 0,0-1 1,4-9-1,7-13 106,20-47 1,-26 52-73,15-33 44,-2-1 0,-2-1 0,-4 0 0,-2-2 0,8-64 0,-3-99 102,-21 187-149,-1 0 1,-1 0-1,-16-73 0,18 109-74,0 1 0,-1-1 1,1 1-1,-1-1 0,1 1 0,-1-1 0,0 1 0,1 0 0,-1 0 1,0-1-1,0 1 0,0 0 0,0 0 0,0 0 0,0 0 0,0 0 1,0 0-1,-1 0 0,1 0 0,0 0 0,-3 0 0,3 0-4,0 1 0,0 0 0,0 0 0,0 0 0,0 0 0,0 0 0,0 0 0,-1 1 0,1-1 0,0 0 0,0 1 0,0-1 0,0 0 0,0 1 0,0-1 0,0 1 0,0 0 0,0-1 0,0 1 0,1 0 0,-1-1 0,0 1 0,0 0 0,0 0 0,1 0 0,-1 0 0,1 0 0,-1 0 0,0 1 0,-10 19 16,1-1 1,1 1-1,1 0 0,1 1 1,1-1-1,-4 29 1,-9 138 33,15 67-20,7-196-10,2 0-1,18 78 0,-18-118-8,0 0-1,14 29 0,-17-42-4,1 0 0,0 1 0,1-2 0,0 1 0,0 0 0,0-1 0,0 1 0,1-1 0,0-1 0,0 1 0,6 4 0,-8-8-2,0 1 0,0-1 0,0 0 0,-1-1 1,1 1-1,0 0 0,0-1 0,0 1 0,0-1 0,0 0 0,0 0 1,0 0-1,0-1 0,0 1 0,0-1 0,0 1 0,0-1 1,0 0-1,0 0 0,0 0 0,-1-1 0,1 1 0,-1-1 0,5-3 1,4-2 22,-1-1 0,0-1 0,-1 0 1,11-12-1,5-12 90,-1-1 0,-2-1 1,31-64-1,-23 40 151,-28 56-230,0 0 1,0-1-1,-1 1 0,0-1 1,1 0-1,-1 1 0,1-8 1,-9 27 133,1 11-150,1 1 1,1 0-1,0 35 1,4-51-30,0 0 0,1-1 1,0 1-1,1 0 1,1-1-1,-1 0 0,2 0 1,0 1-1,0-2 1,10 19-1,-12-26 2,0 0 0,-1-1 0,1 1 0,0-1 0,1 1 0,-1-1 1,0 0-1,1 0 0,-1 0 0,1 0 0,0 0 0,0-1 0,-1 1 0,1-1 0,0 0 0,0 1 0,1-1 0,-1-1 0,0 1 0,0 0 1,0-1-1,0 0 0,1 0 0,-1 0 0,0 0 0,0 0 0,0 0 0,1-1 0,-1 0 0,0 0 0,0 0 0,0 0 0,0 0 0,3-2 0,5-2 11,0-1-1,-1-1 1,0 0-1,0 0 1,0-1-1,-1 0 0,12-13 1,5-13 88,0 0 0,30-55 1,-24 36 15,-4 1-19,-22 40-48,0-1 1,0 2-1,2-1 1,-1 1-1,13-15 1,-19 26-44,-1-1 0,1 0 0,-1 1 0,1-1-1,0 0 1,-1 1 0,1-1 0,0 1 0,-1-1 0,1 1 0,0 0 0,0-1 0,0 1-1,-1 0 1,1-1 0,0 1 0,0 0 0,0 0 0,0 0 0,-1 0 0,1 0-1,0 0 1,0 0 0,0 0 0,0 0 0,0 0 0,-1 0 0,1 0 0,0 1 0,0-1-1,0 0 1,-1 1 0,1-1 0,0 0 0,0 1 0,-1-1 0,1 1 0,0-1-1,-1 1 1,1 0 0,0-1 0,-1 1 0,1 0 0,-1-1 0,1 1 0,-1 0 0,1 1-1,2 4 9,0 0-1,0 0 0,-1 0 0,4 12 1,-2 2-7,-1 1 0,-1-1 1,-1 0-1,-1 1 0,0-1 1,-2 1-1,0-1 0,-1 0 1,-1 0-1,-1 0 0,-1 0 1,-1-1-1,-10 21 0,17-37-1,-1-1 0,0 0 0,-1 0 0,1 0 0,0 0 0,-1 0 0,1 0 0,-1 0 0,1 0 0,-1-1 0,0 1 0,0-1 0,-3 3 0,4-4-1,-1 1 0,1-1-1,0 0 1,0 0 0,-1 0 0,1 0 0,0 0 0,-1 0-1,1 0 1,0 0 0,-1 0 0,1-1 0,0 1 0,0-1-1,-1 1 1,1-1 0,0 1 0,0-1 0,0 0 0,0 1-1,0-1 1,0 0 0,0 0 0,0 0 0,0 0 0,-2-2-1,-8-10 73,1-1 0,0-1 0,0 1 0,2-2 0,-12-26 0,19 42-73,1-1 1,0 1-1,-1-1 1,1 1 0,0 0-1,0-1 1,-1 1-1,1-1 1,0 1 0,0-1-1,-1 1 1,1-1-1,0 1 1,0-1 0,0 1-1,0-1 1,0 1-1,0-1 1,0 1 0,0-1-1,0 1 1,0-1-1,0 1 1,0-1-1,0 1 1,0-1 0,1 1-1,-1-1 1,0 1-1,0-1 1,1 1 0,-1 0-1,0-1 1,0 1-1,1-1 1,-1 1 0,0 0-1,1-1 1,-1 1-1,1 0 1,-1-1 0,1 1-1,-1 0 1,0 0-1,1-1 1,-1 1 0,1 0-1,-1 0 1,1 0-1,-1 0 1,1 0-1,-1-1 1,1 1 0,-1 0-1,1 0 1,-1 0-1,1 0 1,-1 1 0,1-1-1,36 8-31,-29-5 19,54 17-69,-29-9 27,37 8 1,-58-17 43,-1 0-1,1-1 0,0 0 1,-1-1-1,1 0 0,0-1 1,14-3-1,2-3 37,0-1-1,-1-1 1,0-2 0,37-19-1,95-69 130,-109 68-73,18-13 8,-45 31-33,3-2 74,-25 15-22,-3 7-60,-5 9 11,-25 26-20,-10 14-15,30-36-27,-6 10 0,-21 46 0,35-67 0,0 0 0,1 0 0,0 0 0,1 0 0,0 0 0,1 1 0,0-1 0,0 1 0,1-1 0,1 14 0,-1-22 0,0 0 0,1 0 0,-1 1 0,0-1 0,1 0 0,-1 0 0,1 0 0,0 0 0,-1 1 0,1-1 0,0 0 0,0 0 0,0 0 0,-1 0 0,1-1 0,0 1 0,0 0 0,0 0 0,0 0 0,1-1 0,-1 1 0,0-1 0,0 1 0,0-1 0,1 1 0,-1-1 0,0 0 0,0 1 0,1-1 0,-1 0 0,0 0 0,0 0 0,1 0 0,-1 0 0,0 0 0,3-1 0,2 0 0,0 0 0,0 0 0,-1-1 0,1 0 0,0 0 0,8-4 0,21-16 0,-2-1 0,0-2 0,32-31 0,-26 22 0,6-7 0,-2-2 0,-2-2 0,-2-2 0,-2-1 0,-2-2 0,32-61 0,-19 18 0,-4-2 0,54-172 0,-48 76 0,-49 185 0,0 2 0,0 3 0,0-1 0,-1 0 0,1 0 0,-1 0 0,0 0 0,1 1 0,-1-1 0,0 0 0,0 0 0,0 0 0,0 0 0,0 0 0,-1 0 0,1 1 0,-1-1 0,1 0 0,-2-3 0,1 5 0,1 1 0,-1-1 0,1 0 0,-1 1 0,0-1 0,1 0 0,-1 1 0,1-1 0,0 1 0,-1-1 0,1 1 0,-1-1 0,1 1 0,0-1 0,-1 1 0,1 0 0,0-1 0,0 1 0,-1-1 0,1 1 0,0 1 0,0-2 0,-42 108 0,-50 208 0,39-117 0,-19 81 0,72-279 0,-1 0 0,1 0 0,0-1 0,-1 1 0,1 0 0,0 0 0,0 0 0,0 0 0,0 0 0,0 0 0,0 0 0,0 0 0,0 0 0,0 0 0,0 0 0,1 0 0,-1 0 0,0 0 0,1-1 0,-1 2 0,1-1 0,0-1 0,-1 0 0,1 0 0,-1 0 0,1 1 0,-1-1 0,1 0 0,-1 0 0,1 0 0,0 0 0,-1 0 0,1 0 0,-1 0 0,1 0 0,-1 0 0,1-1 0,0 1 0,-1 0 0,1 0 0,-1 0 0,1-1 0,-1 1 0,1-1 0,6-3 0,-1 0 0,0 0 0,10-9 0,8-10 0,-14 12 0,0 1 0,1 0 0,0 1 0,21-13 0,-31 22 0,0-1 0,-1 1 0,1 0 0,0-1 0,0 1 0,-1 0 0,1 0 0,0 0 0,0 0 0,0 0 0,-1 0 0,1 0 0,0 0 0,0 0 0,-1 0 0,1 1 0,0-1 0,0 0 0,-1 0 0,1 1 0,0-1 0,0 1 0,-1-1 0,1 0 0,-1 1 0,1-1 0,0 1 0,-1-1 0,1 1 0,-1 0 0,1-1 0,-1 1 0,1 0 0,-1-1 0,0 1 0,1 0 0,-1-1 0,0 1 0,1 0 0,-1 0 0,0 1 0,7 33 0,-6-4 0,-1-17 0,0-1 0,4 19 0,-4-29 0,1 0 0,0 1 0,0-1 0,0 0 0,0 0 0,0-1 0,1 1 0,-1 0 0,1 0 0,0-1 0,0 1 0,0-1 0,0 1 0,0-1 0,3 3 0,-2-4 0,-1 0 0,0 0 0,1 0 0,-1 0 0,1 0 0,-1 0 0,1-1 0,-1 1 0,1-1 0,-1 0 0,1 0 0,0 0 0,-1 0 0,1 0 0,-1 0 0,1-1 0,3 0 0,7-3 0,-1 0 0,15-7 0,-16 6 0,5-2 0,96-44 0,-94 41 0,0-1 0,0-1 0,30-26 0,-42 33 0,9-8 0,-1 0 0,-1-2 0,16-19 0,-28 28 0,-9 10 0,-10 9 0,3 1 0,0 0 0,1 1 0,1 0 0,0 2 0,1-1 0,1 1 0,-9 20 0,17-32 0,1 1 0,0 0 0,0-1 0,0 1 0,1 0 0,0 0 0,0 10 0,0-12 0,1 0 0,0 0 0,1-1 0,-1 1 0,1 0 0,-1-1 0,1 1 0,0-1 0,0 1 0,1-1 0,-1 1 0,1-1 0,3 5 0,-4-7 0,0 0 0,0 0 0,0 0 0,0 0 0,0 0 0,0-1 0,1 1 0,-1 0 0,0-1 0,1 1 0,-1-1 0,0 1 0,1-1 0,-1 0 0,1 1 0,-1-1 0,1 0 0,-1 0 0,0 0 0,1 0 0,-1 0 0,1-1 0,-1 1 0,1 0 0,-1-1 0,0 1 0,1-1 0,1 0 0,2-1 0,1-1 0,-1 0 0,0 0 0,0 0 0,6-6 0,1-2 0,0-1 0,-1 0 0,-1-1 0,0 0 0,-1 0 0,8-16 0,38-90 0,-51 110 0,0 1 0,0 0 0,10-14 0,-12 28 0,-1-1 0,-1 1 0,1-1 0,-1 11 0,0-10 0,1 2 0,0 1 0,0-1 0,0 0 0,1 0 0,1 1 0,-1-2 0,8 16 0,-9-20 0,1 0 0,-1-1 0,1 1 0,0-1 0,0 1 0,0-1 0,0 0 0,0 0 0,0 0 0,1 0 0,-1 0 0,1 0 0,-1-1 0,1 1 0,0-1 0,-1 0 0,1 0 0,0 0 0,0 0 0,0 0 0,0 0 0,0-1 0,0 0 0,0 1 0,3-1 0,3-1 0,-1 0 0,0-1 0,0 0 0,0 0 0,0-1 0,0 0 0,0 0 0,-1-1 0,11-6 0,6-6 0,30-27 0,-33 26 0,-3-6 0,2-2 0,-19 24 0,0 0 0,0 0 0,0 0 0,0 0 0,0 0 0,0 0 0,1 0 0,-1 1 0,0-1 0,1 0 0,-1 1 0,0-1 0,1 1 0,-1-1 0,1 1 0,1 0 0,-3 2 0,1 1 0,-1 0 0,0-1 0,0 1 0,0 0 0,0 0 0,-1-1 0,1 1 0,-2 3 0,1 1 0,-1 12 0,0 1 0,2 0 0,3 38 0,-3-53 0,1 0 0,0 1 0,0-1 0,1 0 0,-1 1 0,1-1 0,0 0 0,0 0 0,1-1 0,0 1 0,0 0 0,0-1 0,0 1 0,1-1 0,-1 0 0,1 0 0,0-1 0,0 1 0,7 3 0,-7-5 0,0 0 0,1-1 0,-1 0 0,1 0 0,0 0 0,-1 0 0,1-1 0,0 0 0,-1 0 0,1 0 0,0 0 0,6-2 0,10-2 0,28-9 0,-41 10 0,21-6 0,-1-1 0,-1-2 0,0-1 0,29-18 0,-40 21 0,-1-1 0,0 0 0,-1-1 0,0 0 0,-1-1 0,0-1 0,20-29 0,-26 29 0,-16 19 0,-16 20 0,13-11 0,0 1 0,1-1 0,0 2 0,2 0 0,-12 24 0,17-34 0,2 1 0,-1 0 0,1 0 0,0 0 0,0 0 0,1 0 0,0 0 0,0 0 0,1 1 0,0-1 0,0 0 0,1 0 0,0 1 0,0-1 0,0 0 0,6 14 0,-6-19 0,-1-1 0,1 1 0,0 0 0,0 0 0,0-1 0,0 1 0,0 0 0,0-1 0,1 1 0,-1-1 0,1 0 0,-1 1 0,1-1 0,-1 0 0,1 0 0,-1 0 0,1 0 0,0 0 0,0 0 0,0 0 0,0-1 0,-1 1 0,1-1 0,0 1 0,0-1 0,0 0 0,0 0 0,0 0 0,0 0 0,0 0 0,0 0 0,0 0 0,0-1 0,0 1 0,0-1 0,0 1 0,-1-1 0,1 0 0,0 0 0,2-1 0,4-2 0,0-1 0,0-1 0,0 1 0,0-1 0,-1 0 0,0-1 0,6-8 0,74-101 0,-81 108 0,7-8 0,-6 11 0,-7 10 0,-69 226 0,28-81 0,8-50 0,-4-1 0,-98 181 0,130-272 0,1 0 0,-1 0 0,-1-1 0,1 0 0,-1 0 0,-1 0 0,1 0 0,-1-1 0,-12 8 0,18-13 0,0-1 0,1 1 0,-1-1 0,0 1 0,0-1 0,1 0 0,-1 1 0,0-1 0,0 0 0,0 0 0,1 0 0,-1 0 0,0 0 0,0 0 0,0 0 0,0 0 0,0 0 0,1 0 0,-1 0 0,0 0 0,0 0 0,0-1 0,1 1 0,-1 0 0,0-1 0,-1 0 0,1 0 0,0 0 0,0 0 0,1 0 0,-1 0 0,0-1 0,0 1 0,1 0 0,-1-1 0,1 1 0,-1 0 0,1-1 0,-1 1 0,1-3 0,-1-4 0,0 0 0,1 1 0,0-1 0,3-14 0,1 1 0,2 1 0,0 0 0,1 0 0,1 0 0,1 1 0,1 1 0,0-1 0,1 2 0,1-1 0,1 2 0,20-22 0,19-12 0,1 3 0,60-42 0,-65 52 0,137-118 0,-163 137 0,0-1 0,-1-1 0,-1 0 0,25-35 0,-38 45 0,0 0 0,-1 0 0,0-1 0,-1 0 0,0 0 0,-1 0 0,0-1 0,-1 0 0,0 1 0,-1-1 0,0 0 0,-1 0 0,0-14 0,-1 23 0,0-1 0,-1 1 0,1 0 0,-1-1 0,0 1 0,0 0 0,0 0 0,0-1 0,0 1 0,-1 0 0,1 0 0,-1 0 0,0 0 0,0 1 0,0-1 0,0 0 0,-1 1 0,1 0 0,-1-1 0,1 1 0,-1 0 0,-5-3 0,6 4 0,-1 0 0,1 0 0,-1 1 0,0-1 0,1 0 0,-1 1 0,0 0 0,0 0 0,0-1 0,1 2 0,-1-1 0,0 0 0,0 0 0,1 1 0,-1 0 0,0-1 0,1 1 0,-1 0 0,1 1 0,-1-1 0,1 0 0,-1 1 0,1-1 0,0 1 0,0-1 0,0 1 0,-4 4 0,2-1 0,0 0 0,0 1 0,1-1 0,-1 1 0,1 0 0,1 0 0,-1 0 0,1 0 0,0 1 0,0-1 0,1 0 0,0 1 0,-1 10 0,1-9 0,1-1 0,0 1 0,0 0 0,1 0 0,0-1 0,1 1 0,-1 0 0,1-1 0,1 1 0,-1-1 0,6 9 0,-4-9 0,1 0 0,0-1 0,0 1 0,1-1 0,-1-1 0,1 1 0,1-1 0,-1 0 0,1 0 0,0-1 0,11 6 0,-13-8 0,1 1 0,0-1 0,0 0 0,0 0 0,0-1 0,1 0 0,-1 0 0,0 0 0,1-1 0,-1 0 0,0 0 0,1 0 0,-1-1 0,0 0 0,9-3 0,-12 3 14,0 0 0,-1 0 0,0 0 1,1-1-1,-1 1 0,0-1 0,0 0 0,0 1 0,0-1 0,0 0 1,0 0-1,0-1 0,0 1 0,-1 0 0,0 0 0,1-1 0,-1 1 1,0-1-1,0 1 0,0-1 0,0 0 0,-1 1 0,1-1 0,-1 0 1,1 1-1,-1-1 0,0 0 0,0 0 0,0 1 0,-1-4 0,0-4-968,-1-1-1,1 1 1,-2 0-1,0 0 0,-6-16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11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13168,'0'0'0,"67"-36"120,-23 26 240,8 4 8,-1 4 24,1 2-8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3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180 558 4816,'0'0'7457,"-13"15"-7090,-6 3-236,6-4-9,0 0-1,0 0 1,1 1 0,-11 21 0,13-21 65,0 1 0,2 1 0,0 0 0,0 0 0,2 1 0,0-1 0,1 1 0,1 1 0,1-1 0,0 1 0,1 24 0,2-39-133,0 0 0,1 0 0,-1 0 0,1 0 0,0 0 0,0 0 0,1 0 0,1 3 0,-2-5-33,-1-1 1,1 0-1,0 0 0,-1 0 1,1 0-1,0 0 1,0 0-1,0 0 0,0 0 1,0 0-1,0 0 1,1 0-1,-1 0 0,0-1 1,0 1-1,1 0 1,-1-1-1,0 1 0,1-1 1,-1 0-1,0 1 0,1-1 1,-1 0-1,0 0 1,1 0-1,-1 0 0,2 0 1,8-2 46,-1 0 1,1 0-1,-1-1 0,0-1 1,0 0-1,0 0 1,0-1-1,10-6 1,72-55 307,-74 51-270,25-18 94,-2 3 245,-2-2 0,57-59 0,-99 98-281,-1 1 0,2 1-1,-1-1 1,1 0 0,0 1 0,-1 13 0,1-8-164,1 0 0,0-1 0,1 1 0,0-1 0,5 24 0,-3-27 9,1 0 0,0-1 0,1 0 1,0 1-1,1-1 0,0-1 0,6 10 1,-9-16-3,-1 1-1,1-1 1,0 0 0,0 0 0,0 0 0,0 0 0,0 0 0,0 0 0,0-1 0,1 1 0,-1-1 0,0 1-1,1-1 1,0 0 0,-1 0 0,1 0 0,-1 0 0,1-1 0,0 1 0,0-1 0,-1 0 0,1 1-1,0-1 1,0 0 0,0-1 0,-1 1 0,1 0 0,0-1 0,0 0 0,4-1 0,7-5 28,0-1 1,-1 0 0,0-1 0,-1-1-1,1 0 1,-2 0 0,0-1 0,0-1-1,17-23 1,-14 15 68,-1-1 0,-1 0 1,-1-1-1,0 0 0,12-41 0,-11 13 407,-12 51-502,0 0 0,0 0-1,0-1 1,1 1 0,-1 0 0,0 0 0,0-1-1,1 1 1,-1 0 0,0 0 0,1-1-1,-1 1 1,1 0 0,-1-1 0,1 1 0,-1-1-1,1 1 1,0 0 0,-1-1 0,2 1 0,16 14-3,-15-13 7,14 12-10,0-2 0,1 0 0,25 12 0,-32-19 0,0 0 0,0-1 1,1-1-1,-1 0 0,1 0 0,-1-1 0,20 1 0,-11-2 2,1-1-1,-1-1 0,0-1 0,0-1 1,29-8-1,-39 8 6,-1-1 0,1 0 0,-1 0 0,0-1-1,-1 0 1,1 0 0,-1-1 0,0 0 0,0-1 0,-1 0 0,0 0 0,11-14 0,-17 19-3,0 0-1,0 0 1,0 0 0,0-1-1,-1 1 1,1 0 0,0 0-1,-1 0 1,0-1 0,0 1-1,0 0 1,0 0 0,0-1-1,0 1 1,0 0 0,-1 0-1,1-1 1,-1 1 0,1 0-1,-1 0 1,0 0 0,0 0-1,0 0 1,0 0 0,0 0-1,-3-2 1,2 0 1,0 1 0,0 0 0,0 0 0,-1 1 1,0-1-1,1 0 0,-1 1 0,0 0 0,0-1 0,-1 1 0,1 0 0,0 1 0,-1-1 0,-5-1 0,2 2-7,0 0 0,0 1-1,1 0 1,-1 1 0,0-1-1,0 1 1,0 1-1,1-1 1,-1 1 0,0 0-1,1 1 1,0 0 0,0 0-1,-11 6 1,3 0-14,0 1 0,1 1 0,0 0 0,-20 23 1,28-28 5,0 1 0,0-1-1,1 1 1,0 0 0,0 0 0,1 0 0,0 1 0,0-1 0,0 1 0,1 0 0,1 0 0,-1-1 0,1 1 0,1 0 0,-1 0 0,1 0 0,1 1 0,-1-1 0,1 0 0,1-1 0,2 10-1,-1-7 1,0 1-1,1-1 0,1 0 0,0-1 0,0 1 0,0-1 0,2 0 0,-1-1 1,1 1-1,0-1 0,0 0 0,1-1 0,0 0 0,1 0 0,13 8 0,-14-11 12,1 0-1,-1 0 1,1-1-1,0-1 1,0 1-1,0-1 0,1-1 1,-1 1-1,0-2 1,1 1-1,-1-1 1,0-1-1,1 1 0,-1-2 1,0 1-1,10-4 1,16-6 105,-1-1 1,61-31-1,-47 20-8,282-127 397,-286 132-419,-20 9-2,-1-1-1,0-1 1,38-24-1,-60 33-28,-5 2-16,-17 6-7,-26 13-19,-12 7-12,-62 40 0,100-52-1,0 0-1,1 1 1,0 2-1,1 0 1,1 0-1,-16 22 1,31-35 9,0 0 0,0 1 0,1-1 0,-1 1 0,1 0 0,0 0 1,0 0-1,1 0 0,-1 0 0,1 0 0,-1 8 0,2-11 0,0-1-1,0 1 1,0 0-1,0 0 1,1 0-1,-1-1 0,1 1 1,-1 0-1,1 0 1,-1-1-1,1 1 1,0-1-1,0 1 1,0 0-1,0-1 1,0 0-1,0 1 1,0-1-1,0 1 1,1-1-1,-1 0 1,0 0-1,1 0 0,-1 0 1,1 0-1,-1 0 1,1 0-1,0-1 1,-1 1-1,1 0 1,0-1-1,0 1 1,-1-1-1,1 0 1,0 0-1,2 0 1,3 1 9,1-1 1,-1 0 0,1-1 0,-1 0 0,0 0 0,1-1 0,-1 0-1,0 0 1,0 0 0,0-1 0,0 0 0,-1-1 0,1 0 0,-1 0-1,7-5 1,11-10 65,-1-1-1,27-30 1,-37 37-42,8-9 30,2-1 71,-2 0 0,24-34-1,-46 60-117,0 0 0,0 0 0,0 0-1,0 0 1,0 0 0,1 0 0,-1 0 0,1 0-1,0 0 1,0 1 0,0 2 0,1 4-15,0 0-1,0 0 1,6 17 0,-5-20-10,-1-1 0,2 1 0,-1-1 0,1 0 0,-1 0 0,2 0 0,-1-1 0,1 1 0,0-1 0,0 0 0,0 0 0,1 0 0,0 0 0,0-1 0,9 7 1,-9-9 4,-1 0 0,1 0 1,0-1-1,0 0 0,0 0 1,0 0-1,0 0 0,0-1 1,0 0-1,0 0 0,0 0 1,0 0-1,6-2 0,-2 0 4,-1-1-1,0 0 0,0 0 0,0-1 0,0 1 0,-1-2 0,9-5 0,1-3 11,-1-1 0,0 0 0,-1-1 0,-1-1 0,19-27 0,-16 18 9,-2-1 0,0-1 0,-2-1-1,11-32 1,30-119 37,-32 100-24,-3 13 68,18-135 0,-36 196-96,-1 1 0,0-1 0,0 0 0,-1 1 0,0-1 0,0 1-1,0-1 1,-2-6 0,3 10-5,-1 1 0,1-1 0,-1 0-1,1 0 1,-1 0 0,1 1-1,-1-1 1,1 0 0,-1 0 0,0 1-1,1-1 1,-1 1 0,0-1-1,0 1 1,1-1 0,-1 1 0,0-1-1,0 1 1,-1-1 0,1 1-1,-1 0 0,1 0 0,0 0 1,0 0-1,0 0 0,-1 1 0,1-1 0,0 0 1,0 1-1,0-1 0,-1 1 0,1-1 0,0 1 1,0 0-1,0-1 0,0 1 0,0 0 0,0 0 1,-1 1-1,-3 3-6,1 0 0,-1 1 0,0-1-1,1 1 1,1 1 0,-1-1 0,1 0 0,-4 11 0,-19 61-32,16-42 15,-10 34-69,-15 93 0,3 76-103,-9 49 15,28-197 270,25-134 170,22-58 1,-24 78-216,1 0 1,1 1 0,1 1-1,1 0 1,1 1-1,1 0 1,1 1 0,0 1-1,35-28 1,-42 38-26,0 0 0,1 1 1,0 0-1,14-6 0,-22 11-15,0 1 0,0 0 0,1 0-1,-1 0 1,0 1 0,1-1-1,-1 1 1,0 0 0,6 0 0,-7 0-4,-1 0 0,1 1 1,0-1-1,-1 0 0,1 1 1,-1 0-1,1-1 1,-1 1-1,1 0 0,-1 0 1,1 0-1,-1 0 0,0 0 1,0 0-1,1 0 0,-1 1 1,0-1-1,0 0 1,2 4-1,-3-3-4,1 0 1,0 0-1,0 0 1,-1 0-1,0 0 1,1 1-1,-1-1 1,0 0-1,0 0 1,0 0-1,0 1 0,0-1 1,-1 0-1,1 0 1,-1 0-1,1 1 1,-1-1-1,0 0 1,0 0-1,0 0 1,0 0-1,0 0 1,0-1-1,-2 3 0,-3 4 7,0 0-1,-1 0 0,-13 12 0,5-8 9,-1-1 1,0-1-1,-17 9 0,2-1 9,31-18-20,0 0 0,0 1 1,0-1-1,-1 0 1,1 0-1,0 1 1,0-1-1,0 0 1,0 1-1,0-1 1,0 0-1,0 0 1,0 1-1,0-1 0,0 0 1,0 0-1,0 1 1,0-1-1,0 0 1,0 1-1,1-1 1,-1 0-1,0 0 1,0 1-1,0-1 0,0 0 1,0 0-1,1 0 1,-1 1-1,0-1 1,0 0-1,0 0 1,1 0-1,-1 1 1,0-1-1,0 0 1,1 0-1,-1 0 0,0 0 1,0 0-1,1 0 1,-1 1-1,16 10 13,-11-9-8,11 9 2,0-2 0,1 0-1,1 0 1,30 9 0,-38-15-13,1 0 0,-1-1 0,1 0 0,-1-1 0,1 0 0,-1-1 0,1 0 0,0-1 0,-1 0 0,13-2 0,1-4 3,-1 0 0,1-2 0,-1 0 0,-1-1 0,0-2 0,-1 0 0,0-1 0,-1-1 0,0-1 0,-1-1 0,-1-1 0,0 0 0,-1-1 0,-2-1 0,1-1 0,-2 0 0,-1-1 0,0 0 0,11-29 0,2-10 31,-4-2 0,20-80 0,-33 105-6,-3-1 0,-1 1 0,-2-1 0,-1 0 0,-5-52 1,3 85-18,-1 0 0,0 0-1,0 0 1,-1 1 0,1-1 0,-1 0 0,0 1 0,0 0 0,-4-7 0,5 10-6,0 0-1,0 0 1,0 0 0,1 0-1,-1 0 1,0 0-1,0 0 1,0 0-1,0 0 1,-1 1-1,1-1 1,0 0 0,0 1-1,0-1 1,-1 1-1,1-1 1,0 1-1,-1 0 1,1-1-1,0 1 1,-1 0-1,1 0 1,0 0 0,-1 0-1,1 0 1,0 0-1,-1 0 1,1 1-1,0-1 1,0 0-1,-1 1 1,1-1-1,0 1 1,0-1 0,-1 1-1,1 0 1,-1 1-1,-4 2-4,0 0-1,1 1 0,0 0 1,0 1-1,0-1 0,1 1 1,-1 0-1,2 0 0,-1 0 1,0 0-1,-2 8 0,-4 12-20,-11 40-1,15-44 11,-9 35-39,2 1 1,3 1-1,2 0 1,3 0-1,2 1 1,3-1-1,3 1 1,2-1-1,17 78 1,-22-137 53,1 7-2,1-1-1,0 0 1,0 0-1,0 1 1,5 7-1,-6-13 4,0 0 0,-1 0-1,1 0 1,0 0 0,0 0 0,0 0-1,-1 0 1,1 0 0,0 0 0,0-1 0,0 1-1,0 0 1,0-1 0,1 1 0,-1-1-1,0 1 1,0-1 0,0 0 0,0 1-1,1-1 1,-1 0 0,0 0 0,0 0-1,0 0 1,1 0 0,-1 0 0,0 0-1,0 0 1,0-1 0,1 1 0,-1 0-1,0-1 1,0 1 0,0-1 0,0 1-1,0-1 1,2 0 0,37-21 64,0-1 0,62-49 0,-99 69-56,2-2 10,1 0 0,-1 1 0,1 0 0,0 0 0,0 0-1,1 1 1,-1-1 0,14-3 0,-20 7-17,1 0 0,0 0 1,-1 0-1,1 1 0,-1-1 0,1 0 0,0 0 0,-1 1 0,1-1 1,-1 0-1,1 1 0,-1-1 0,1 0 0,-1 1 0,0-1 0,1 1 1,-1-1-1,1 1 0,-1-1 0,0 1 0,1-1 0,-1 1 0,0-1 0,0 1 1,1-1-1,-1 1 0,0 0 0,0-1 0,0 1 0,0-1 0,0 1 1,0 0-1,0-1 0,0 2 0,1 28 3,-1-23-2,0 4 0,2 55-32,-1-59 24,-1-1-1,2 1 0,-1-1 0,1 0 0,0 0 1,0 0-1,6 12 0,-7-17 6,0 0 0,0 1 0,0-1 0,0 0 0,0 0 0,0 0 0,0 0 0,1 0 0,-1 0 0,0 0 0,1 0 0,-1 0 0,0-1 0,1 1 0,-1 0 0,1-1 0,-1 1 1,1-1-1,1 1 0,0-1 3,0 0 0,1 0 1,-1-1-1,0 1 1,0 0-1,0-1 0,0 0 1,0 0-1,4-1 1,5-4 25,0 0 0,-1-1 1,18-12-1,-22 14-8,12-8 27,64-50 274,-83 62-317,1 1 0,-1-1 0,0 1 1,1-1-1,-1 1 0,1 0 0,-1-1 1,0 1-1,1 0 0,-1-1 0,1 1 1,-1 0-1,1-1 0,-1 1 0,1 0 1,0 0-1,-1-1 0,1 1 1,-1 0-1,1 0 0,-1 0 0,1 0 1,0 0-1,-1 0 0,1 0 0,-1 0 1,1 0-1,-1 0 0,1 0 0,0 0 1,0 1-1,0 0 1,-1 0 0,1 0 0,-1 0 0,0 0 0,1 0 1,-1 0-1,0 0 0,0 0 0,1 0 0,-1 0 0,0 1 0,0-1 0,0 0 0,-1 2 0,-8 46 65,-15 20-19,-63 129-1,56-135-36,16-29-12,-111 225 27,-18-13-11,140-240-17,0 2 7,-1-1-1,-1 0 1,1 0 0,-10 8 0,14-14-7,0 0 1,0 0-1,0 0 1,0 0-1,-1-1 1,1 1-1,0 0 1,0 0-1,-1-1 1,1 1-1,0-1 1,-1 0-1,1 1 1,-1-1-1,1 0 1,-1 0-1,1 1 1,0-1-1,-1 0 1,1-1-1,-1 1 1,1 0-1,-1 0 1,1-1-1,0 1 1,-1 0-1,1-1 1,0 0-1,-1 1 1,1-1-1,0 0 1,0 1-1,-2-3 1,-2-2 12,0 0 1,1 0 0,0-1-1,0 1 1,1-1-1,-1 0 1,1-1 0,1 1-1,-1 0 1,1-1-1,0 1 1,-2-12 0,0-8 75,-3-51 0,6 55-36,2-1-1,0 0 0,1 1 1,2 0-1,9-38 0,-9 47-33,1 0 0,0 1 0,0 0-1,2 0 1,-1 0 0,1 1 0,1 0-1,0 0 1,1 1 0,19-19 0,-10 15 3,1 0 0,1 1 1,0 2-1,1 0 0,0 1 0,0 1 1,42-12-1,13 3 121,80-9 0,-5 2 142,-95 17-186,-33 7-3852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12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4008,'0'0'12667,"11"1"-12191,35 2-28,-43-3-442,1 0-1,0-1 1,-1 0-1,1 1 1,0-1-1,-1-1 0,1 1 1,-1 0-1,0-1 1,1 0-1,-1 1 1,0-1-1,0-1 0,0 1 1,0 0-1,0-1 1,3-3-1,-3 3-1233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13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254 307 4512,'0'0'3350,"-10"4"-3204,-83 30 339,70-24 100,-44 26 1,42-26-148,20-8-175,1-1-1,0 1 0,-1 0 0,1 0 1,0 1-1,-5 2 0,9-4-242,0-1-1,0 0 1,0 0-1,0 0 1,0 0-1,0 0 0,0 0 1,0 0-1,0 0 1,0 0-1,0 0 1,0 0-1,0 0 1,-1 1-1,1-1 0,0 0 1,0 0-1,0 0 1,0 0-1,0 0 1,0 0-1,0 0 1,0 0-1,0 0 0,0 0 1,0 1-1,0-1 1,0 0-1,1 0 1,-1 0-1,0 0 1,0 0-1,0 0 1,0 0-1,0 0 0,0 0 1,0 0-1,0 0 1,0 0-1,0 1 1,0-1-1,0 0 1,0 0-1,0 0 0,0 0 1,0 0-1,1 0 1,-1 0-1,0 0 1,0 0-1,0 0 1,0 0-1,0 0 0,0 0 1,0 0-1,0 0 1,0 0-1,0 0 1,1 0-1,-1 0 1,0 0-1,10 1 696,13-3 60,7-4 102,-1-2 0,1-1 0,53-24 0,-64 23-452,-1 0 0,0-1 0,-1-1 0,0-1 0,-1 0 0,25-26 0,-30 27-124,0-1 0,-1 0 0,-1-1 0,0 0 0,0 0 0,-2-1 0,1 0 0,-2 0 0,0-1 0,-1 0 0,5-30 0,-3-7 2308,-13 77-1715,-5 112 15,10-89-662,-3 0-1,-13 62 0,10-76-117,4-16-32,0 0 0,-2 0 0,0 0 0,-1-1 0,-10 21 0,15-36-84,0 0 1,1 0-1,-1-1 1,0 1-1,0 0 0,1 0 1,-1 0-1,0 0 1,0-1-1,0 1 0,0 0 1,0-1-1,0 1 0,0-1 1,-1 1-1,1-1 1,0 0-1,0 1 0,0-1 1,0 0-1,-1 0 1,1 0-1,0 0 0,0 0 1,0 0-1,-1 0 0,1 0 1,0 0-1,0 0 1,0-1-1,0 1 0,0-1 1,-1 1-1,1-1 1,0 1-1,0-1 0,0 1 1,0-1-1,0 0 0,-1-1 1,-6-4 72,0 0 0,1-1 0,-13-14 0,13 14-28,-12-13 90,8 11 3,2-1-1,-1 0 0,1-1 0,-14-23 1,22 34-149,1-1 1,0 1 0,0 0 0,-1-1-1,1 1 1,0-1 0,0 1-1,-1-1 1,1 1 0,0-1 0,0 1-1,0-1 1,0 1 0,0-1-1,0 1 1,0-1 0,0 1-1,0-1 1,0 1 0,0-1 0,0 0-1,0 1 1,1-1 0,-1 1-1,0 0 1,0-1 0,0 1 0,1-2-1,0 2 4,0-1 0,0 1 0,0 0 0,-1-1 0,1 1 0,0 0 0,0 0 0,0-1 0,0 1 0,0 0 0,0 0 0,0 0 0,0 0 0,-1 0 0,2 1-1,39 8 134,-36-7-134,13 3-5,175 47 0,-160-45 0,1-2 0,0-1 0,63-2 0,-66-3 185,-9 1 74,0-1 0,31-7 0,-47 7-620,0 0 0,0-1-1,0 0 1,-1-1 0,1 1 0,-1-1 0,1 0 0,-1 0-1,0-1 1,0 1 0,-1-1 0,1 0 0,5-6-1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0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396 151 4816,'0'0'5590,"0"-10"-5147,-6-126 3804,6 136-4216,0-1 1,0 1 0,0 0-1,0 0 1,0 0 0,0 0-1,0 0 1,0-1 0,0 1-1,-1 0 1,1 0 0,0 0-1,0 0 1,0 0 0,0 0-1,0-1 1,0 1 0,0 0-1,0 0 1,0 0 0,0 0-1,0 0 1,0 0 0,-1 0-1,1 0 1,0-1 0,0 1-1,0 0 1,0 0 0,0 0-1,0 0 1,-1 0 0,1 0-1,0 0 1,0 0 0,0 0-1,0 0 1,0 0 0,0 0-1,-1 0 1,1 0 0,0 0-1,0 0 1,0 0 0,0 0-1,-10 4 685,-6 10-201,-13 27 158,-32 57-1,32-48-321,-13 24 342,3 2 0,4 2 0,2 1 0,-40 157-1,70-223-580,-1 2 91,0 0-1,1 0 0,1 0 0,0 0 1,1 0-1,2 28 0,-1-42-192,0-1 0,0 1 0,0 0 0,0-1 0,0 1-1,0-1 1,0 1 0,1-1 0,-1 0 0,0 1 0,0-1 0,1 1-1,-1-1 1,0 1 0,0-1 0,1 1 0,-1-1 0,0 0 0,1 1 0,-1-1-1,1 0 1,-1 1 0,0-1 0,1 0 0,-1 0 0,1 1 0,-1-1-1,1 0 1,-1 0 0,1 0 0,0 1 0,1-1-19,-1-1 1,1 1-1,0 0 0,-1 0 1,1-1-1,-1 1 1,1-1-1,0 1 0,-1-1 1,3-1-1,2-2-124,1 0 0,-1 0 0,12-11 1,6-12-3158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1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123 242 11448,'0'0'722,"-11"-4"-448,1 2-177,0 1 77,0-1-1,1-1 0,-1 0 0,0 0 1,1-1-1,0 0 0,-17-11 1,25 14-127,0 0 0,0 1-1,1-1 1,-1 0 0,0 0 0,1 0 0,-1 0 0,1-1 0,-1 1 0,1 0 0,-1 0 0,1 0 0,0 0 0,0 0 0,0-1 0,-1 1 0,1 0 0,0 0 0,0 0 0,1-1 0,-1 1 0,0 0 0,0 0 0,0 0 0,1 0 0,-1 0 0,1-1 0,-1 1 0,1 0 0,-1 0 0,1 0 0,1-1-1,1-4 98,1 1-1,0-1 0,1 1 0,6-6 0,4-2 73,1 0 1,0 2 0,1 0-1,0 0 1,0 2-1,1 0 1,1 1-1,-1 1 1,1 1-1,37-8 1,-5 6 227,0 2 0,1 2-1,51 3 1,73 15 996,-140-10-1053,-26-2-164,1 0 0,-1 1 0,1 0 0,-1 0 1,0 1-1,0 0 0,0 1 0,-1 0 0,17 12 1,-25-16-202,-1-1 1,1 0-1,0 1 1,-1-1-1,1 1 1,-1-1-1,1 1 1,-1-1 0,1 1-1,-1-1 1,1 1-1,-1-1 1,0 1-1,1 0 1,-1-1-1,0 1 1,0 0 0,1-1-1,-1 1 1,0 0-1,0-1 1,0 1-1,0 0 1,0 0-1,0-1 1,0 1 0,0 0-1,0 0 1,0-1-1,0 1 1,0 0-1,-1-1 1,1 1-1,0 0 1,0-1 0,-1 1-1,1 0 1,0-1-1,-2 2 1,1-1-19,0 0 0,0 0 0,0 0 0,-1 0 0,1 0 0,-1 0 0,1 0 0,0 0 0,-1-1 0,0 1 0,1 0 0,-1-1 0,1 0 0,-1 1 0,0-1 0,1 0 0,-3 0 0,-25 0-670,19 0-2237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1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 9744,'0'0'3169,"12"-6"-2773,14-7 41,0 1 0,1 1-1,1 2 1,43-10 0,-1 12 1137,0 3 1,109 7 0,-157-2-1032,29-3 1,-25 0-165,-21 1-348,-1 1-1,1-1 1,0 0-1,-1 0 1,1-1-1,-1 1 1,0-1-1,0 0 0,1 0 1,-1 0-1,-1-1 1,1 1-1,0-1 1,0 0-1,-1 0 1,0 0-1,0-1 1,4-4-1,12-22-2909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6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1141 9744,'0'0'2542,"-13"4"-2050,11-4-467,-8 3 101,0 1 1,0 0-1,0 0 1,1 1-1,-1 0 0,1 0 1,0 1-1,-13 11 1,7-1 295,0-1-1,-25 36 1,35-44-261,0 0 0,1 1-1,0 0 1,0 0 0,1 0-1,0 0 1,0 1 0,1-1 0,0 1-1,-1 10 1,2-15-86,1-1 0,0 0 0,0 0 0,0 1 0,1-1 0,-1 0 0,1 0 0,0 1 0,0-1 0,0 0 0,0 0 0,0 0-1,1 0 1,-1 0 0,1 0 0,0-1 0,0 1 0,0-1 0,0 1 0,0-1 0,1 1 0,-1-1 0,1 0 0,-1 0 0,1 0 0,0-1 0,0 1 0,0-1 0,0 1 0,0-1 0,0 0 0,3 0-1,2 1 37,-1-1-1,1 0 0,-1 0 0,1-1 0,0 0 0,-1-1 0,1 0 1,-1 0-1,0 0 0,1-1 0,-1 0 0,12-5 0,-12 3-21,0 0-1,0 0 1,0-1-1,0 0 0,-1 0 1,1 0-1,-1-1 1,-1 0-1,1-1 0,-1 1 1,0-1-1,-1 0 1,1 0-1,-1 0 1,-1-1-1,6-14 0,-6 13-16,-1 1-1,0-1 1,0 0-1,-1 1 1,0-1-1,-1 0 1,1 0-1,-2 0 1,1 1-1,-1-1 1,-1 0-1,0 1 1,0-1-1,0 1 0,-7-16 1,7 21-24,0 0 0,1-1 0,-1 1 0,0 0 0,-1 0 0,1 1 0,0-1 0,-1 0-1,0 1 1,1-1 0,-1 1 0,0 0 0,0 0 0,0 0 0,-1 1 0,1-1 0,0 1 0,-1-1 0,1 1 0,-1 0 0,1 0 0,-1 1 0,1-1 0,-7 1 0,-4-2 239,10-2 20,15-12 48,-6 10-383,6-6 62,0 0 1,1 1 0,0 0-1,1 1 1,0 0-1,1 1 1,0 1-1,1 0 1,-1 1 0,1 0-1,1 1 1,25-6-1,43-6 84,-74 17-100,0 0-1,0 1 1,0 0 0,0 0 0,0 1 0,13 2 0,-21-2-12,0 0-1,0-1 1,0 1 0,0 0-1,0 0 1,-1 0 0,1 0 0,0 0-1,0 0 1,-1 1 0,1-1-1,-1 1 1,1-1 0,-1 1-1,0-1 1,0 1 0,2 2 0,-1 0 8,0 0 1,-1 1-1,1-1 1,-1 0-1,0 1 1,0-1-1,1 7 1,-1 6 33,-1-1 1,-1 0 0,-3 20-1,1-21 4,-1 1 0,0-1 0,-1 0 0,-9 20 0,-3 6 198,15-33-83,5-6-51,11-12 6,18-24-16,-26 27-89,90-109 193,-80 95-153,19-20 1,-29 35-28,0 0 0,1 1 0,-1-1 0,1 1 0,0 1 0,0 0 0,11-6 0,-17 10-25,0 0 0,0-1-1,-1 1 1,1 0 0,0-1 0,0 1 0,-1 0 0,1 0 0,0 0-1,0-1 1,0 1 0,-1 0 0,1 0 0,0 1 0,0-1 0,0 0-1,0 0 1,-1 0 0,1 0 0,0 1 0,0-1 0,-1 0 0,1 1-1,0-1 1,0 0 0,-1 1 0,1-1 0,0 1 0,-1-1 0,1 1 0,-1 0-1,1-1 1,-1 1 0,1 0 0,-1-1 0,1 1 0,-1 0 0,0-1-1,1 1 1,-1 0 0,0 0 0,1 1 0,0 4 11,0 1 1,0 0 0,0 0-1,-1 10 1,1-1 11,27 225 148,-27-236-169,0 0 0,0 0 0,0 0 0,1-1 0,0 1 0,0-1 0,0 1 0,0-1 0,1 0 0,-1 1 0,1-2 0,1 1 0,2 4 0,-3-7 0,-1 1 1,0 0-1,1-1 1,0 0-1,-1 0 1,1 1-1,0-2 1,-1 1-1,1 0 0,0 0 1,0-1-1,0 0 1,0 1-1,0-1 1,-1 0-1,1-1 1,0 1-1,0 0 1,0-1-1,0 1 1,0-1-1,-1 0 1,4-1-1,5-3 13,-1 0 1,0 0-1,0-1 1,0 0-1,-1-1 0,0 0 1,0 0-1,-1-1 0,0 0 1,0-1-1,-1 0 0,11-17 1,5-12 78,36-79 1,-36 65-31,54-99 474,-68 133-269,-15 33-53,-7 27-174,2 1 0,2 1 0,2-1 0,2 1 0,1 1 0,5 71 0,0-100-17,0-1 0,5 17 0,-5-27-19,0-1 0,1 1-1,-1 0 1,1-1 0,0 1 0,0-1 0,1 1 0,-1-1 0,1 0 0,4 4-1,-6-7-6,0 0 0,1-1-1,-1 1 1,1-1 0,-1 1 0,1-1-1,-1 0 1,1 1 0,-1-1-1,1 0 1,0 0 0,-1 0-1,1 0 1,-1 0 0,1 0 0,-1-1-1,1 1 1,-1-1 0,1 1-1,-1-1 1,1 1 0,1-2-1,33-16 66,-23 8-32,0 0 0,0-1 0,18-20-1,-4 3 13,-7 6-1,-1-1 0,-1-1 0,-1 0 0,21-41 0,3-4 72,-34 59-85,1 1 0,-1 0 1,1 1-1,17-14 0,2-3 9,-26 24-44,0 1 0,0-1 0,0 1 0,0-1 0,0 1 0,0 0 0,0-1 0,0 1 0,0 0 0,0 0 0,0 0 0,0-1 0,0 1 0,1 0 1,-1 1-1,0-1 0,0 0 0,0 0 0,0 0 0,0 1 0,0-1 0,0 0 0,0 1 0,0-1 0,0 1 0,0-1 0,0 1 0,1 1 0,-1-2 0,0 1 0,1 0 0,-1 0 0,0 0 0,0 0 0,0 0 0,0 0 0,0 0 0,0 0 0,0 0 0,-1 0 0,1 0 0,0 1 0,-1-1 0,1 0 0,-1 0 0,1 1 0,-1-1 0,1 1 0,-1-1 0,0 3 0,0 0 0,-4 23-8,0 0 1,-2-1-1,-14 41 0,4-28 3,-3-2-1,-23 37 0,37-67 11,3-4-12,0 0 1,0 0 0,0 0-1,0 0 1,1 0-1,-1 1 1,0 4-1,22-18 30,5-5-5,-11 5-2,1 1 0,-1 1 0,1 1 0,0 0 0,1 0 0,0 2-1,32-8 1,-47 13-16,1 0-1,0 0 0,-1 0 1,1 0-1,-1 0 0,1 0 1,-1 0-1,1 1 0,0-1 1,-1 0-1,1 1 0,-1-1 1,1 1-1,-1 0 0,0 0 1,1-1-1,-1 1 0,0 0 1,1 0-1,-1 0 0,0 0 1,0 0-1,0 1 0,0-1 1,0 0-1,0 0 0,0 1 1,0-1-1,-1 1 0,1-1 1,0 1-1,-1-1 0,1 1 1,-1-1-1,0 1 0,1-1 1,-1 3-1,1 3-2,0 1-1,-1-1 1,0 1-1,0-1 1,-1 1-1,-2 11 1,-1-2 8,-1 0 1,0 0-1,-2 0 0,0-1 1,0 0-1,-2-1 0,0 0 1,-1 0-1,0 0 0,-1-2 1,-1 1-1,-21 18 0,16-17 5,0-2 0,0 0 0,-30 15-1,39-24-4,0 0-1,0 0 0,0-1 1,-1-1-1,1 1 0,-1-1 0,1-1 1,-1 1-1,0-2 0,1 1 1,-15-2-1,23 1-4,-1 1-1,1-1 1,0-1 0,0 1-1,-1 0 1,1 0 0,0 0-1,0 0 1,0 0 0,-1 0-1,1 0 1,0 0 0,0 0-1,0 0 1,-1 0 0,1 0-1,0-1 1,0 1 0,0 0-1,-1 0 1,1 0-1,0 0 1,0-1 0,0 1-1,0 0 1,0 0 0,0 0-1,-1-1 1,1 1 0,0 0-1,0 0 1,0 0 0,0-1-1,0 1 1,0 0 0,0 0-1,0-1 1,0 1 0,0 0-1,0 0 1,0-1 0,0 1-1,0 0 1,8-14-7,15-9 8,265-222 83,-145 130-184,4-11 52,-66 54 61,-62 55 26,1 0 0,-2-2 1,-1 0-1,22-30 0,-37 45 5,-3 3-15,-9 7-7,-12 12-17,-13 19-53,1 2 0,-51 76 0,81-108 37,0 1 0,0-1-1,1 1 1,0 0 0,0 0 0,1 0 0,-3 12-1,5-18 10,0 0-1,0 0 0,0 0 1,0 0-1,0 0 0,0 0 1,0 0-1,0 0 0,1 0 1,-1-1-1,1 1 0,0 0 1,-1 0-1,1 0 0,2 2 1,-2-3 4,0 0 0,0 0-1,1 0 1,-1 0 0,0 0 0,1 0 0,-1 0 0,0-1 0,1 1-1,-1-1 1,1 1 0,-1-1 0,1 1 0,0-1 0,-1 0 0,1 0-1,-1 0 1,1 0 0,-1 0 0,1 0 0,0 0 0,2-1 0,4-1 7,0 1 1,0-2 0,0 1 0,0-1 0,-1 0-1,1 0 1,-1-1 0,0 0 0,0-1-1,0 1 1,-1-1 0,0-1 0,7-6 0,5-8 57,-1-1 1,24-39 0,-23 34-29,22-28-1,-39 53-38,-1 1 0,0-1 0,1 1 0,-1-1 0,0 1 0,1 0 0,-1-1 0,0 1 0,1 0 0,-1-1 0,0 1 0,1 0 0,-1-1 0,1 1 0,-1 0 0,1 0 0,-1 0 0,1-1 0,-1 1 0,1 0 0,-1 0 0,1 0 0,-1 0 0,1 0 0,-1 0 0,1 0 0,-1 0 0,1 0 0,-1 0 0,1 0 0,-1 0 0,1 1 0,-1-1 0,1 0 0,-1 0 0,1 0 0,-1 1 0,1-1 0,-1 0 0,1 1 0,-1-1 0,0 0 0,1 1 0,-1-1 0,0 0 0,1 1 0,-1-1 0,0 1 0,1-1 0,-1 1 0,0-1 0,0 1 0,1-1 0,-1 1 0,12 36 0,-9-25 0,-1-4 0,1-1 0,0 0 0,1 0 0,0 0 0,0 0 0,0 0 0,1-1 0,0 0 0,0 0 0,7 6 0,-10-10 0,1 1 0,1-1 0,-1 0 0,0 0 0,0-1 0,1 1 0,-1-1 0,1 1 0,-1-1 0,1 0 0,0 0 0,-1-1 0,1 1 0,0-1 0,0 0 0,-1 0 0,1 0 0,0 0 0,0-1 0,-1 0 0,1 1 0,6-4 0,0 0 0,0 0 0,-1-1 0,0 0 0,0 0 0,0-1 0,-1 0 0,9-9 0,49-54 0,-54 55 0,6-9 0,-1 0 0,-1-1 0,-1-1 0,-1 0 0,-2-1 0,12-32 0,43-167 0,-31 78 0,29-276 0,-65 420 0,1-4 0,-1-1 0,1 1 0,-2 0 0,0-11 0,1 18 0,0 1 0,0-1 0,0 0 0,0 0 0,-1 0 0,1 0 0,0 0 0,0 1 0,0-1 0,0 0 0,0 0 0,0 0 0,0 0 0,0 0 0,-1 0 0,1 0 0,0 1 0,0-1 0,0 0 0,0 0 0,0 0 0,-1 0 0,1 0 0,0 0 0,0 0 0,0 0 0,0 0 0,-1 0 0,1 0 0,0 0 0,0 0 0,0 0 0,0 0 0,0 0 0,-1 0 0,1 0 0,0 0 0,0 0 0,0 0 0,0 0 0,-1 0 0,1 0 0,0 0 0,0 0 0,0-1 0,0 1 0,0 0 0,-1 0 0,1 0 0,0 0 0,0 0 0,0 0 0,0 0 0,0-1 0,0 1 0,0 0 0,0 0 0,0 0 0,0 0 0,-1-1 0,1 1 0,0 0 0,0 0 0,0 0 0,0 0 0,0-1 0,-7 16 0,-6 22 0,2 1 0,1 0 0,-6 59 0,11-65 0,-43 319-22,34 3-13,14-345 25,3 38-3,-2-44 15,-1 0 0,1 0-1,-1 0 1,1-1 0,0 1 0,0 0 0,0 0 0,1-1 0,-1 1-1,0-1 1,1 1 0,3 3 0,-4-5-1,1 0 0,-1-1 0,0 1 0,0-1 0,1 1 0,-1-1 0,0 0 0,0 1 0,1-1 0,-1 0 0,0 0-1,1 0 1,-1 0 0,1 0 0,-1 0 0,0 0 0,1 0 0,-1-1 0,0 1 0,0-1 0,1 1 0,-1-1 0,0 1 0,0-1 0,0 1 0,3-3 0,32-23 27,-30 21-26,36-29-2,-8 7 0,37-36 0,-52 39 0,-16 19 0,-1 1 0,2 0 0,-1 0 0,0 0 0,1 0 0,0 1 0,-1-1 0,1 1 0,1 0 0,-1 0 0,7-3 0,-10 6 0,0 0 0,-1 0 0,1 0 0,0 1 0,-1-1 0,1 0 0,0 0 0,-1 1 0,1-1 0,0 0 0,-1 1 0,1-1 0,-1 0 0,1 1 0,0-1 0,-1 1 0,1-1 0,-1 1 0,0-1 0,1 1 0,-1 0 0,1-1 0,-1 1 0,0-1 0,1 1 0,-1 0 0,0-1 0,0 1 0,1 0 0,-1-1 0,0 1 0,0 0 0,0 0 0,0 0 0,5 33 0,-5-27 0,4 22 0,0 0 0,2-1 0,15 45 0,-21-72 0,1 1 0,0 0 0,0-1 0,0 1 0,0 0 0,0-1 0,0 1 0,0-1 0,0 0 0,1 1 0,-1-1 0,0 0 0,1 0 0,-1 0 0,1 0 0,-1 0 0,1 0 0,0 0 0,0-1 0,-1 1 0,3 0 0,0 0 0,-1-1 0,1 0 0,0 0 0,0 0 0,-1 0 0,1-1 0,0 1 0,-1-1 0,1 0 0,3-1 0,9-5 0,-1 0 0,0 0 0,23-17 0,-38 24 0,13-10 0,0 0 0,0-1 0,13-16 0,-17 17 0,1 0 0,1 0 0,0 1 0,18-12 0,-29 20 0,1 1 0,-1 0 0,0 0 0,0 0 0,1 0 0,-1 0 0,0-1 0,0 1 0,1 0 0,-1 0 0,0 0 0,1 0 0,-1 0 0,0 0 0,0 0 0,1 0 0,-1 0 0,0 0 0,1 0 0,-1 0 0,0 0 0,0 0 0,1 0 0,-1 0 0,0 0 0,0 1 0,1-1 0,-1 0 0,0 0 0,1 0 0,-1 0 0,0 0 0,0 1 0,0-1 0,1 0 0,-1 0 0,0 0 0,0 1 0,0-1 0,0 0 0,1 0 0,-1 1 0,0-1 0,0 0 0,0 1 0,0-1 0,0 0 0,0 0 0,0 1 0,0-1 0,0 0 0,0 1 0,0-1 0,0 0 0,0 0 0,0 1 0,0-1 0,0 0 0,0 1 0,0-1 0,0 1 0,-5 27 0,3-15 0,1 1 0,0 0 0,1 1 0,1-1 0,0 0 0,1 0 0,0 0 0,1 0 0,1 0 0,0 0 0,12 24 0,-16-36 0,1-1 0,-1 1 0,1-1 0,0 1 0,0-1 0,0 0 0,-1 1 0,1-1 0,0 0 0,1 0 0,-1 0 0,0 1 0,0-1 0,0-1 0,1 1 0,-1 0 0,0 0 0,1 0 0,-1-1 0,1 1 0,-1 0 0,1-1 0,-1 0 0,1 1 0,-1-1 0,1 0 0,0 0 0,-1 0 0,1 0 0,-1 0 0,1 0 0,-1 0 0,1 0 0,0-1 0,-1 1 0,1-1 0,-1 1 0,1-1 0,-1 0 0,0 1 0,1-1 0,-1 0 0,0 0 0,1 0 0,-1 0 0,1-1 0,6-5 0,-1 0 0,0-1 0,-1 0 0,1 0 0,8-15 0,-5 5 0,-1 0 0,-1-1 0,0 0 0,8-35 0,-13 42 0,0 0 0,-1 0 0,-1 0 0,0-1 0,-1 1 0,0-1 0,-1 1 0,0 0 0,-4-15 0,5 25 0,-1 1 0,0-1 0,0 0 0,1 1 0,-1-1 0,0 1 0,0 0 0,-1-1 0,1 1 0,0 0 0,0 0 0,-1 0 0,1 0 0,-1 0 0,1 0 0,-1 0 0,1 0 0,-1 0 0,1 1 0,-1-1 0,0 1 0,1-1 0,-1 1 0,0 0 0,1 0 0,-1-1 0,0 1 0,0 0 0,1 1 0,-1-1 0,0 0 0,1 0 0,-4 2 0,2 0 0,11-1 0,14 1 0,77-22 0,6 1 0,-101 18 0,1 1 0,0-1 0,0 1 0,-1 1 0,1-1 0,0 1 0,-1 0 0,1 0 0,5 2 0,-8-3 0,-1 1 0,1 0 0,-1 0 0,0 0 0,1 0 0,-1 0 0,0 0 0,0 0 0,0 0 0,1 0 0,-1 1 0,0-1 0,-1 1 0,1-1 0,0 0 0,0 1 0,-1 0 0,1-1 0,0 1 0,-1-1 0,0 1 0,1 0 0,-1-1 0,0 1 0,0-1 0,0 1 0,0 0 0,0 2 0,-4 24 0,0-1 0,-9 27 0,10-44 0,3-10 0,0 1 0,0-1 0,0 0 0,0 1 0,-1-1 0,1 1 0,0-1 0,0 0 0,0 1 0,0-1 0,0 1 0,0-1 0,0 0 0,0 1 0,0-1 0,0 1 0,0-1 0,0 0 0,1 1 0,-1-1 0,0 1 0,0-1 0,0 0 0,0 1 0,1-1 0,-1 0 0,0 1 0,0-1 0,1 0 0,-1 1 0,0-1 0,1 0 0,-1 1 0,15-4 0,22-18 0,-33 18 0,43-34 0,-37 28 0,0 0 0,0 1 0,1 0 0,22-11 0,-31 18 0,-1 1 0,0-1 0,0 1 0,1-1 0,-1 1 0,0 0 0,1 0 0,-1 0 0,0 0 0,0 0 0,1 0 0,-1 0 0,0 0 0,1 0 0,-1 0 0,0 1 0,0-1 0,1 1 0,-1-1 0,0 1 0,0-1 0,0 1 0,1 0 0,-1-1 0,0 1 0,0 0 0,0 0 0,0 0 0,1 1 0,2 4 0,0-1 0,-1 1 0,0 0 0,5 11 0,0-1 0,4 9 0,-8-16 0,-1 0 0,2 0 0,-1-1 0,1 1 0,1-1 0,-1 0 0,2-1 0,-1 0 0,10 9 0,-14-15 0,0 0 0,1 0 0,0 0 0,-1 0 0,1 0 0,0-1 0,-1 1 0,1-1 0,0 0 0,0 1 0,-1-1 0,1-1 0,0 1 0,-1 0 0,1-1 0,0 1 0,0-1 0,-1 0 0,1 0 0,-1 0 0,1 0 0,-1 0 0,1 0 0,1-3 0,9-4 0,0 0 0,-1-2 0,11-10 0,-15 13 0,18-18 0,-2-1 0,-1-2 0,-1 0 0,29-51 0,-18 29 0,-31 46 0,-1 2 0,0 1 0,-1 0 0,1 0 0,0-1 0,0 1 0,-1 0 0,1 0 0,0 0 0,0 0 0,0 0 0,0 0 0,1 0 0,-1 1 0,0-1 0,0 0 0,0 0 0,1 1 0,-1-1 0,2 0 0,-3 1 0,0 0 0,0 0 0,1 0 0,-1 0 0,0 0 0,0 0 0,0 0 0,0 0 0,0 0 0,0 0 0,1 1 0,-1-1 0,0 0 0,0 0 0,0 0 0,0 0 0,0 0 0,0 0 0,0 0 0,0 0 0,1 0 0,-1 0 0,0 0 0,0 0 0,0 1 0,0-1 0,0 0 0,0 0 0,0 0 0,0 0 0,0 0 0,0 0 0,0 0 0,0 1 0,0-1 0,0 0 0,0 0 0,0 0 0,0 0 0,0 0 0,0 0 0,0 1 0,0-1 0,0 0 0,0 0 0,0 0 0,0 0 0,0 0 0,0 0 0,0 0 0,0 1 0,0-1 0,0 0 0,0 0 0,-1 2 0,-2 19 0,-1 0 0,-10 29 0,-1 6 0,-65 246 0,76-293 0,1-10 0,5-18 0,8-14 0,3-1 0,30-56 0,-37 80 0,1 0 0,1 1 0,0-1 0,0 2 0,1-1 0,0 1 0,0 1 0,13-8 0,-15 11 0,1 0 0,0 1 0,0 0 0,0 0 0,9-1 0,-17 4 21,0 0 1,0 0-1,0 0 0,0 0 0,0 0 0,0 0 1,0 0-1,0 0 0,0 0 0,0 0 1,0 0-1,-1 0 0,1 0 0,0 1 1,0-1-1,0 0 0,0 0 0,0 0 1,0 0-1,0 0 0,0 0 0,0 0 1,0 0-1,0 0 0,0 0 0,0 0 1,0 0-1,0 0 0,0 0 0,0 0 1,0 0-1,0 0 0,0 1 0,0-1 1,0 0-1,0 0 0,0 0 0,0 0 1,0 0-1,0 0 0,0 0 0,0 0 1,0 0-1,0 0 0,0 0 0,0 0 1,0 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6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14272,'0'0'176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6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9440,'0'0'608,"67"-18"-56,-9 6-8,25 2 96,10 4 0,7 4-32,1-2 8,-6-2-48,-8-1 8,-15 1-152,-22 0 0,-13 6-104,-13 0-8,-12 0-97,-12 4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6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9744,'0'0'1048,"88"-6"-768,-17-2 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9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0 564 7024,'0'0'8761,"10"-10"-8112,10-11-277,-1-2 0,-1 0 0,-1-1 0,19-38 0,37-85 1344,-6 10 808,-65 134-2411,-1 0 0,0 0 0,0 0 0,0-1 0,0 1 0,-1 0 0,1 0 0,-1 0 1,0-5-1,-11 28 683,3-8-660,-2 10 20,0 0 1,2 1-1,0 1 1,-5 29-1,10-36-65,1-1-1,0 0 1,1 1 0,1-1 0,1 1-1,0-1 1,5 22 0,-5-33-53,0-1 0,0 1 0,0-1 0,1 0 0,0 1 0,0-1 0,0 0 0,0 0 0,1 0 0,-1-1 0,1 1 0,0 0 0,0-1 0,1 0 0,-1 0 0,8 6 0,-8-8-7,1 1-1,0 0 1,0-1 0,0 0 0,0 0 0,0 0-1,0-1 1,0 1 0,0-1 0,0 0 0,0 0 0,1 0-1,-1-1 1,0 0 0,0 1 0,0-1 0,0-1 0,0 1-1,4-3 1,5-2 44,0 0 0,-1-1-1,0 0 1,0-1 0,-1-1 0,19-18-1,56-69 329,-32 31-78,78-96 777,-98 123-396,-31 80-282,-10-5-280,5-27-63,0 0 0,1-1 1,0 1-1,0 19 0,1-29-75,0 0 0,0 1-1,1-1 1,-1 0 0,0 1-1,0-1 1,0 0-1,1 1 1,-1-1 0,0 0-1,0 1 1,1-1 0,-1 0-1,0 0 1,1 0 0,-1 1-1,0-1 1,1 0-1,-1 0 1,0 0 0,1 0-1,-1 1 1,1-1 0,-1 0-1,0 0 1,1 0 0,-1 0-1,0 0 1,1 0-1,-1 0 1,1 0 0,-1 0-1,0 0 1,1 0 0,-1-1-1,0 1 1,1 0 0,-1 0-1,0 0 1,1 0-1,-1-1 1,0 1 0,1 0-1,-1 0 1,0 0 0,1-1-1,-1 1 1,0 0 0,1-1-1,21-15 80,-18 13-58,90-77 204,14-11 16,-106 90-240,-1 0 0,0 0 0,1 0 0,-1 0 0,1 0-1,-1 0 1,1 1 0,-1-1 0,1 0 0,0 1 0,-1-1-1,1 1 1,0 0 0,-1-1 0,1 1 0,0 0 0,0 0-1,-1 0 1,1 0 0,0 1 0,0-1 0,-1 0 0,1 1 0,0-1-1,-1 1 1,1-1 0,2 2 0,-1 1 1,0 0 0,0 0 1,0 0-1,0 1 0,-1-1 1,1 1-1,-1-1 0,0 1 0,0 0 1,2 7-1,23 47 17,-15-34-13,-1 0 1,-2 1-1,9 30 1,-14-35-123,2 0 0,0 0 0,11 24 0,-15-40-681,-5-5-202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3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1 915 6632,'0'0'6297,"12"-8"-5745,26-20-136,-2-2-1,-2-2 1,49-54 0,-20 11 146,46-61 393,-101 125-737,-1-1 0,0 1 0,-1-1 1,0 0-1,6-20 0,-12 32-207,0 0 1,0 0-1,0 0 0,0 0 0,0 0 1,0 0-1,0 0 0,0-1 0,0 1 0,0 0 1,0 0-1,0 0 0,0 0 0,0 0 1,0 0-1,0 0 0,0 0 0,0 0 1,0 0-1,0 0 0,0 0 0,0-1 1,0 1-1,0 0 0,0 0 0,0 0 1,0 0-1,0 0 0,-1 0 0,1 0 0,0 0 1,0 0-1,0 0 0,0 0 0,0 0 1,0 0-1,0 0 0,0 0 0,0 0 1,0 0-1,0 0 0,0 0 0,0 0 1,0 0-1,-1 0 0,1 0 0,0 0 1,0 0-1,0 0 0,0 0 0,0 0 0,0 0 1,0 0-1,0 0 0,0 0 0,0 0 1,0 0-1,0 0 0,-1 0 0,1 0 1,0 0-1,-8 4 252,-7 7-95,4 0-83,0 0 0,1 1-1,1 0 1,0 1 0,1 0 0,-13 25 0,17-30-44,1 1 1,0-1-1,0 1 1,1 0 0,0 0-1,0 0 1,1 0 0,0 1-1,1-1 1,0 0-1,0 0 1,4 17 0,-3-22-23,0-1 1,0 1-1,0 0 1,0-1-1,1 1 1,0-1 0,-1 0-1,1 0 1,1 1-1,-1-1 1,0-1-1,1 1 1,-1 0-1,1 0 1,0-1-1,0 0 1,0 1 0,0-1-1,1 0 1,-1-1-1,0 1 1,1-1-1,6 3 1,-4-3 0,0 0 0,1 0 0,-1 0 1,0-1-1,0 0 0,1 0 0,-1-1 0,0 0 1,0 0-1,0 0 0,0-1 0,0 0 0,8-3 1,27-14 158,0-3 0,-1 0 0,-2-3 0,68-55 1,-99 74-114,-1 0 1,1 0 0,-1-1-1,-1 0 1,1 0 0,-1 0-1,0-1 1,-1 0 0,0 1-1,5-12 1,-9 18-62,-1 1 1,1 0-1,0 0 1,0 0-1,0 0 1,0-1-1,0 1 1,0 0-1,0 0 1,0 0-1,0 0 1,0 0-1,-1-1 1,1 1-1,0 0 1,0 0-1,0 0 1,0 0-1,0 0 1,-1 0-1,1 0 1,0 0-1,0 0 1,0-1-1,0 1 1,-1 0-1,1 0 1,0 0-1,0 0 1,0 0-1,0 0 1,-1 0-1,1 0 1,0 0-1,0 0 1,0 0-1,-1 0 1,1 1-1,0-1 1,0 0-1,0 0 0,0 0 1,0 0-1,-1 0 1,1 0-1,0 0 1,0 0-1,0 0 1,0 1-1,0-1 1,-1 0-1,1 0 1,0 0-1,-11 6 44,3 1-32,1 0 0,-1 0 0,1 1 0,1 0 0,-1 0 0,1 0 0,1 1 0,0 0 0,0 0 0,0 1 0,-4 16 0,7-20-18,1 0 0,0 0 0,0 0 0,0 0 0,1 0 0,0-1 0,0 1 0,1 0 0,0 0 0,0 0 1,0 0-1,1 0 0,-1 0 0,2-1 0,-1 1 0,0-1 0,1 0 0,0 1 0,0-1 0,1 0 0,6 7 0,-8-10 0,-1 0 1,1 0-1,0-1 0,0 1 0,0-1 1,0 1-1,0-1 0,0 1 1,0-1-1,0 0 0,1 0 0,-1 0 1,0-1-1,1 1 0,-1 0 1,1-1-1,-1 0 0,0 1 0,4-1 1,-2-1 1,0 1 0,-1-1 0,1 0 1,-1 0-1,1 0 0,-1-1 1,1 1-1,-1-1 0,0 0 0,0 0 1,6-4-1,-2 0 16,0 0 0,-1-1 1,0 0-1,0 0 0,0 0 0,-1-1 1,0 0-1,0 0 0,5-13 0,-8 14 12,0 0 0,0 0 0,0 0 0,-1 0 0,0 0 0,-1 0 0,0-1 0,0 1 0,0 0 0,-1 0 0,0 0 1,0-1-1,-1 1 0,-4-12 0,4 14-9,-1 0 1,1 1 0,-1-1 0,0 0 0,0 1 0,0 0 0,0 0 0,-1 0 0,0 0 0,0 0 0,0 1 0,0 0 0,0-1-1,-1 2 1,1-1 0,-1 0 0,0 1 0,0 0 0,0 0 0,-7-1 0,-4-2 56,-23-2 147,61-3-165,22 5-57,0 1 0,0 3 0,1 2-1,86 12 1,-71-2-4,-56-10 4,0 1 1,1-1-1,-1 1 0,0 0 1,0 0-1,0 0 0,0 0 0,-1 1 1,1-1-1,-1 1 0,5 4 1,-7-5 1,0 1 0,0-1 0,0 1 1,0-1-1,0 1 0,0-1 0,-1 1 1,1 0-1,-1-1 0,0 1 0,0-1 1,0 1-1,0 0 0,0-1 0,0 1 1,-1 0-1,1-1 0,-2 4 1,-1 2 16,1 0 1,-1 0 0,-1 0 0,-6 11 0,5-7 77,12-13-4,17-16 18,-21 15-112,60-49 170,45-32 166,-102 78-309,-1 1 15,0 1-1,0 0 1,0 0-1,0 0 1,0 0-1,1 1 1,9-3-1,-14 5-36,0 0-1,-1 0 1,1 0 0,-1 0-1,1 0 1,0 0 0,-1 0-1,1 1 1,-1-1-1,1 0 1,0 1 0,-1-1-1,1 0 1,-1 1 0,1-1-1,-1 0 1,1 1-1,-1-1 1,0 1 0,1-1-1,-1 1 1,1-1 0,-1 1-1,0-1 1,1 1 0,-1-1-1,0 1 1,0 0-1,0-1 1,1 1 0,-1-1-1,0 1 1,0 0 0,0-1-1,0 1 1,0 0-1,2 30 42,-2-24-31,1 11-7,1 1 0,0-1 0,8 28 1,-9-41-8,1 0 1,0 0-1,0 1 1,0-1-1,1-1 1,-1 1-1,1 0 1,0 0 0,1-1-1,-1 0 1,1 0-1,0 0 1,0 0-1,0 0 1,0-1-1,9 5 1,-9-6 4,0-1 1,0 0-1,0 0 1,0 0-1,0-1 1,0 1-1,0-1 1,0 0-1,0 0 1,0-1-1,0 1 1,0-1-1,0 0 1,0 0-1,0 0 1,0 0-1,0-1 1,-1 0-1,1 1 1,0-1-1,4-4 1,6-4 35,1-1 0,-1 0 0,18-19 0,-16 13 14,-1-1-1,-1 0 0,17-29 0,28-63 378,-87 154-236,21-30-201,1 0-1,1 1 0,0 0 0,1 0 0,-3 24 0,6-34 2,0 0 0,0 0 0,1 1 0,0-1 0,0 0 0,0 0 0,1 1 0,0-1 0,0 0 0,0 0 0,1 0 0,0 0 1,-1 0-1,2 0 0,-1 0 0,1-1 0,-1 1 0,1-1 0,6 8 0,-5-10 7,0 1 1,0-1-1,0 1 1,1-1-1,-1 0 0,0-1 1,1 1-1,0-1 1,-1 0-1,1 0 1,-1 0-1,1-1 0,0 1 1,0-1-1,-1 0 1,1-1-1,0 1 1,7-3-1,5 0 21,0-2-1,0 0 1,27-12-1,-23 7 30,0-2 0,-1 0 0,-1-1 0,0-1 0,-1 0 0,26-28 0,20-31 305,-61 68-336,8-8-1,-10 12-23,-1 1 0,1 0 0,-1 0 0,0 0 0,1 0 0,-1 0 0,1 0 0,-1 0 0,0 0 0,1 0 0,-1 0 0,1 0 0,-1 0 0,0 0 0,1 0 0,-1 0 0,1 0 0,-1 1 0,0-1 0,1 0 0,-1 0 0,0 0 0,1 1 0,-1-1 0,0 0 0,1 0 0,-1 1 0,0-1 0,0 0 0,1 1 0,-1-1 0,0 0 0,0 1 0,0-1 0,1 0 0,-1 1 0,0-1 0,0 1 0,0-1 0,0 0 0,0 1 0,0-1 0,0 1 0,0-1 0,0 1 0,2 4-3,-1 1-1,0-1 0,0 0 1,-1 1-1,0-1 0,0 1 1,0-1-1,0 1 0,-1-1 1,0 0-1,0 1 1,0-1-1,-1 0 0,0 0 1,0 0-1,0 0 0,-4 6 1,-6 10-15,-2-1 0,-23 29 0,28-37 17,-8 10-3,0-1 0,-2 0 0,-33 27 0,29-23 4,39-39 31,0 1-1,1 1 0,1 1 1,34-18-1,-31 19-4,-1 1 1,2 0-1,28-7 0,-47 15-24,1 1 0,-1-1 0,0 0 0,1 1-1,-1 0 1,0 0 0,1 0 0,-1 0-1,1 0 1,4 2 0,-6-1-2,0-1 0,0 1 0,0 0 1,0 1-1,0-1 0,-1 0 0,1 0 0,0 1 0,-1-1 1,1 1-1,-1-1 0,0 1 0,0 0 0,1-1 0,-1 1 1,0 0-1,0 0 0,1 3 0,0 3-4,1-1-1,-1 1 1,-1 0 0,0 0-1,0 0 1,0 0 0,-1 0-1,0 0 1,-1 0 0,1 0-1,-4 9 1,1 0-8,-2 0 0,0-1 1,-1 0-1,-9 19 0,-1-7-6,-1-1 0,-1-1 0,-41 45 0,46-57 21,-1 0 0,-1-1-1,0 0 1,0-1-1,-2-1 1,1-1 0,-1 0-1,-1-1 1,0-1-1,0 0 1,-1-2-1,1 0 1,-1-1 0,-26 3-1,42-7 2,0-1 0,0 0 0,0 0 1,0 0-1,0 0 0,0 0 0,1-1 0,-1 1 0,0-1 0,0 0 0,0 0 0,1 0 1,-1 0-1,1 0 0,-1-1 0,1 1 0,-1-1 0,1 0 0,0 1 0,-1-1 0,1 0 0,0 0 1,0-1-1,1 1 0,-1 0 0,-1-4 0,1 3 2,1 0 0,0-1 1,0 1-1,0-1 0,0 1 0,1-1 0,0 1 1,-1-1-1,1 0 0,1 1 0,-1-1 1,0 1-1,1-1 0,0 1 0,0-1 0,0 1 1,0-1-1,0 1 0,1 0 0,2-6 0,2 1 1,-1 1 0,1-1 0,1 1 0,-1 0 0,1 0-1,0 1 1,1 0 0,-1 1 0,16-9 0,10-4 29,41-15 0,-48 22-31,290-139-72,-254 120 54,116-64 34,-150 77-7,-1-2 1,0-1 0,-1-1 0,24-26-1,-45 42-5,-1 0 0,0 0-1,-1 0 1,1 0 0,-1-1-1,0 0 1,0 0 0,3-10-1,-6 15-6,1 0 0,-1-1 1,0 1-1,0 0 0,0 0 0,1-1 0,-1 1 0,-1 0 0,1 0 0,0 0 1,0-1-1,0 1 0,-1 0 0,1 0 0,0 0 0,-1-1 0,1 1 0,-1 0 1,1 0-1,-2-1 0,1 1-1,-1 0 0,1 0 0,-1 0 0,1 0 0,-1 0 0,1 1 0,-1-1 0,1 1 0,-1-1 0,0 1 0,1-1 0,-1 1 0,0 0 0,0 0 0,1 0 0,-1 0 0,0 0 0,1 0 0,-3 1 0,-7 0-2,-1 1-1,0 0 1,1 1-1,0 0 1,0 0 0,0 2-1,0-1 1,0 1-1,1 1 1,0 0 0,0 0-1,1 1 1,0 0-1,0 1 1,0 0 0,-11 15-1,19-22 0,-1 1 0,1-1 0,0 0-1,1 1 1,-1-1 0,0 1 0,0 0 0,1-1 0,-1 1 0,0 0-1,1-1 1,0 1 0,-1 0 0,1 0 0,0-1 0,0 1-1,0 0 1,0 0 0,0-1 0,1 1 0,-1 0 0,1 1 0,0-1-1,0 0 0,0 0 0,1 0 0,-1 0 0,1-1 0,-1 1 0,1-1 1,0 1-1,0-1 0,-1 1 0,1-1 0,0 0 0,0 0 0,4 2 0,7 1-8,0 0-1,0-1 0,1 0 0,19 1 0,-1-1 6,1-2 1,0-1-1,0-2 0,39-7 1,126-37 144,-172 35-108,-22 9-25,-1 0-1,1 1 1,-1-1-1,1 1 0,0 0 1,0 0-1,6-1 0,-14 4-3,1-1-1,-1 1 1,1 0-1,0 0 1,-1 0-1,1 0 0,0 1 1,1-1-1,-6 6 1,5-5-2,-7 7 4,-1 1 0,2 0-1,-1 0 1,2 1 0,-14 22-1,20-29-1,-1 0 0,1-1 0,0 2-1,0-1 1,1 0 0,0 0-1,-1 0 1,2 1 0,-1-1-1,1 0 1,0 1 0,0-1 0,0 1-1,1-1 1,-1 0 0,1 1-1,1-1 1,2 10 0,-3-13-1,0-1 1,0 1 0,-1 0 0,1 0-1,0 0 1,0 0 0,1-1 0,-1 1-1,0-1 1,0 1 0,1-1-1,-1 1 1,1-1 0,0 0 0,-1 1-1,1-1 1,0 0 0,-1 0-1,1 0 1,0-1 0,0 1 0,0 0-1,0-1 1,0 1 0,0-1-1,0 0 1,0 1 0,0-1 0,0 0-1,0 0 1,0-1 0,0 1 0,0 0-1,0-1 1,0 1 0,0-1-1,0 1 1,3-3 0,3 0 3,-1-2 1,1 1 0,-1-1-1,0 0 1,0-1 0,-1 0-1,10-10 1,9-11 14,-2-1-1,-1-1 1,-2 0 0,26-49-1,-10-1 45,29-90-1,13-91 69,-78 260-132,6-27 13,-7 16-4,1 11-9,0 0 1,0 0-1,0 0 0,-1-1 1,1 1-1,0 0 0,0 0 1,0 0-1,0 0 0,-1 0 0,1 0 1,0 0-1,0 0 0,0 0 1,-1 0-1,1-1 0,0 1 1,0 0-1,0 0 0,-1 0 1,1 0-1,0 0 0,0 0 1,0 1-1,-1-1 0,1 0 1,0 0-1,0 0 0,0 0 1,0 0-1,-1 0 0,1 0 1,0 0-1,0 0 0,0 0 1,0 1-1,-1-1 0,1 0 1,0 0-1,0 0 0,0 0 0,0 0 1,0 1-1,-8 6-3,1 1 0,0 0 0,1 0 0,0 1 0,0-1-1,1 1 1,-5 11 0,-4 6-9,-14 27-36,3 1 1,-30 92-1,40-96-16,-10 66 0,16-68-482,-23 74 0,25-104-3299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29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13672,'0'0'1960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32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0 578 3712,'0'0'8762,"8"-11"-8048,119-192 2028,-102 156-1811,2 1-1,35-46 1,-57 85-744,-1 1 0,1-1 0,-1-1 0,-1 1 0,1-1 0,-1 1 0,0-1 0,-1 0-1,0 0 1,-1 0 0,1 0 0,-1 0 0,-1-1 0,0-9 0,-9 0 852,8 16-934,0 1 0,0 0 1,0-1-1,1 1 0,-1-1 0,0 1 0,1-1 0,-1 1 1,0-1-1,0-3 0,0 4 593,-2 4-258,-1 6-67,-2 3-261,1 0 0,0 1 0,1 0 1,0 0-1,1 1 0,0-1 1,2 0-1,-1 1 0,2 0 0,-1-1 1,2 1-1,0-1 0,1 1 1,0-1-1,1 1 0,0-1 0,1 0 1,1 0-1,0-1 0,0 1 0,2-1 1,-1 0-1,2-1 0,-1 1 1,1-1-1,1-1 0,15 15 0,-19-21-74,1 0-1,-1-1 0,0 0 0,1 0 1,0 0-1,0-1 0,0 1 0,0-2 1,0 1-1,0-1 0,1 1 0,-1-2 0,0 1 1,1-1-1,-1 0 0,0 0 0,1-1 1,-1 1-1,11-4 0,-5 1 17,0 0 1,0-2-1,-1 1 0,1-1 1,-1-1-1,-1 0 0,1 0 1,-1-1-1,11-9 0,32-29 250,2 2-1,60-35 0,-92 62-214,-1 0-1,28-27 1,9-6 95,-47 40-137,-1-1-1,-1 1 0,16-19 1,-26 28-46,0 0 1,1 0-1,-1-1 0,0 1 1,0 0-1,1-1 1,-1 1-1,0 0 1,0-1-1,0 1 1,1 0-1,-1-1 0,0 1 1,0-1-1,0 1 1,0 0-1,0-1 1,0 1-1,0-1 1,0 1-1,0 0 0,0-1 1,0 1-1,0-1 1,0 1-1,0 0 1,0-1-1,-1 1 0,1 0 1,0-1-1,0 1 1,0-1-1,-1 1 1,1 0-1,0-1 1,0 1-1,-1 0 0,1 0 1,0-1-1,0 1 1,-1 0-1,1 0 1,0-1-1,-1 1 0,1 0 1,-1 0-1,1 0 1,0 0-1,-1 0 1,1-1-1,0 1 1,-1 0-1,1 0 0,-1 0 1,1 0-1,0 0 1,-1 0-1,1 0 1,-1 0-1,1 0 1,-1 1-1,-26 0 27,14 4-7,-1 0-1,1 1 1,1 0-1,-1 1 1,1 0-1,1 1 1,-15 12-1,4-1 8,2 0-1,-30 38 1,43-48-22,1 0 0,0 0 1,0 1-1,1 0 1,1 0-1,-1 0 0,1 0 1,1 1-1,0 0 0,1 0 1,0-1-1,1 2 0,0-1 1,0 0-1,1 0 1,1 0-1,0 0 0,0 0 1,1 0-1,0 0 0,6 14 1,-8-24-5,0 0 0,0-1 1,1 1-1,-1 0 1,0 0-1,1-1 0,-1 1 1,0 0-1,1-1 1,-1 1-1,1 0 0,-1-1 1,1 1-1,-1-1 1,1 1-1,-1-1 0,1 1 1,0-1-1,-1 1 1,1-1-1,0 0 0,-1 1 1,1-1-1,0 0 1,0 1-1,-1-1 0,1 0 1,0 0-1,0 0 0,0 0 1,-1 0-1,1 0 1,0 0-1,0 0 0,-1 0 1,1 0-1,0 0 1,0 0-1,-1-1 0,1 1 1,0 0-1,0-1 1,-1 1-1,1 0 0,0-1 1,-1 1-1,1-1 1,1 0-1,2-3 13,0 0 0,0 0 0,0 0 0,-1 0-1,6-9 1,59-112 128,-22 38-52,-13 7 78,-34 86-142,0-1 0,0 1 0,1 0 0,0 0 0,0 0 1,1 7-1,4 49 27,-2-43-22,0 1 1,9 31-1,-10-44-27,0-1 0,1 1 0,-1-1 0,1 0 0,1 0 0,-1 0 0,1 0 0,0-1 0,1 1 0,-1-1 0,8 6 0,-10-10-4,-1 0 0,1 0-1,0 0 1,0 0-1,0 0 1,0 0 0,0-1-1,0 1 1,0-1 0,0 1-1,0-1 1,0 0-1,1 0 1,-1 0 0,0 0-1,0 0 1,0-1 0,0 1-1,0-1 1,0 1 0,0-1-1,0 0 1,0 0-1,0 1 1,3-4 0,6-2 3,-1-1 0,0 0 0,13-13 1,-11 9-4,51-49-1,74-88 0,-91 95 0,-34 37 0,-10 13 0,-1 0 0,1 0 0,0 1 0,0-1 0,0 1 0,0-1 0,1 1 0,-1 0 0,1 0 0,3-3 0,-6 5 0,0 1 0,1-1 0,-1 0 0,0 0 0,0 0 0,0 0 0,1 0 0,-1 0 0,0 0 0,0 0 0,0 0 0,1 1 0,-1-1 0,0 0 0,0 0 0,0 0 0,0 0 0,1 1 0,-1-1 0,0 0 0,0 0 0,0 0 0,0 1 0,0-1 0,0 0 0,0 0 0,1 1 0,-1-1 0,0 0 0,0 0 0,0 1 0,0-1 0,0 0 0,0 0 0,0 1 0,0-1 0,0 0 0,0 0 0,-1 0 0,1 1 0,0-1 0,0 0 0,0 0 0,0 1 0,0-1 0,0 0 0,-1 0 0,-2 17 0,3-15 0,-14 53 0,4-22 0,2 0 0,2 0 0,-4 57 0,10-89 0,-1-1 0,1 1 0,0-1 0,0 0 0,0 1 0,0-1 0,0 1 0,0-1 0,0 1 0,0-1 0,0 1 0,0-1 0,0 1 0,0-1 0,0 1 0,1-1 0,-1 1 0,0-1 0,0 0 0,0 1 0,1-1 0,-1 1 0,0-1 0,1 0 0,-1 1 0,0-1 0,1 0 0,-1 1 0,0-1 0,1 0 0,-1 1 0,0-1 0,1 0 0,-1 0 0,1 0 0,-1 1 0,1-1 0,-1 0 0,1 0 0,-1 0 0,1 0 0,-1 0 0,0 0 0,1 0 0,-1 0 0,1 0 0,-1 0 0,1 0 0,-1 0 0,1 0 0,-1 0 0,1 0 0,-1-1 0,1 1 0,-1 0 0,0 0 0,1 0 0,-1-1 0,1 1 0,-1 0 0,0-1 0,1 1 0,-1 0 0,0-1 0,1 0 0,30-26 0,-26 21 0,94-80 0,-88 76 0,-10 8 0,0 1 0,0-1 0,1 1 0,-1-1 0,0 1 0,1 0 0,-1 0 0,1 0 0,-1 0 0,1 0 0,-1 0 0,1 0 0,0 0 0,0 0 0,-1 1 0,1-1 0,0 1 0,0 0 0,0-1 0,0 1 0,-1 0 0,1 0 0,2 0 0,-3 1 0,-1-1 0,1 1 0,0-1 0,-1 1 0,1-1 0,-1 1 0,1 0 0,-1-1 0,1 1 0,-1 0 0,0 0 0,1-1 0,-1 1 0,0 0 0,0 0 0,1-1 0,-1 1 0,0 0 0,0 0 0,0 1 0,3 21 0,-3-20 0,0-1 0,0 0 0,0 0 0,0 0 0,0 0 0,0 0 0,1 0 0,-1 0 0,1 0 0,0 0 0,0 0 0,-1 0 0,1 0 0,0-1 0,0 1 0,1 0 0,-1 0 0,0-1 0,1 1 0,-1-1 0,1 1 0,-1-1 0,1 0 0,-1 0 0,1 1 0,0-1 0,0 0 0,0-1 0,0 1 0,-1 0 0,1 0 0,0-1 0,0 1 0,0-1 0,1 0 0,-1 0 0,0 1 0,2-2 0,7 1 0,0-2 0,0 0 0,-1 0 0,1-1 0,16-6 0,-21 7 0,28-10 0,-1-2 0,0-1 0,-1-2 0,-1-1 0,32-24 0,14-12 0,-90 63 0,1 1 0,0 1 0,1 0 0,0 1 0,1 0 0,-13 19 0,17-22 0,1 0 0,0 1 0,1 0 0,0 0 0,1 0 0,0 1 0,1-1 0,0 1 0,0-1 0,0 16 0,2-22 0,0 6 0,0 0 0,0 0 0,2 10 0,-2-19 0,0 1 0,1 0 0,-1-1 0,1 1 0,-1 0 0,1-1 0,-1 1 0,1 0 0,0-1 0,0 1 0,-1-1 0,1 0 0,0 1 0,1-1 0,-1 0 0,0 1 0,0-1 0,0 0 0,1 0 0,-1 0 0,1 0 0,-1 0 0,1-1 0,2 2 0,-2-2 0,0 0 0,0 0 0,0 0 0,-1 0 0,1-1 0,0 1 0,0-1 0,0 1 0,0-1 0,-1 0 0,1 0 0,0 0 0,-1 0 0,1 0 0,-1 0 0,1 0 0,1-2 0,23-23 0,-12 9 0,-2-2 0,0 0 0,15-33 0,-163 521 0,110-384 0,-4-2 0,-54 107 0,81-186 0,1 1 0,-1 0 0,0-1 0,0 0 0,0 0 0,-1 1 0,1-2 0,-1 1 0,0 0 0,-5 3 0,8-7 0,0 1 0,0-1 0,0 1 0,0-1 0,0 0 0,0 1 0,0-1 0,0 0 0,0 0 0,0 1 0,0-1 0,0 0 0,-1 0 0,1 0 0,0 0 0,0 0 0,0-1 0,0 1 0,0 0 0,-2-1 0,2 0 0,-1 0 0,0-1 0,1 1 0,-1 0 0,1-1 0,0 1 0,-1-1 0,1 1 0,0-1 0,0 0 0,0 1 0,0-1 0,0 0 0,0 0 0,0-2 0,-3-9 0,1 0 0,0 0 0,0 0 0,2-1 0,0 1 0,0-1 0,3-22 0,2-5 0,12-48 0,-12 72 0,0 1 0,2 0 0,0 0 0,1 1 0,0 0 0,1 0 0,1 1 0,0 0 0,1 0 0,0 1 0,1 0 0,1 1 0,0 0 0,18-13 0,307-245 0,-315 253 0,-1-1 0,32-35 0,-46 46 0,-1-1 0,0 0 0,0 0 0,-1-1 0,0 1 0,-1-1 0,0-1 0,0 1 0,-1 0 0,4-20 0,-6 29 0,-1-1 0,0 0 0,1 0 0,-1 0 0,0 0 0,0 0 0,0 0 0,0-1 0,0 1 0,0 0 0,0 0 0,0 0 0,0 0 0,-1 0 0,1 0 0,0 0 0,-1 0 0,1 1 0,0-1 0,-1 0 0,1 0 0,-1 0 0,0 0 0,1 0 0,-1 1 0,0-1 0,1 0 0,-1 0 0,0 1 0,0-1 0,0 1 0,1-1 0,-1 1 0,0-1 0,0 1 0,0-1 0,0 1 0,0 0 0,0-1 0,0 1 0,0 0 0,0 0 0,0 0 0,0 0 0,0 0 0,-2 0 0,1 0 0,0 1 0,0-1 0,-1 1 0,1 0 0,0-1 0,0 1 0,0 0 0,0 0 0,0 0 0,0 1 0,1-1 0,-1 0 0,0 1 0,0-1 0,1 1 0,-1-1 0,1 1 0,0 0 0,-1 0 0,1 0 0,-1 2 0,0 0 0,1 1 0,0-1 0,0 1 0,0-1 0,0 1 0,1 0 0,0-1 0,0 1 0,0 0 0,0-1 0,1 1 0,0 0 0,0-1 0,0 1 0,0-1 0,1 1 0,-1-1 0,1 0 0,1 0 0,-1 0 0,0 0 0,1 0 0,0 0 0,0-1 0,0 1 0,0-1 0,1 0 0,-1 0 0,1 0 0,0 0 0,0 0 0,0-1 0,0 0 0,0 0 0,1 0 0,-1-1 0,1 1 0,-1-1 0,1 0 0,-1 0 0,9 0 0,-2 0 0,0-1 0,0 0 0,-1-1 0,18-3 0,-23 3 0,-1-1 0,1 0 0,0 0 0,-1 0 0,1 0 0,-1-1 0,1 0 0,-1 0 0,0 0 0,0 0 0,6-7 0,9-12-3935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34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290 344 5416,'0'0'8297,"-13"7"-7714,-1 1-412,2 0 27,-1-1 1,0 0-1,-1-1 1,-22 7 0,22-9 115,-1 2 1,1 0 0,0 0-1,1 1 1,-14 10 0,20-13-145,0 1-1,0 1 1,0-1 0,1 1 0,0 1 0,0-1-1,1 1 1,-1 0 0,1 0 0,-4 10-1,7-14-98,1 1 0,0 0-1,0-1 1,1 1-1,-1 0 1,1 0 0,0 0-1,0 0 1,0 0-1,0 0 1,1-1 0,-1 1-1,1 0 1,0 0-1,1-1 1,2 8 0,-3-9-31,0 1 0,0-1 0,0 0 0,0 0 0,1 0 0,-1 0 0,1-1 0,-1 1 0,1 0 0,0 0 0,0-1 0,-1 1 0,1-1 0,0 0 0,0 0 0,1 1 0,-1-1 0,0-1 0,0 1 0,0 0 0,1 0 0,-1-1 0,0 1 1,1-1-1,-1 0 0,0 0 0,1 0 0,2 0 0,12-3 208,-1 0 0,0-2 0,0 0 0,0 0 1,0-2-1,24-13 0,-34 16-121,0-1 1,-1 0 0,0 0-1,0 0 1,6-8-1,-7 7 145,1 0 0,0 1 0,0 0 0,11-9 0,-21 51 842,4-26-1058,1 1 0,0 0 0,1-1 0,4 21 0,-4-27-39,1 0 0,-1-1 0,1 1 0,0-1 0,0 0-1,0 0 1,0 1 0,1-1 0,0-1 0,0 1 0,0 0-1,0-1 1,1 1 0,6 4 0,-8-7-11,-1 0 1,1-1 0,0 1-1,-1-1 1,1 1 0,-1-1-1,1 0 1,0 1-1,0-1 1,-1 0 0,1 0-1,0-1 1,-1 1-1,1 0 1,0 0 0,-1-1-1,1 1 1,-1-1-1,1 1 1,-1-1 0,1 0-1,-1 0 1,1 0 0,-1 0-1,1 0 1,-1 0-1,0 0 1,2-1 0,5-6 37,0 0 1,14-17-1,-22 25-42,17-23 61,-1 0 0,-1-2 0,-1 0 0,-2 0 0,0-1 0,9-31 0,36-169 516,-50 196-494,3-22 68,-7 30-1,2 0 1,0 0-1,14-34 0,-15 50 167,-6 19-193,0 2-76,-71 561 391,58-481-324,-3-2-1,-51 147 1,64-227-91,0-1-1,0 0 1,-1-1 0,-1 1 0,0-1 0,0-1 0,-13 15-1,20-25-21,-1 0-1,1 1 0,0-1 0,0 0 0,0 1 0,-1-1 1,1 0-1,0 0 0,0 0 0,-1 1 0,1-1 0,0 0 1,-1 0-1,1 0 0,0 1 0,-1-1 0,1 0 0,0 0 0,-1 0 1,1 0-1,0 0 0,-1 0 0,1 0 0,0 0 0,-1 0 1,1 0-1,0 0 0,-1 0 0,1 0 0,0 0 0,-1 0 1,1 0-1,0-1 0,-1 1 0,1 0 0,0 0 0,-1 0 1,-8-15 73,0-28 33,7 23-71,2-1 0,0 0-1,1 1 1,2-1-1,0 1 1,1 0 0,1 0-1,0 0 1,12-25-1,-8 24 9,0 1-1,2 1 1,0 0-1,1 0 1,1 1-1,1 0 0,0 1 1,28-24-1,-31 32-17,-1 1 0,2 0-1,-1 1 1,1 1 0,1 0-1,-1 0 1,1 1 0,0 1-1,0 0 1,0 1 0,0 0-1,1 1 1,-1 0 0,28 1-1,-30 2-20,0 0 0,1 0 0,-1 1 0,0 1 0,-1 0 0,1 0 0,0 1-1,-1 0 1,0 1 0,0 0 0,0 1 0,-1 0 0,1 0 0,-1 1 0,-1 0 0,0 1 0,0 0-1,10 12 1,39 61-422,-32-45-4141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35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182 149 6016,'0'0'1884,"0"-10"-1034,15-106 2224,-14 115-2995,-1 0 1,0 0-1,1 0 1,-1 0 0,0 0-1,0 0 1,0 0-1,0 0 1,0 0 0,0 0-1,0 0 1,0 0-1,0 0 1,0 0 0,-1 0-1,1 0 1,0 0-1,-1 0 1,1 0 0,-1 0-1,0-1 1,-5 6 1194,-2 12-602,-90 348 3180,32 10-608,64-367-3113,-4 33 1559,-3 71 1,10-111-1671,-1 0 0,0 0 0,0 0 1,1 1-1,-1-1 0,0 0 1,1 0-1,-1 0 0,0 1 1,0-1-1,1 0 0,-1 0 1,0 0-1,1 0 0,-1 0 1,0 0-1,1 0 0,-1 0 1,0 0-1,1 0 0,-1 0 0,0 0 1,1 0-1,-1 0 0,0 0 1,1 0-1,-1 0 0,0 0 1,1 0-1,-1-1 0,0 1 1,1 0-1,-1 0 0,0 0 1,0-1-1,1 1 0,-1 0 1,0 0-1,1-1 0,16-8 97,-17 9-112,113-79-2715,-105 73 1074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35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145 188 13056,'0'0'3097,"-13"11"-2747,11-8-327,-10 7 77,1 1-1,1 0 1,0 0-1,0 1 1,1 1-1,0-1 1,-10 24-1,11-18 108,1 0 0,1 1 0,1 0 0,1 0 0,0 0 0,1 0 0,2 1 0,0 26 0,1-38-97,0 0 0,1 0 0,1 0-1,-1 0 1,1 0 0,1-1 0,-1 1 0,1 0 0,1-1 0,-1 0 0,1 0 0,1 0 0,-1 0 0,1-1-1,0 1 1,1-1 0,-1-1 0,1 1 0,0-1 0,1 0 0,-1 0 0,12 6 0,-10-7 5,0-1 0,0 1 0,1-1 0,-1-1 0,1 1 1,-1-1-1,1-1 0,0 0 0,0 0 0,0-1 0,0 0 1,9-1-1,-7-1 26,0 0 0,1-1 1,-1 0-1,0-1 0,-1 0 0,1-1 1,-1 0-1,16-10 0,-12 5-9,-1 0-1,-1 0 0,1-1 1,-2-1-1,1 0 1,-2-1-1,0 0 0,0 0 1,-1-1-1,-1-1 0,0 1 1,-1-1-1,5-17 1,-6 11-18,0-1 1,-2 0-1,-1 0 1,0 0-1,-2 0 1,0-1 0,-2 1-1,0 0 1,-2 0-1,0 0 1,-1 0-1,-2 0 1,0 1 0,-15-34-1,18 48-74,-1 0 0,0 1-1,0-1 1,-1 1 0,0 0 0,0 1-1,-1-1 1,1 1 0,-1 0 0,0 0-1,0 1 1,-1-1 0,1 1 0,-1 1 0,0-1-1,0 1 1,-1 1 0,1-1 0,0 1-1,-1 0 1,1 1 0,-1 0 0,-11 0-1,11 1-24,-1 0-1,1 1 1,-1 0-1,1 1 1,-1 0-1,1 0 1,0 0-1,0 1 1,0 1-1,0-1 1,0 1-1,1 1 1,-1-1-1,1 1 1,1 1-1,-1-1 1,1 1-1,0 0 1,0 0-1,-9 13 1,13-16-18,1 0 0,-1 0 0,0 1 0,1-1 1,-1 0-1,1 1 0,0-1 0,0 1 0,1-1 0,-1 1 1,1-1-1,-1 1 0,1-1 0,0 1 0,1 0 1,-1-1-1,1 1 0,-1-1 0,1 1 0,2 5 0,0-2-545,0-1 0,1 1-1,-1-1 1,1 1-1,1-1 1,-1-1 0,10 11-1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36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36 7024,'0'0'2900,"-10"0"-2324,-98 0 3482,84-4-529,24 4-3471,0 0 0,-1 0 0,1 0 0,0 0 0,0 0 0,0 0-1,0 0 1,0 0 0,0 0 0,0 0 0,0 0 0,-1 0 0,1 0 0,0 0-1,0 0 1,0 0 0,0 0 0,0-1 0,0 1 0,0 0 0,0 0 0,0 0-1,0 0 1,0 0 0,0 0 0,0 0 0,0 0 0,-1-1 0,1 1-1,0 0 1,0 0 0,0 0 0,0 0 0,0 0 0,0 0 0,0 0 0,0 0-1,0-1 1,0 1 0,0 0 0,1 0 0,-1 0 0,0 0 0,0 0 0,0 0-1,0 0 1,0 0 0,0-1 0,0 1 0,12-5 1155,19-2-603,-1 1 0,1 2 1,40-2-1,92 11 985,-151-4-1501,-1-1 133,-1 0-1,1 1 1,-1 1-1,0 0 1,0 0-1,1 1 1,-1 0 0,17 8-1,4 0-397,-19-10-3698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36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9848,'0'0'8599,"14"-8"-8047,4-3-291,26-12 0,-41 21-202,0 1 1,0 1 0,0-1 0,1 0-1,-1 1 1,0-1 0,1 1-1,-1 0 1,0 0 0,1 0-1,-1 1 1,0-1 0,0 1 0,1 0-1,-1 0 1,0 0 0,0 0-1,0 0 1,0 1 0,0-1-1,0 1 1,0 0 0,-1 0-1,1 0 1,-1 0 0,1 1 0,-1-1-1,0 0 1,0 1 0,0 0-1,0-1 1,0 1 0,0 0-1,-1 0 1,0 0 0,1 0 0,-1 1-1,0-1 1,0 5 0,-1-1 39,0-1-1,0 1 1,-1 0 0,0-1 0,0 1 0,0-1 0,-1 1 0,0-1-1,-1 1 1,1-1 0,-1 0 0,0 0 0,-5 6 0,-4 6 185,-1 0 0,-24 25 0,28-33-148,4-5 4,0 0 0,1 0-1,-1 0 1,1 0-1,0 1 1,0 0-1,1-1 1,0 1-1,0 1 1,-2 6 0,5-11-103,0-1 0,0 0 1,0 1-1,0-1 1,0 1-1,0-1 1,1 1-1,-1-1 1,0 1-1,1-1 1,-1 0-1,1 1 0,0-1 1,-1 0-1,1 1 1,0-1-1,0 0 1,0 0-1,0 0 1,0 0-1,0 0 0,0 0 1,2 1-1,31 20 311,-32-21-321,39 20 212,85 51 502,-122-70-739,18 16 422,-21-9-45,-12-2 44,-13 0-129,-34 4 1,35-7 46,0 1 0,-27 9 0,45-12-686,-1 0 0,0 1 0,0 0 0,1 0 1,-1 0-1,1 1 0,0 0 0,0 0 0,0 0 0,1 1 0,0-1 0,-7 9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37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112 124 7232,'0'0'4894,"-10"-4"-4350,-52-20 538,47 13-13,15 10-964,-1 0 0,0 0 0,0 0 0,0 0 0,0 1 0,-1-1 0,1 0 0,0 0 0,0 1 0,0-1 0,-1 1 0,1-1 0,0 1 0,-1 0 0,1-1 0,-2 1 0,3 0-71,0 0 0,0 0 1,-1 0-1,1 0 0,0 0 0,0 0 0,0-1 0,0 1 1,-1 0-1,1 0 0,0 0 0,0 0 0,0 0 0,0 0 0,0-1 1,0 1-1,-1 0 0,1 0 0,0 0 0,0 0 0,0-1 1,0 1-1,0 0 0,0 0 0,0 0 0,0-1 0,0 1 1,0 0-1,0 0 0,0 0 0,0 0 0,0-1 0,0 1 0,0 0 1,0 0-1,0 0 0,0-1 0,0 1 0,0 0 0,0 0 1,0 0-1,1 0 0,-1-1 0,0 1 0,0 0 0,0 0 0,0 0 1,0 0-1,0 0 0,0-1 0,1 1 0,-1 0 0,0 0 1,0 0-1,0 0 0,0 0 0,1 0 0,-1 0 0,0 0 0,0 0 1,0 0-1,1 0 0,-1 0 0,0 0 0,0 0 0,0 0 1,1 0-1,9-3 308,0 1 0,0 0 0,15 0 0,11-2 139,364-45 4166,-323 45-3213,-70 4-1812,1 1 0,-1-1 0,0 1 1,1 1-1,-1 0 0,0-1 0,12 7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48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311 34 4616,'0'0'5718,"-10"-6"-5308,-28-15 19,37 20-287,0 0 0,-1 1 0,1-1 1,0 0-1,0 1 0,0-1 0,-1 1 0,1 0 0,0-1 1,-1 1-1,1 0 0,0 0 0,-1-1 0,1 1 0,0 0 1,-1 0-1,1 1 0,0-1 0,-1 0 0,1 0 0,0 1 1,-1-1-1,0 1 0,0 0 44,1 1 1,0-1-1,0 0 0,0 1 0,0-1 1,0 1-1,0-1 0,0 1 1,0 0-1,1-1 0,-2 4 1,-2 6-317,-6 7 486,2 2 0,0-1 0,-9 37 0,-7 67 437,13-65-427,-9 42 160,-30 167 883,5-43 323,36-188-1359,6-23-51,0-1 0,1 0 0,-2 22 0,8-33 17,3-7-222,8-11-40,110-118-394,-76 88-3103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48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211 132 10344,'0'0'2080,"-11"9"-1595,-5 7-281,1 0-1,0 1 1,1 0 0,-17 28 0,13-10 147,1 1 0,1 1 0,-15 55 0,23-64-88,2 1 0,1 0 0,1 0 0,1 0 0,2 41 0,2-62-172,-1 0-1,2 0 1,-1 0-1,1 0 1,0 0-1,0-1 0,1 1 1,0-1-1,1 1 1,0-1-1,0 0 1,0-1-1,1 1 1,0-1-1,6 7 1,-6-8-13,0-1 0,1 0 0,-1 0 0,1-1 0,0 1 0,0-1 0,0 0 0,1-1 0,-1 1 0,0-1 0,1-1 0,0 1 0,-1-1-1,1 0 1,0-1 0,0 1 0,-1-1 0,9-1 0,2-2 53,1 0 1,-1-1-1,0-1 0,-1-1 0,1 0 0,-1-1 0,0-1 0,-1 0 0,0-1 0,0-1 0,-1 0 0,0-1 0,-1-1 0,0 0 0,16-19 0,-14 13-13,0-2 0,-1 1 0,-1-2 0,-1 0 0,-1 0-1,-1-1 1,0-1 0,-2 0 0,-1 0 0,8-39 0,-12 40-41,-1 0 1,-1 0 0,-1 0-1,-1 1 1,-1-1 0,0 0-1,-9-31 1,7 38-11,-1 0 0,0 0 0,-2 0 0,1 1-1,-2 0 1,0 0 0,-1 1 0,0 0 0,-1 1 0,-22-23 0,28 31-34,-1 1 0,0-1-1,0 1 1,0 0 0,-1 1 0,1-1 0,-1 1 0,1 0 0,-1 0 0,0 1-1,1 0 1,-1 0 0,0 0 0,0 1 0,0 0 0,0 0 0,0 0-1,0 1 1,1-1 0,-1 1 0,-10 4 0,6-2 10,-1 1 0,1 0 0,0 0 0,0 1 0,0 1 0,1 0 0,-1 0 0,1 1 0,1 0 0,-13 13 0,15-13-13,-1 0 1,1 0-1,1 1 1,0 0-1,0 1 1,0-1-1,-4 12 1,8-18-42,1 1-1,-1 0 1,0-1 0,1 1-1,0 0 1,-1 0 0,1-1-1,0 1 1,0 0 0,1 0-1,-1 0 1,1-1 0,-1 1-1,1 0 1,0-1 0,0 1-1,0-1 1,0 1 0,1-1-1,-1 1 1,0-1 0,1 0-1,0 0 1,0 1 0,0-1-1,0-1 1,0 1 0,0 0-1,4 2 1,0 0-69,-1-1 0,1-1 0,0 1-1,0-1 1,0 0 0,0 0 0,0-1 0,0 0 0,1 0 0,-1 0 0,10-1 0,15-1-3274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14672,'0'0'520,"-73"6"-200,57-4-8,16 2-320,4-4 8,-2 0-368,2 0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49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40 7528,'0'0'2372,"-12"-1"-2015,7 1-317,-5-1 155,-1 0 0,0 1 0,0 0-1,0 0 1,0 2 0,0-1 0,-11 4 0,-24 15 1244,33-14-423,1-1 0,-19 6-1,114-30 2752,125-13-2246,-155 24-1100,-38 5-175,0 1 0,0 0 0,0 1-1,0 1 1,30 2 0,-44-2-202,0 0-1,0 1 1,1-1 0,-1 0 0,0 1-1,0-1 1,0 1 0,0-1 0,0 1-1,0-1 1,1 1 0,-1 0 0,-1 0-1,1-1 1,0 1 0,0 0 0,0 0-1,0 0 1,0 0 0,-1 0 0,1 0-1,-1 0 1,1 1 0,0-1 0,-1 0-1,0 0 1,1 0 0,-1 0 0,0 1-1,0-1 1,1 0 0,-1 0 0,0 1-1,0-1 1,0 0 0,-1 0 0,1 1-1,0 0 1,2 23 610,-1-24-661,-1-1 0,1 0 0,-1 1 0,1-1 0,-1 0 0,1 1 1,-1-1-1,1 0 0,-1 0 0,1 0 0,-1 1 0,1-1 0,0 0 0,-1 0 0,1 0 0,-1 0 0,1 0 1,0 0-1,-1 0 0,1 0 0,-1 0 0,1-1 0,-1 1 0,1 0 0,0 0 0,-1 0 0,1-1 0,-1 1 1,1 0-1,-1 0 0,1-1 0,-1 1 0,1-1 0,0 1 0,26-17-315,-20 13 261,66-43-1009,-50 32-1856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2:50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451 72 6224,'0'0'1842,"-1"-10"-1228,-7-30 27,7 39-568,1 0-1,-1-1 1,1 1 0,-1 0-1,0 0 1,1 0 0,-1 0-1,0 0 1,0 0 0,0 0 0,0 0-1,1 0 1,-1 0 0,0 1-1,-1-1 1,1 0 0,0 1-1,0-1 1,0 1 0,0-1-1,0 1 1,-1-1 0,1 1-1,-2-1 1,-30 1 1291,27 0-1096,-5 1 45,0-1-1,1 1 0,-1 1 1,0 0-1,1 0 1,-1 1-1,1 1 0,0 0 1,0 0-1,0 1 0,0 0 1,1 0-1,0 1 0,0 1 1,1-1-1,-1 1 1,2 1-1,-1 0 0,1 0 1,-7 10-1,-84 142 1285,84-132-1266,1 2 0,1-1-1,-15 58 1,24-73-169,1 0 0,0-1 0,1 1-1,1 0 1,0 15 0,1-21-94,0 0 0,1-1 0,-1 0-1,1 1 1,1-1 0,-1 0 0,1 0 0,1 0 0,-1 0-1,9 11 1,7 7 89,-10-12-20,0 0 1,1-1-1,22 21 0,-27-29-99,0-1 0,0 1 1,0-1-1,0-1 0,0 1 0,1-1 0,-1 1 1,1-2-1,-1 1 0,1-1 0,0 1 0,0-2 0,0 1 1,8-1-1,-1 0 31,0 0 0,-1-2 0,1 1-1,0-2 1,-1 0 0,0 0 0,22-10 0,-26 10-28,-1-1 1,1-1-1,-1 1 1,0-1-1,0 0 0,-1-1 1,1 0-1,-1 0 1,-1 0-1,1-1 0,-1 1 1,7-12-1,-10 14-8,1-1 0,-1 1 0,0-1 0,-1 0 0,1 0 0,-1 1 0,0-1 0,0 0 0,0 0 1,-1 0-1,0-9 0,0 11-18,0 0 1,-1 0-1,0 0 1,0 0 0,0 0-1,0 0 1,0 0-1,-1 0 1,1 0-1,-1 0 1,0 1 0,1-1-1,-1 1 1,0-1-1,-1 1 1,1 0-1,0 0 1,-1 0 0,-3-3-1,1 3-1,0-1 1,1 1-1,-1 0 0,0 0 0,0 1 0,0-1 1,0 1-1,0 0 0,0 1 0,0-1 0,0 1 1,0 0-1,-1 0 0,1 1 0,0-1 1,-9 3-1,-4 2 10,1 1 1,-1 1 0,-19 10 0,20-9 1,3-1-7,0 0 0,1 1 0,-23 17 0,32-22-15,1-1 0,-1 1 0,1 1-1,0-1 1,0 0 0,0 1 0,1-1 0,-1 1 0,1 0 0,0 0-1,0 0 1,0 0 0,0 0 0,1 1 0,0-1 0,0 0-1,0 1 1,0 4 0,1-7-1,0 0-1,0-1 0,0 1 1,1 0-1,-1 0 1,0-1-1,1 1 1,0-1-1,-1 1 1,1 0-1,0-1 0,0 1 1,0-1-1,0 1 1,0-1-1,0 0 1,0 0-1,0 1 0,1-1 1,-1 0-1,0 0 1,1 0-1,-1 0 1,1 0-1,-1-1 1,1 1-1,0 0 0,-1-1 1,1 1-1,0-1 1,2 1-1,7 1-17,0-1 0,0 0 0,1-1 0,10 0 0,-13-1-9,33-2-81,-1-2-1,68-18 1,-41 4-3400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9944,'0'0'2696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5520,'0'0'8960,"-6"12"-8734,-1 1-153,1-2 10,0 0-1,1 0 0,0 1 0,-5 21 0,-8 52 436,11-49-7,-1 0 0,-23 61 0,30-94-404,-1 0 0,1 1 1,0 0-1,0-1 0,0 1 0,1 0 1,-1-1-1,1 7 0,2-10-51,-1 0-1,1-1 1,0 1-1,-1 0 1,1-1 0,-1 1-1,1-1 1,-1 0-1,1 1 1,-1-1 0,1 0-1,1-1 1,15-11 63,1 0 71,31-16 0,-43 26-151,1 0 1,-1 0-1,1 0 1,-1 1-1,1 1 1,0-1-1,0 1 1,11 0-1,-10 1 5,1 0-1,0 1 0,-1 0 0,1 1 0,-1 0 0,1 1 0,-1 0 0,0 0 1,0 1-1,0 0 0,-1 0 0,16 11 0,-20-11-24,0-1 0,0 1 1,0 0-1,0 0 0,-1 0 0,0 1 0,0-1 0,0 1 1,0 0-1,-1-1 0,1 1 0,-1 1 0,-1-1 0,1 0 1,-1 0-1,0 1 0,0-1 0,0 0 0,-1 1 0,0-1 1,0 1-1,0-1 0,-1 1 0,0 5 0,-1-4 11,0 0-1,-1-1 0,0 1 1,0 0-1,0-1 1,-1 0-1,1 0 0,-2 0 1,1 0-1,-1-1 0,1 1 1,-1-1-1,-1 0 0,1-1 1,-1 1-1,0-1 1,0 0-1,0-1 0,-11 5 1,-2 1 23,-1-1 0,0-1 0,0-1 1,0-1-1,-30 4 0,-55 3 223,103-12-268,0 0 0,0 0 0,1 0 0,-1 0 0,0 0 0,1 0 0,-1 0 0,0 0 0,1-1 0,-1 1 0,1-1 0,-1 1 0,0-1 0,1 0 0,-2 0 0,4 0-178,0 0 0,0 1 0,1-1-1,-1 0 1,0 0 0,0 0 0,0 0 0,0 0 0,0 0 0,0 0-1,0 0 1,0 0 0,1-2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9344,'0'0'3193,"12"-5"-2769,10-3-220,-1 2-1,1 1 1,0 0 0,1 2 0,23-1 0,224-20 2166,-267 24-2337,87-7 2522,-85 9-4851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1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11048,'0'0'1374,"2"12"-878,0 6-310,-1 0 331,2-1 0,0 1 1,1 0-1,12 31 0,-16-49-492,0 1 0,0-1 0,0 0-1,0 0 1,0 1 0,0-1 0,0 0-1,0 0 1,0 0 0,1 1 0,-1-1 0,0 0-1,0 0 1,0 0 0,0 1 0,1-1-1,-1 0 1,0 0 0,0 0 0,0 0 0,1 0-1,-1 1 1,0-1 0,0 0 0,1 0-1,-1 0 1,0 0 0,0 0 0,1 0 0,-1 0-1,0 0 1,0 0 0,1 0 0,-1 0-1,0 0 1,0 0 0,1 0 0,-1 0 0,0 0-1,1 0 1,7-11 384,3-22-211,-10 31-165,17-86-1981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5720,'0'0'6708,"-6"12"-6366,-2 2-223,3-6-47,0-1-1,1 1 1,1 0 0,-1 1-1,1-1 1,1 1 0,-4 13-1,-6 69 794,3-1 0,4 2-1,9 114 1,-4-129 1021,19-95-1364,4-2-2996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10656,'0'0'2360,"-3"11"-1994,-21 80 1022,23-83-397,5-8-2744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9144,'0'0'1585,"2"17"-1272,-2-9-269,3 19 149,-2 1 0,0 0 0,-5 32 0,-21 91 904,-2 16 342,20-51-117,5-52-108,2-40-420,2-17-182,1-15-226,-3-1-2559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255 112 5824,'0'0'5193,"-10"5"-4945,3-2-204,2 0-11,0-1 0,0 1 0,-1 1 0,2-1-1,-1 0 1,0 1 0,1 0 0,-1 0-1,1 1 1,1-1 0,-1 1 0,-4 7 0,-5 15 134,1 0 1,1 1-1,1 0 1,-8 44-1,-12 122 420,17-97-259,6-45-129,5-26 21,-2 0 0,-1-1 0,-9 31 1,11-43-9,0-2 416,-1-19-59,-1-9-400,1-1 1,1 0-1,-1-30 1,1 12-24,-2-18 126,3 0-1,2 0 1,14-99 0,-9 118-126,3-1 1,1 2-1,1-1 0,2 1 1,1 1-1,32-57 1,-40 81-106,1 0 0,0 1-1,0-1 1,1 2 0,0-1 0,0 1 0,1 0 0,13-10 0,-16 14-24,0 0-1,0 1 1,0 0 0,0 0 0,0 0 0,0 1 0,1-1 0,-1 1 0,1 0 0,-1 1-1,1-1 1,-1 1 0,1 0 0,-1 1 0,1-1 0,-1 1 0,9 3 0,-4-1 4,0 1-1,-1 0 1,0 1 0,0 0 0,0 0 0,0 1 0,-1 0 0,0 1-1,0 0 1,-1 0 0,10 11 0,-8-6 2,0-1-1,-1 1 1,0 1-1,-1-1 1,0 1-1,-1 1 1,7 20-1,-11-29-17,-1 0-1,0 0 0,-1 0 1,1 0-1,-1 0 0,0 0 0,0 0 1,-1 0-1,1 0 0,-1 0 1,0 0-1,-1 0 0,1-1 0,-3 6 1,1-3 3,-1 0 1,0 0 0,-1 0 0,1-1-1,-1 0 1,0 0 0,-1 0-1,-7 6 1,0-2 9,0 0 0,0-2 1,-1 1-1,0-2 0,0 0 0,-1 0 1,0-1-1,-20 4 0,26-8 13,-1 0 0,0-1 0,0 0-1,0 0 1,0-1 0,0-1 0,0 1 0,0-2 0,0 1-1,0-2 1,1 1 0,-1-1 0,1-1 0,-19-8 0,28 12-26,-1 0 1,0-1-1,1 1 1,-1 0 0,1-1-1,-1 1 1,0 0-1,1-1 1,-1 1-1,1-1 1,-1 1 0,1-1-1,-1 1 1,1-1-1,-1 1 1,1-1-1,-1 0 1,1 1 0,0-1-1,-1 1 1,1-1-1,0 0 1,0 1-1,0-1 1,-1 0 0,1 0-1,0 1 1,0-1-1,0 0 1,0 1-1,0-1 1,0 0 0,0 0-1,1 0 1,-1 0-3,1-1-1,0 1 1,0 0 0,-1 0-1,1 0 1,0 0 0,0 0 0,0 0-1,0 0 1,0 1 0,1-1-1,-1 0 1,0 1 0,0-1 0,0 0-1,1 1 1,-1-1 0,2 1-1,14-4-102,-1 1 0,33 0-1,-26 1-2376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9144,'0'0'944,"103"-41"-552,-17 21 8,29 8-176,-6 8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3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562 425 4720,'0'0'6136,"-14"-4"-5864,-11-3-66,1 1 1,-1 1 0,0 1-1,-1 1 1,1 1 0,-36 3-1,40 1 79,1 2-1,-1 1 1,1 0-1,-36 15 1,45-15-162,-1 1 1,1 0-1,1 1 1,-1 0 0,1 1-1,0 0 1,1 1 0,0-1-1,-11 15 1,10-11-45,1 1 1,0-1-1,1 1 0,0 1 1,1 0-1,1 0 1,0 0-1,1 0 0,1 1 1,0 0-1,1 0 0,-2 26 1,4-24-19,1-1 0,0 0 0,1 1 0,1-1 0,1 0 0,0 0 0,1 0 0,10 25 0,-8-26-14,1 0 1,1-1-1,0 0 0,1 0 0,0-1 0,1 0 1,22 21-1,-24-27-23,0-1 1,0 0 0,0 0-1,1-1 1,0 0-1,0-1 1,1 0-1,-1 0 1,1-1-1,0 0 1,-1-1-1,1 0 1,20 1-1,-7-2 23,1-2 0,-1-1 0,0 0 0,0-2 0,0-1 0,30-10-1,-5-2 108,84-43 0,-113 50-84,-1 0 0,0-2 0,17-14 0,-29 22-33,0-1 1,-1-1-1,0 1 1,0-1-1,0 1 0,0-1 1,-1-1-1,0 1 0,0-1 1,-1 1-1,0-1 0,3-8 1,-6 14-29,0 0 1,0 0-1,0 0 1,0 0 0,0 0-1,0 1 1,0-1-1,0 0 1,0 0 0,0 0-1,-1 0 1,1 0-1,0 0 1,-1 0-1,1 1 1,0-1 0,-1 0-1,1 0 1,-1 1-1,0-1 1,1 0-1,-1 0 1,1 1 0,-1-1-1,0 1 1,0-1-1,1 1 1,-1-1 0,0 1-1,0-1 1,1 1-1,-1 0 1,0-1-1,0 1 1,0 0 0,0 0-1,0-1 1,0 1-1,0 0 1,1 0-1,-1 0 1,0 0 0,0 0-1,0 0 1,0 1-1,0-1 1,0 0-1,-1 1 1,-11 3 37,-2 1-16,0 0 0,0 1-1,-20 11 1,31-14-32,-1 0 0,0 1 0,1 0-1,0 0 1,0 0 0,0 0 0,0 0 0,1 1-1,-1-1 1,1 1 0,0 0 0,1 0 0,-4 8-1,5-10-1,0 0 1,0 1-1,0-1 0,0 1 0,0-1 0,1 1 0,-1-1 0,1 1 0,0-1 0,0 1 0,1 0 0,-1-1 0,1 1 1,-1-1-1,1 1 0,3 5 0,-1-3-7,1 1 1,0-1-1,0 0 0,0-1 1,1 1-1,0-1 0,8 7 1,-10-9 16,0 0 1,0-1-1,0 0 1,0 0-1,0 0 1,0 0-1,1 0 1,-1 0-1,0-1 1,1 0-1,0 0 1,-1 0-1,1 0 1,0 0-1,-1-1 1,1 0-1,0 1 1,0-1-1,-1-1 1,1 1-1,0 0 1,-1-1-1,1 0 1,0 0-1,-1 0 1,1 0-1,-1-1 1,1 1-1,-1-1 1,0 0-1,0 0 1,0 0-1,0-1 1,0 1-1,0-1 1,0 1-1,-1-1 1,1 0-1,-1 0 1,0 0-1,0 0 1,0 0-1,0-1 1,1-4-1,-2 6 1,0-1 0,0 0 0,0 1-1,-1-1 1,1 0 0,-1 0 0,0 1 0,0-1-1,0 0 1,0 0 0,0 1 0,0-1 0,-1 0 0,1 0-1,-1 1 1,0-1 0,0 0 0,0 1 0,0-1 0,-1 1-1,1 0 1,0-1 0,-1 1 0,-2-3 0,-3-2 18,-1-1 0,0 2 0,0-1 0,-1 1 0,-9-5 0,-8-6 63,23 15-74,-1 0 0,0 0 0,1 0 0,-1 1-1,0-1 1,-6 0 0,9 2-8,0-1 0,0 1 0,-1 0 0,1-1 1,0 1-1,0 0 0,-1 0 0,1 0 0,0 0 0,-1 0 0,1 0 0,0 0 1,-1 1-1,1-1 0,0 0 0,0 1 0,0-1 0,-1 1 0,1 0 0,0-1 1,0 1-1,0 0 0,-2 1 0,3-1-7,0-1 0,-1 0 0,1 1-1,0-1 1,0 1 0,0-1 0,0 0 0,0 1 0,0-1-1,0 1 1,0-1 0,0 1 0,0-1 0,0 0 0,0 1 0,1-1-1,-1 1 1,0-1 0,0 1 0,0-1 0,1 0 0,-1 1-1,0-1 1,0 0 0,1 1 0,-1-1 0,0 0 0,0 1 0,1-1-1,-1 0 1,1 0 0,-1 1 0,0-1 0,1 0 0,-1 0-1,0 0 1,1 1 0,-1-1 0,1 0 0,-1 0 0,1 0-1,-1 0 1,1 0 0,23 6-33,-21-5 33,8 0-3,0-1 0,0 0 0,0 0 0,0-1-1,0-1 1,0 0 0,0 0 0,-1-1 0,1 0 0,-1-1 0,1 0 0,-1-1 0,-1 0-1,13-9 1,12-13-7,0-2 0,-3-2 0,44-52 0,5-6 20,48-50 59,-101 105-36,0-1 0,28-50 0,-48 70-14,1 0 1,-2 0 0,0-1 0,-1 0 0,5-24-1,-10 39-18,1 1-1,-1-1 1,0 0-1,0 1 1,0-1-1,1 1 1,-1-1-1,0 1 1,0-1-1,0 1 0,0-1 1,0 1-1,0-1 1,0 0-1,0 1 1,0-1-1,0 1 1,-1-1-1,1 1 1,0-1-1,0 1 0,0-1 1,-1 1-1,1-1 1,0 1-1,-1-1 1,1 1-1,0-1 1,-1 1-1,1 0 1,-1-1-1,0 0 0,0 1 1,0 0 0,0 0-1,0 1 1,0-1-1,-1 0 1,1 1-1,0-1 1,0 0-1,0 1 1,0-1-1,0 1 1,0-1-1,0 1 1,-1 1-1,-31 27-3,13-6-9,1 0-1,1 1 1,1 1-1,1 1 1,2 0-1,0 1 1,2 1-1,1-1 1,-12 47-1,14-26-6,3 0 0,2 1 0,2-1 0,4 49 0,-1-81 9,1 0-1,0-1 1,1 0-1,1 1 1,0-1-1,1-1 0,1 1 1,0-1-1,1 0 1,1 0-1,13 19 1,-17-28 11,1 0-1,-1 0 1,1 0 0,0-1 0,1 0 0,-1 0-1,0 0 1,1-1 0,0 1 0,0-2 0,0 1 0,0-1-1,1 1 1,-1-2 0,1 1 0,-1-1 0,1 0-1,-1 0 1,1-1 0,0 0 0,-1 0 0,1 0-1,-1-1 1,1 0 0,0 0 0,-1-1 0,0 0 0,9-3-1,1-2 33,-1 0 0,0-2 0,0 1-1,0-2 1,-1 0 0,-1 0-1,0-2 1,0 1 0,20-26-1,0-7 66,-2 0 1,32-62-1,36-104 111,-78 157-136,27-102 0,-40 120-46,-2 0-1,-1 0 1,-2 0-1,-2-42 1,-1 69-18,-1-1 0,0 0 0,0 0 0,-6-16 0,7 24-7,0 0 0,0-1 0,-1 1 0,1 0 0,0 0 0,-1 0 0,1 0 0,-1 0 0,1 0 0,-1 1 0,0-1 0,1 0 0,-1 0-1,0 0 1,0 0 0,0 1 0,1-1 0,-1 0 0,0 1 0,0-1 0,0 1 0,0-1 0,0 1 0,0-1 0,0 1 0,0 0 0,0 0 0,0-1-1,0 1 1,-1 0 0,1 0 0,0 0 0,0 0 0,0 0 0,0 0 0,0 0 0,0 1 0,0-1 0,0 0 0,0 1 0,0-1 0,0 0 0,0 1-1,0-1 1,0 1 0,0 0 0,0-1 0,0 1 0,0 0 0,0 1 0,-5 2 2,1 0 0,0 1 0,1 0 0,-1 0 0,1 1 0,0-1 0,-6 13 0,-19 47-24,13-27-4,-2 2-20,1 1-1,3 0 1,1 1-1,2 0 1,2 1 0,-5 57-1,8-23 7,9 152 0,-2-224 40,0 8 3,0 1 0,1-1 0,0 0 0,1-1 1,0 1-1,1 0 0,1-1 0,6 12 0,-4-11 8,-4-7 10,1 0 1,-1-1-1,1 1 1,0-1-1,6 6 1,-9-10-16,1 1 0,-1-1 0,1 0 0,0 0 0,-1 0 0,1 0 0,0-1 0,0 1 0,0 0 0,0-1 0,-1 1 0,1-1 0,0 1 1,0-1-1,0 0 0,0 0 0,0 0 0,0 0 0,0 0 0,0-1 0,4 0 0,3-2 24,0 0 0,-1-1 0,1 0 0,-1 0 0,1-1 0,-1 0 0,9-8 0,52-49 50,-39 34-60,-11 8 30,0 0 1,24-35-1,-25 29 43,31-30 0,-36 33-23,-10 18-24,-3 19-68,-1 29-49,-1-24 54,2 0 0,3 28 0,-1-31 14,0-1 0,2 1 0,0-1 0,0 0 0,2-1 0,-1 1 0,9 13-1,-12-24 3,1 0 0,0 0 0,-1-1 0,1 1 0,0-1-1,1 1 1,-1-1 0,1 0 0,-1 0 0,1 0 0,0-1 0,0 0-1,0 1 1,0-1 0,1 0 0,-1-1 0,0 1 0,1-1-1,-1 0 1,1 0 0,0-1 0,-1 1 0,1-1 0,0 0-1,-1 0 1,1 0 0,6-2 0,-1 0 18,-1-1 0,1 0 0,-1-1 0,0 1 0,0-2 0,-1 1 0,1-1 0,-1-1-1,0 1 1,0-2 0,-1 1 0,0-1 0,0 0 0,0 0 0,-1-1 0,0 1 0,7-14 0,7-14 95,-2 0 0,26-75 1,-35 87-68,-1-1 13,-6 16-36,0 0-1,1-1 0,0 2 1,1-1-1,0 0 0,0 1 1,1 0-1,5-8 0,-10 15-22,1 0 0,-1 0-1,0 0 1,0 0 0,0 0-1,0 0 1,1 0 0,-1 0-1,0 0 1,0 0 0,0 0-1,0 0 1,1 0 0,-1 0-1,0 0 1,0 0 0,0 0-1,0 0 1,1 0 0,-1 0-1,0 0 1,0 0 0,0 0 0,0 0-1,0 1 1,1-1 0,-1 0-1,0 0 1,0 0 0,0 0-1,0 0 1,0 0 0,0 1-1,0-1 1,0 0 0,0 0-1,1 0 1,-1 0 0,0 1-1,0-1 1,0 0 0,6 14 5,3 17-17,-4-1 3,0 0 0,0 49 0,-8 64-15,2-127 22,1-7 7,0-1-1,-1 1 1,-1-1-1,1 0 1,-1 0-1,-1 0 1,0 0-1,-5 11 1,8-18 2,-1-1 0,0 0 1,1 0-1,-1 1 1,0-1-1,1 0 1,-1 0-1,0 0 0,1 0 1,-1 0-1,0 0 1,1 0-1,-1 0 0,0 0 1,1 0-1,-1-1 1,0 1-1,1 0 0,-1 0 1,0 0-1,1-1 1,-1 1-1,0 0 1,1-1-1,-2 0 0,-24-14 97,16 9-70,-8 0-43,13 8-41,10 7 9,-1-4 39,-1-1 1,1-1-1,0 1 1,0 0-1,0-1 1,1 0-1,-1 0 0,1 0 1,0-1-1,-1 0 1,1 1-1,0-2 1,1 1-1,7 1 0,-5-2-1,-1 0-1,1-1 1,-1 0-1,0 0 1,1-1-1,-1 0 1,1-1-1,-1 1 1,11-5-1,1-2-1,-1-1 0,0 0 0,0-2 0,-1 0 1,0-1-1,26-25 0,-24 19 17,-2 0 1,0-2 0,17-27 0,37-68 172,-39 61-86,-30 51-92,0 0 1,-1 0-1,1 0 0,-1 0 0,0 0 1,0-1-1,0 1 0,0 0 1,0-1-1,-1 1 0,1 0 0,-1-1 1,0-3-1,0 7-28,0 30-91,-1-18 106,0 0-1,-1-1 0,-1 1 1,-6 19-1,0-2 2,-3 11 13,8-30-7,0 0 0,1 0 0,0 0 1,1 1-1,1-1 0,-1 12 0,1 7-10,0-17-5,1 0 0,0 1-1,3 14 1,-2-23 10,0 1-1,0-1 1,1 1 0,0-1 0,0 0-1,0 1 1,0-1 0,0 0-1,1 0 1,0-1 0,0 1 0,4 4-1,-5-6 3,1-1 0,0 1 0,0-1 0,-1 1 0,1-1 0,0 0 0,0 0 0,0 0 1,0 0-1,1 0 0,-1-1 0,0 0 0,0 1 0,0-1 0,0 0 0,1-1 0,-1 1 0,0-1 0,0 1 0,5-2 0,4-2 17,0 1-1,0-2 1,0 1 0,11-8 0,-5 1 10,-1-2 0,0 0 0,0-1 0,-2 0-1,27-32 1,3-2 8,-42 43-34,1 0 0,-1 0 0,0 0 0,-1-1 0,4-8 0,-5 12 0,-1-2 0,0 11 0,-1-1 0,0 1 0,-1-1 0,-2 7 0,2-5 0,-1 0 0,1 1 0,0 10 0,1-6 0,1-1 0,1 1 0,2 17 0,-2-26 0,0 0 0,-1-1 0,1 1 0,1 0 0,-1-1 0,0 1 0,1-1 0,0 1 0,0-1 0,0 0 0,0 0 0,1 0 0,-1 0 0,1 0 0,4 4 0,-5-6-2,0 0 0,0 0-1,0 0 1,0 0 0,1-1 0,-1 1-1,0-1 1,0 1 0,0-1 0,0 0-1,1 0 1,-1 0 0,0 0 0,0 0-1,0 0 1,0-1 0,1 1-1,-1-1 1,0 1 0,0-1 0,0 0-1,0 0 1,0 0 0,0 0 0,0 0-1,0 0 1,-1-1 0,1 1 0,2-3-1,-2 2 0,0 0-1,1 0 1,-1-1 0,0 1-1,0-1 1,0 0-1,-1 0 1,1 1 0,-1-1-1,1 0 1,-1 0-1,0 0 1,0-1 0,0 1-1,-1 0 1,1 0-1,-1 0 1,0-1 0,0-3-1,0-2 18,-2 1-1,1 0 1,-1-1 0,0 1-1,-6-12 1,7 17-9,-1 0-1,0 0 1,0 0 0,0 1-1,0-1 1,-1 1 0,1-1-1,-1 1 1,1 0 0,-1 0-1,0 0 1,0 0 0,0 1 0,0-1-1,0 1 1,-6-2 0,7 2-1,0 0 1,0 0 0,0 0 0,0 1 0,0-1 0,-1 1 0,1-1 0,0 1 0,0 0-1,0 0 1,-1 0 0,1 0 0,0 0 0,0 0 0,0 1 0,-1-1 0,1 1 0,0-1-1,0 1 1,-3 2 0,24-6 11,118-43-52,-101 32 18,0 1 0,1 2-1,62-10 1,-97 21 17,0-1 0,0 1 0,0 0 0,1 0 0,-1 0 0,0 0-1,0 1 1,0-1 0,0 1 0,0-1 0,1 1 0,-1 0 0,0-1 0,0 1 0,-1 0 0,1 0 0,0 0 0,0 1 0,3 2 0,-3-2-3,-1 0 0,1 1 1,0 0-1,-1-1 0,1 1 1,-1 0-1,0 0 0,0 0 0,0-1 1,0 1-1,0 0 0,0 5 1,0 6-2,-1-1 1,-1 1-1,1 0 0,-6 24 1,3-27 12,2-8-5,0 0-1,1 0 1,-1 1 0,0-1-1,1 0 1,0 0 0,0 0-1,0 0 1,0 0 0,0 0-1,1 1 1,-1-1 0,1 0-1,1 4 1,-2-6-3,1-1 0,-1 0 0,0 0 1,1 1-1,-1-1 0,1 0 0,-1 0 0,0 0 0,1 0 1,-1 0-1,1 1 0,-1-1 0,0 0 0,1 0 0,-1 0 1,1 0-1,-1 0 0,0 0 0,1 0 0,-1 0 0,1-1 1,-1 1-1,0 0 0,1 0 0,-1 0 0,1 0 0,-1-1 1,0 1-1,1 0 0,-1-1 0,14-7 4,-13 6-4,63-50 185,68-72 0,-132 123-182,1 1 0,0-1 0,-1 0 1,1 0-1,0 1 0,0-1 0,0 0 1,-1 1-1,1-1 0,0 1 0,0-1 1,0 1-1,0-1 0,0 1 1,0 0-1,0-1 0,0 1 0,0 0 1,0 0-1,0 0 0,0 0 0,0 0 1,0 0-1,0 0 0,0 0 0,1 0 1,-1 0-1,0 1 0,0-1 0,0 0 1,0 1-1,-1-1 0,1 1 0,0-1 1,0 1-1,0-1 0,0 1 1,0 0-1,-1-1 0,1 1 0,1 1 1,2 4-8,1 0 0,-1 0 1,-1 0-1,1 1 1,2 7-1,5 8 14,4 2-8,30 41 11,-41-58-11,1-2 0,1 1 1,-1-1-1,1 1 0,0-2 1,0 1-1,12 7 0,-10-12-706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3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888 603 12056,'-164'-107'0,"-146"-88"464,60 32 8,153 96-120,65 43 8,14 8-104,6 4 0,8 8-240,8-2 8,2 0-136,0 4 8,-4 2-48,-2 2-8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3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8840,'0'0'40,"61"-18"-816,-19 6 520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4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297 692 5720,'0'0'4134,"-12"-2"-3811,6 1-289,0 0 1,0 0-1,1 1 1,-1 0-1,0 0 1,0 0-1,1 1 0,-1 0 1,0 0-1,1 0 1,-1 1-1,0 0 1,1 0-1,0 0 0,0 1 1,-10 6-1,-7 7 178,1 2 1,1 0-1,-26 31 0,37-39-58,1 0 0,1 1 0,0 0 0,0 0 0,1 0 0,0 1-1,1 0 1,1 0 0,-5 19 0,8-28-89,1 0 0,-1 0 0,1 0-1,0 0 1,0 0 0,0 0 0,0-1 0,0 1-1,1 0 1,-1 0 0,1 0 0,0 0 0,0 0-1,0 0 1,0-1 0,2 4 0,-2-4-19,1 0 0,0 0 1,-1-1-1,1 1 0,0-1 0,0 1 1,0-1-1,0 0 0,0 0 0,1 0 1,-1 0-1,0 0 0,0 0 1,1-1-1,-1 1 0,0-1 0,1 0 1,-1 1-1,0-1 0,5-1 1,1 1 18,0-1 1,0-1 0,0 0-1,0 0 1,-1 0 0,1-1 0,-1 0-1,1-1 1,-1 1 0,0-1-1,0-1 1,6-5 0,-1 1 23,0-1 1,0-1 0,-1 0-1,0-1 1,11-17-1,-7 5 100,-2 0-1,0-1 0,-2-1 1,-1 0-1,0-1 0,-3 0 1,9-46-1,-15 60 196,-4 14-54,-4 22-72,5-11-231,1 1 0,1 0 0,0 0 0,1 0 0,0 0 0,1-1 0,0 1 0,5 12 0,-4-16-15,0 1 0,1-1 0,0 0-1,0 0 1,1-1 0,0 1 0,1-1 0,0 0 0,0-1 0,1 0 0,8 8-1,-12-12-3,1-1-1,-1 1 0,1-1 0,0 0 0,0 0 0,0 0 0,0 0 0,0-1 0,0 0 0,1 0 1,-1 0-1,0 0 0,8 0 0,-5-1 7,0-1 0,0 0-1,0 0 1,0 0 0,0-1 0,0 0 0,12-5-1,-6 1 22,0-1 1,-1-1-1,0 0 0,0 0 0,-1-1 0,0-1 0,17-18 0,-20 17 1,-1-1 1,0 0-1,-1 0 0,-1-1 1,0 1-1,0-1 0,-1 0 0,4-23 1,-3 2 87,-5 28-93,0-1 0,1 1 0,0 0 0,0-1 0,1 1-1,-1 0 1,1 0 0,1 0 0,-1 0 0,1 1 0,0-1 0,1 1 0,-1-1 0,1 1 0,0 0 0,6-6 0,-2 4-8,25-21 48,-31 26-71,0 1 0,0 0 0,0-1-1,0 1 1,0 0 0,1 0 0,-1 0 0,0 1-1,1-1 1,-1 0 0,1 1 0,-1 0-1,1 0 1,2-1 0,-4 2-2,1 0 1,-1-1-1,0 1 0,1 0 0,-1 0 1,0 0-1,0 0 0,1 0 1,-1 0-1,0 0 0,0 0 0,0 0 1,0 1-1,0-1 0,-1 0 0,1 1 1,0-1-1,-1 1 0,1-1 1,-1 1-1,1-1 0,0 2 0,8 38-11,-6-14 16,-2 0 1,-1 0 0,-6 51-1,3-39 31,1 42-1,2-75-29,0 0 1,1 0-1,0-1 0,0 1 0,1-1 0,-1 1 1,5 8-1,-5-12-1,0 0-1,0 0 1,0 0 0,1-1-1,-1 1 1,0 0 0,1-1 0,-1 1-1,1-1 1,0 0 0,-1 1-1,1-1 1,0 0 0,0 0-1,0 0 1,0 0 0,0 0-1,0 0 1,0-1 0,0 1 0,0-1-1,0 1 1,2-1 0,7 0 8,-1 0 0,0-1 0,1-1 0,-1 0 0,0 0 0,0 0 0,0-2 0,-1 1 0,1-1 0,-1-1 0,17-9 0,6-8 61,55-48 0,-41 31 46,-39 32-101,18-14 109,1 1 1,1 1-1,51-27 0,-75 45-117,0 0 1,0 0 0,0 0 0,0 0 0,1 1 0,-1 0-1,0-1 1,0 1 0,1 0 0,-1 1 0,0-1-1,0 1 1,0-1 0,1 1 0,4 2 0,3 1-24,-2 1 0,1 1-1,11 7 1,-9-5-14,-11-8 27,0 1-1,0-1 1,-1 0 0,1 1 0,0-1 0,-1 1 0,1-1 0,0 1 0,-1 0 0,1-1 0,-1 1 0,1 0 0,-1-1 0,1 1-1,-1 0 1,0 0 0,1-1 0,-1 1 0,0 0 0,0 0 0,1-1 0,-1 1 0,0 0 0,0 0 0,0 0 0,0 0-1,0-1 1,0 1 0,0 0 0,0 0 0,0 0 0,-1 1 0,1-1-1,-1 0 0,0 0 0,0 0 0,1 0 0,-1 0 0,0 0 0,0 0 0,0-1 0,0 1 0,0 0 0,0 0 0,0-1 0,0 1 0,0-1 0,0 1 0,0-1 0,0 1 0,-1-1 0,1 0 0,0 1 0,-2-1 0,-86 0 48,79 2-36,1 0-1,-1 0 0,1 1 0,0 0 1,0 1-1,0-1 0,0 2 0,1-1 0,0 1 1,-14 11-1,18-12-7,-1 0-1,1 0 1,0 0-1,0 0 1,0 1-1,1 0 1,-1 0-1,1 0 1,0 0-1,1 1 1,-1-1-1,1 1 1,0-1-1,0 1 1,1 0-1,0 0 1,0 0-1,0 8 1,1-9-1,1 0 0,0 0 1,0 0-1,1 0 0,0 0 0,0 0 0,0 0 1,0 0-1,1-1 0,-1 1 0,7 7 0,-7-9-1,0-1 0,0 1 0,0-1 0,0 1 0,1-1 0,-1 0 0,0 0 0,1 0 0,0 0 0,-1-1 0,1 1 0,0-1 0,0 0 0,0 1 0,0-1 0,0 0 0,0-1-1,0 1 1,0-1 0,6 1 0,-4-1 6,0-1-1,-1 0 0,1 0 1,0-1-1,-1 1 1,1-1-1,-1 0 0,0 0 1,0 0-1,0-1 1,0 0-1,5-4 0,-4 2 5,0 0 0,-1 0 0,0 0 0,0-1 0,-1 0 0,1 1 0,-1-1 0,3-10 0,6-20 58,6-15 115,13 124 85,-27-67-267,0 1-1,0-1 1,1-1-1,0 1 1,0-1 0,0 0-1,1 0 1,-1 0-1,1 0 1,7 3-1,-10-6-2,1-1-1,0 1 1,0-1-1,0 1 1,0-1-1,0 0 0,1-1 1,-1 1-1,0-1 1,0 0-1,1 0 0,-1 0 1,0 0-1,0-1 1,0 0-1,1 0 0,-1 0 1,0 0-1,4-3 1,3-1 6,-1-1 1,1 0 0,-1 0 0,0-2-1,0 1 1,-1-1 0,0 0 0,-1-1 0,9-11-1,11-16 16,24-45 0,-25 39 23,-12 17 0,-12 19-28,0 0 0,0 0 0,1 1-1,0-1 1,0 1 0,0 0 0,0 0-1,1 0 1,0 1 0,0-1-1,0 1 1,10-5 0,-14 9-15,0 0 0,0 1 0,0-1 0,0 1 0,0-1 0,0 1 0,0-1 1,0 1-1,-1 0 0,1 0 0,0-1 0,0 1 0,0 0 0,-1 0 0,1 0 0,-1 0 0,1 0 0,0 1 0,2 2 0,1 3-6,1 0 1,-2 1-1,1-1 0,-1 1 0,0 0 0,0 0 0,-1 0 1,0 0-1,1 11 0,0 10-24,0 40 0,-4-57 28,1 16-15,-1-26 19,2-1-1,-1 0 1,0 1-1,0-1 1,0 0-1,0 0 1,1 1-1,-1-1 0,1 0 1,-1 0-1,1 0 1,-1 1-1,1-1 1,0 0-1,0 0 1,0 1-1,0-2 1,0 0-1,-1 0 1,1 0 0,-1 0-1,1 1 1,0-1-1,-1-1 1,1 1-1,-1 0 1,1 0-1,0 0 1,-1 0 0,1 0-1,-1 0 1,1-1-1,-1 1 1,1 0-1,0 0 1,-1-1 0,1 1-1,-1 0 1,0-1-1,1 1 1,0-1-1,12-12 20,76-95 170,-51 60-120,-37 46-64,1-1 0,-1 2 0,1-1 0,0 0 0,0 0 0,0 0 0,0 1 0,0-1 0,0 1 1,0 0-1,0-1 0,0 1 0,1 0 0,-1 0 0,1 1 0,2-2 0,-5 2-4,1 0 0,0 0 0,0 0 0,-1 1 0,1-1 0,0 0 0,-1 0 0,1 0 0,0 1-1,0-1 1,-1 0 0,1 1 0,0-1 0,-1 0 0,1 1 0,-1-1 0,1 1 0,0-1 0,-1 1 0,1 0 0,0 1-2,1 0 1,-1 0 0,0 0-1,-1 0 1,1 0 0,0 0-1,0 0 1,-1 0 0,1 4-1,0 44 12,-2-43-17,0 0 0,1 1 0,0-1 0,1 0 0,0 0 0,0 1 1,0-1-1,5 12 0,-6-18 4,0-1 1,1 0-1,-1 0 1,0 1-1,0-1 1,1 0-1,-1 0 1,0 1-1,1-1 1,-1 0-1,0 0 1,1 0-1,-1 0 1,0 0-1,1 1 1,-1-1-1,1 0 1,-1 0-1,0 0 1,1 0-1,-1 0 1,0 0-1,1 0 1,-1 0-1,1 0 1,-1 0-1,0-1 1,1 1-1,-1 0 0,0 0 1,1 0-1,-1 0 1,0-1-1,1 1 1,-1 0-1,0 0 1,1 0-1,-1-1 1,0 1-1,1-1 1,15-13 1,-13 11 0,10-11 16,0 0 1,-1-1-1,19-29 1,11-15 20,-34 48-26,-7 8-11,1 1-1,-1 0 1,1 0 0,0 0 0,0 0 0,0 0 0,-1 0 0,2 1-1,-1-1 1,0 0 0,0 1 0,0 0 0,4-2 0,-5 3-2,0 0 0,0 0 1,0 0-1,-1 0 1,1 0-1,0 1 1,0-1-1,0 0 0,-1 1 1,1-1-1,0 0 1,-1 1-1,1-1 1,0 1-1,-1-1 0,1 1 1,-1-1-1,1 1 1,0 0-1,-1-1 1,0 1-1,1 0 0,-1-1 1,1 1-1,-1 0 1,0 0-1,1-1 1,-1 2-1,11 27 2,-9-23-6,1 3-2,1-1 0,0 1 0,1-1 0,0 0 0,0 0 0,1-1-1,0 1 1,0-1 0,0-1 0,1 1 0,0-1 0,1 0 0,-1 0 0,13 6 0,-15-10 2,1 1 1,-1-1-1,1 0 1,0 0 0,-1 0-1,1-1 1,0 0-1,0 0 1,0-1 0,0 1-1,0-1 1,0-1-1,0 1 1,0-1 0,0 0-1,0 0 1,0-1-1,0 0 1,-1 0 0,1 0-1,-1-1 1,1 1-1,6-6 1,1-2-10,0 0 0,0 0 1,-1-1-1,19-23 0,-26 28 21,0-1-1,0 0 0,-1 0 1,0 0-1,0 0 0,-1 0 0,1-1 1,-2 1-1,1-1 0,-1 0 1,2-12-1,-4 18-3,0 1 0,0 0 0,0-1 1,0 1-1,0-1 0,0 1 0,0 0 0,0-1 1,-1 1-1,1 0 0,0-1 0,-1 1 0,1 0 0,-1 0 1,0-1-1,-1-1 0,2 3-2,-1-1 0,1 1 0,-1-1 0,0 1 0,1 0-1,-1 0 1,0-1 0,1 1 0,-1 0 0,0 0 0,1 0 0,-1-1 0,0 1 0,1 0 0,-1 0 0,0 0 0,1 0 0,-1 0-1,0 1 1,1-1 0,-1 0 0,0 0 0,0 1 0,-3 0 0,0 1 0,1 0 1,-1 0-1,1 0 0,-1 0 0,1 1 0,0 0 0,0-1 0,-4 6 1,2-1-2,0 0 0,0 0 0,1 0 0,0 1 0,0-1 0,1 1 0,0 0 0,0 0 0,1 0 0,0 1 1,1-1-1,-1 0 0,2 1 0,-1-1 0,2 14 0,-1-16-2,1-1 0,0 1 0,0-1 0,0 1-1,1-1 1,0 0 0,0 0 0,0 0 0,1 0 0,0 0 0,-1 0 0,2-1-1,-1 1 1,0-1 0,1 0 0,0 0 0,0 0 0,0-1 0,1 1 0,-1-1-1,1 0 1,0 0 0,0-1 0,8 4 0,-5-3 1,1-1 0,-1 0-1,1 0 1,0-1 0,0 0 0,-1 0 0,1-1 0,0 0 0,0-1-1,0 0 1,0 0 0,-1-1 0,1 0 0,9-4 0,10-6 9,-1 0 1,47-30 0,-68 39-9,59-43 124,-60 44-116,-5 2-9,0 0 0,0 0 0,0 0 1,1 0-1,-1 0 0,0 0 0,0 0 1,0 0-1,1 0 0,-1 0 0,0 0 1,0 0-1,0-1 0,0 1 0,1 0 1,-1 0-1,0 0 0,0 0 0,0 0 1,0-1-1,0 1 0,0 0 0,1 0 1,-1 0-1,0 0 0,0-1 0,0 1 1,0 0-1,0 0 0,0 0 0,0-1 1,0 1-1,0 0 0,0 0 0,0 0 1,0-1-1,0 1 0,0 0 0,0 0 1,0 0-1,0-1 0,0 1 0,0 0 1,0 0-1,0 0 0,-1-1 0,1 1 135,11-19-147,-9 15 15,0 0-3,53-111 14,-21 34 10,-17 44 7,22-74 1,-25 55-6,6-60 1,-17 95-12,-2 0 1,0 0-1,-1 0 0,-1-1 0,-1 1 1,-7-26-1,10 47-15,-1 0 1,0-1 0,0 1-1,0 0 1,0-1-1,0 1 1,0 0-1,0 0 1,0-1-1,0 1 1,0 0 0,-1-1-1,1 1 1,0 0-1,0 0 1,0-1-1,0 1 1,0 0-1,0 0 1,-1-1-1,1 1 1,0 0 0,0 0-1,0 0 1,-1-1-1,1 1 1,0 0-1,0 0 1,0 0-1,-1 0 1,1-1 0,0 1-1,0 0 1,-1 0-1,1 0 1,0 0-1,-1 0 1,1 0-1,0 0 1,0 0 0,-1 0-1,1 0 1,0 0-1,-1 0 1,1 0-1,0 0 1,-1 0-1,-9 15 9,-5 24-4,6-5-4,1 1 1,2-1-1,-3 58 1,9 108-63,0-198 59,3 64-111,4 0 0,25 108 0,-30-164 110,1-1 0,0 0 0,1 0 0,0 0 0,0 0 1,1-1-1,0 1 0,7 7 0,-10-12 6,1-1 1,0 0 0,-1 0-1,2-1 1,-1 1-1,0 0 1,0-1-1,1 0 1,-1 0-1,1 0 1,0 0-1,0-1 1,-1 1 0,1-1-1,0 0 1,0 0-1,0 0 1,1-1-1,-1 1 1,0-1-1,7-1 1,10-1 43,1-2 0,38-11 1,-49 12-30,-1-1 1,-1 0-1,1-1 0,-1 0 1,0-1-1,0 0 1,16-14-1,-13 9-2,0-1-1,0 0 0,-2-1 1,1 0-1,-2-1 1,0 0-1,0 0 0,-1-1 1,-1 0-1,6-18 1,-10 24-6,0-1 0,0 1 1,-1-1-1,-1 1 1,1-1-1,-1 1 0,-1-1 1,0 0-1,0 0 1,-1 1-1,0-1 0,-1 0 1,0 1-1,-4-14 1,6 22-12,-1 1 1,1-1 0,0 1 0,0-1 0,0 1-1,0-1 1,-1 1 0,1-1 0,0 1 0,0-1-1,-1 1 1,1 0 0,0-1 0,-1 1 0,1-1-1,0 1 1,-1 0 0,1-1 0,-1 1-1,1 0 1,-1 0 0,1-1 0,0 1 0,-1 0-1,1 0 1,-1 0 0,1-1 0,-1 1 0,1 0-1,-1 0 1,0 0 0,1 0 0,-1 0 0,1 0-1,-1 0 1,1 0 0,-1 0 0,1 0 0,-1 1-1,1-1 1,-1 0 0,1 0 0,-1 0 0,1 1-1,-1-1 1,1 0 0,0 0 0,-1 1 0,1-1-1,-1 0 1,1 1 0,0-1 0,-1 1 0,-16 20-43,16-21 43,-3 7-10,0 0 0,1 0 0,0 1 0,0-1 0,0 1-1,1 0 1,0 0 0,0 0 0,1 0 0,0 0 0,1 0 0,0 0 0,0 0-1,1 0 1,1 12 0,2-5 4,-1 0 1,2-1-1,0 1 0,0-1 0,2 0 1,0 0-1,9 15 0,-14-27 6,0 1 0,1-1 0,-1 1 0,0-1 0,1 0 0,-1 0 0,1 0 0,-1 0 0,1 0 0,0 0 0,0-1 0,0 0 0,0 1 0,0-1 0,0 0 0,1 0 0,-1-1 0,0 1 0,0-1 0,1 0 0,-1 1 0,0-1 0,0-1 0,1 1 0,-1 0 0,0-1 0,0 0 0,7-2 0,5-2 0,-1 0 0,1-1 0,-1-1 0,21-13 0,-7 2-1,0-1 0,44-38-1,-59 44 9,1-1 0,-2-1 0,0 0 0,-1 0 1,0-1-1,10-22 0,-8 11 23,11-22 133,-23 47-164,0 0 0,0 1 0,1-1 0,-1 1 0,0 0 0,1-1 0,-1 1 0,1 0 0,0 0 0,-1 0 0,1 0 0,0 0 0,-1 0 1,1 1-1,0-1 0,0 1 0,0-1 0,0 1 0,0-1 0,0 1 0,0 0 0,0 0 0,-1 0 0,1 0 0,0 0 0,0 1 0,0-1 0,0 1 0,0-1 0,0 1 0,0 0 0,-1-1 0,1 1 0,0 0 0,-1 0 0,1 0 1,1 2-1,3 0-4,-1 1 0,0 0 0,0 0 1,0 1-1,-1-1 0,1 1 1,-1 0-1,0 1 0,-1-1 1,4 7-1,-2 1-7,-1 0 1,0 0-1,0 1 1,-2 0-1,2 25 1,-2-24-2,0 0-1,0 1 1,1-1 0,9 25 0,-9-33 12,0 1-1,1-1 1,0 0-1,0 0 0,1-1 1,0 1-1,0-1 1,0 0-1,1 0 1,10 8-1,-13-12 2,1 1 1,0-1-1,0 0 0,0 0 0,1 0 0,-1-1 0,0 0 1,1 0-1,-1 0 0,1 0 0,-1 0 0,1-1 0,-1 0 1,1 0-1,-1 0 0,1 0 0,-1-1 0,1 0 1,-1 0-1,8-3 0,-1 0 8,1-1 0,0 0 0,-1-1 0,0 0 0,-1-1 0,1 0-1,-1-1 1,12-12 0,-1-2 13,-1-1 0,23-34-1,-26 33 4,3-2 18,-1-2 0,-1 0 0,-2 0 0,18-43 0,17-54 287,-51 125-328,0 0 1,0 0-1,0-1 0,0 1 1,0 0-1,0 0 0,0 0 1,0 0-1,0 0 0,0-1 1,0 1-1,0 0 0,0 0 1,0 0-1,0 0 0,0 0 1,0-1-1,0 1 1,0 0-1,0 0 0,0 0 1,1 0-1,-1 0 0,0 0 1,0 0-1,0-1 0,0 1 1,0 0-1,0 0 0,0 0 1,1 0-1,-1 0 0,0 0 1,0 0-1,0 0 0,0 0 1,0 0-1,0 0 1,1 0-1,-1 0 0,0 0 1,0 0-1,0 0 0,0 0 1,0 0-1,1 0 0,-1 0 1,0 0-1,0 0 0,0 0 1,0 0-1,0 0 0,1 0 1,-1 0-1,0 0 0,0 0 1,0 0-1,0 0 1,0 0-1,0 0 0,1 1 1,-1-1-1,0 0 0,0 0 1,0 0-1,0 0 0,4 16 28,0 25-17,-2 61 44,-24 203 1,21-302-54,1 1 1,-1-1-1,0 0 1,0 0-1,0 0 1,-1 0-1,1 0 1,-1 0-1,0 0 1,-3 4-1,4-6 0,0 0-1,1-1 1,-1 1-1,0 0 1,0-1 0,0 1-1,0-1 1,0 1-1,0-1 1,0 1-1,0-1 1,0 1 0,0-1-1,0 0 1,0 0-1,0 1 1,0-1 0,0 0-1,0 0 1,0 0-1,0 0 1,0 0-1,0 0 1,0-1 0,0 1-1,0 0 1,0-1-1,0 1 1,0 0-1,0-1 1,0 1 0,0-1-1,0 1 1,0-1-1,0 0 1,1 1-1,-1-1 1,-1-1 0,-33-26 127,-14-12 169,40 32-225,9 8-69,1 0 0,-1 0 0,0-1 1,0 1-1,0 0 0,0 0 0,0 0 0,0 0 0,0 0 0,0 0 0,0 0 0,0 0 0,0 0 0,0 0 0,0 0 0,0 0 0,0 0 1,0 0-1,0-1 0,0 1 0,0 0 0,0 0 0,16 5-4,65 18 8,-56-15-10,0 0 0,0-2 0,31 4 0,-27-7 22,1-2 0,-1 0 0,0-2 0,0-2 0,0 0 0,0-2 0,0-1 0,-1-1 0,0-1 0,47-22 0,3-11-217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3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6016,'0'0'4885,"17"4"-4560,28 5-79,0-2-1,51 2 0,16-9 508,206-28 1,112-48 669,-38 6-298,-281 54-2964,-89 13-8283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7:00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5824,'0'0'1976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7:02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6632,'0'0'3410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7:37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1204 5920,'0'0'2668,"-1"12"-1864,0-6-708,0 0 1,1-1 1,-1 0 0,1 1 0,0-1-1,0 1 1,0-1 0,1 0 0,0 1-1,0-1 1,1 0 0,-1 1-1,1-1 1,0 0 0,0 0 0,1-1-1,-1 1 1,1 0 0,0-1 0,4 5-1,-1-4-23,-1-1 0,1 0 1,-1 0-1,1 0 0,0-1 0,1 0 0,-1 0 0,0-1 0,1 1 0,0-2 0,-1 1 0,1-1 0,0 0 1,0 0-1,0 0 0,0-1 0,0 0 0,12-2 0,-6-1 12,-1 1 1,0-1-1,0-1 0,0 0 0,0-1 1,-1 0-1,1-1 0,-1 0 1,17-13-1,8-9 320,-1-2 0,-1-1-1,-1-1 1,40-55 0,-62 71-211,-1-1 0,-1 0 0,-1 0 0,0-1 0,-2 0 0,0 0 0,0-1 0,-2 0 0,-1 0 0,0 0 0,-1 0 0,-1 0 0,-1-1 0,-1 1 0,0 0 0,-2 0 0,0 0 0,-1 0 0,-13-36 0,-7 5 740,20 45-524,1-3 113,13 0-134,-8 7-372,0 1 0,-1-1 0,1 1 0,0 0 0,0 0 0,-1 0 0,1 0 0,0 0 0,0 0 0,-1 0 0,1 0 0,0 1 0,-1-1 0,1 1 0,0-1 0,-1 1 0,1 0 0,0 0 0,-1-1-1,0 1 1,1 0 0,-1 0 0,1 1 0,-1-1 0,0 0 0,0 0 0,0 1 0,1-1 0,-1 0 0,1 3 0,3 3 26,-1 0-1,1 0 0,-1 0 1,-1 1-1,4 9 0,0 12 30,-1 0-1,-1 1 0,-2 0 1,-1-1-1,-2 40 1,0-63-61,-3 61 103,2-31-29,2 39 0,-1-65-56,2 1-1,0 0 1,0 0-1,1-1 0,0 1 1,0-1-1,11 19 1,-13-27-25,0 1 0,0-1 0,0 0 0,1 0 0,-1 0 0,1 0 0,-1 0 0,1 0 1,0 0-1,0-1 0,0 1 0,0 0 0,0-1 0,0 0 0,0 1 0,1-1 0,-1 0 1,0 0-1,1 0 0,-1-1 0,1 1 0,-1-1 0,1 1 0,-1-1 0,1 0 0,-1 0 0,1 0 1,-1 0-1,1 0 0,-1 0 0,1-1 0,-1 1 0,1-1 0,2-1 0,3-2 2,1 0 0,-1-1 0,0 0 0,0 0 0,-1 0 0,0-1 0,0-1 0,6-6 0,8-8 11,-2 0 0,-1-2 1,-1 0-1,0 0 0,12-28 0,84-144 186,-83 151-126,-28 41-73,1 0 0,-1 1 0,1-1 0,-1 0 1,1 1-1,0 0 0,0-1 0,0 1 1,0 1-1,0-1 0,7-3 0,-6 5 1,0 0-1,-1 1 0,1-1 1,0 1-1,0-1 0,-1 1 1,1 0-1,-1 0 0,7 4 1,2-1 7,-3 0-15,0 0-1,0 1 1,0 0 0,-1 0 0,1 1-1,-1 0 1,-1 0 0,1 1-1,8 10 1,16 14-72,-20-23-2,-12-8 76,0 0 0,0 0-1,0 0 1,0 0-1,0 0 1,0 0 0,0 0-1,0 0 1,0 0-1,0 0 1,0 0 0,0 0-1,0 0 1,0 0-1,1 0 1,-1 0 0,0 0-1,0 0 1,0 0-1,0 0 1,0 0-1,0 0 1,0 0 0,0 0-1,0 0 1,0 0-1,0 0 1,0 0 0,0 0-1,1 0 1,-1 0-1,0 0 1,0 0 0,0 0-1,0 0 1,0 0-1,0 0 1,0 0 0,0 0-1,0 0 1,0-1-1,0 1 1,0 0 0,0 0-1,0 0 1,0 0-1,0 0 1,0 0 0,0 0-1,0 0 1,0 0-1,0 0 1,0 0 0,0 0-1,0 0 1,0-1-1,0 1 1,0 0 0,0 0-1,0 0 1,0 0-1,0 0 1,0 0 0,0 0-1,-10-21 21,3 8-12,0 1 14,-1 0-1,0 0 0,-1 0 1,0 1-1,-1 0 0,-1 1 1,-18-15-1,27 23-11,0 1 0,-1-1 0,0 0 0,1 1 0,-1-1 0,0 1 0,0 0 0,0 0 0,0 0 0,0 0 0,0 1 1,0-1-1,0 1 0,0 0 0,0 0 0,0 0 0,0 0 0,0 0 0,0 1 0,0-1 0,0 1 0,0 0 0,0 0 0,0 0 0,0 0 0,0 0 0,1 1 0,-1-1 0,0 1 0,1 0 0,-5 4 1,2-1-7,-1 0 0,1 1 1,0 0-1,1 0 1,0 0-1,0 0 0,0 1 1,0 0-1,1 0 1,0 0-1,-3 13 1,3-5-12,1 0 0,0 0 1,2 0-1,-1-1 1,2 1-1,0 0 1,1 0-1,5 21 0,3 2-54,31 72 0,-37-101 44,0-1-1,0 1 1,1-1-1,0 0 0,0-1 1,1 1-1,10 10 1,-14-16 9,-1-1 1,1 1 0,0-1 0,0 0 0,0 0 0,0 0-1,0 0 1,0 0 0,0 0 0,0 0 0,0-1 0,0 1-1,1-1 1,-1 0 0,4 1 0,-4-2 2,1 1 1,-1-1-1,0 1 1,1-1-1,-1 0 1,0 0-1,1 0 0,-1 0 1,0-1-1,0 1 1,0 0-1,0-1 1,0 0-1,0 1 1,0-1-1,-1 0 1,3-2-1,0-2 7,0-1-1,0 1 1,-1-1 0,1 0 0,-1 0-1,-1 0 1,0 0 0,0 0 0,0-1 0,-1 1-1,2-14 1,-2-3 10,-1 1 0,-4-37 0,-12-31 65,14 80-36,-2 0 0,0-1 0,0 1 1,-1 0-1,-11-18 0,16 28-34,0 0 0,-1 0 0,1 1 0,-1-1 0,0 0-1,1 0 1,-1 0 0,0 0 0,0 1 0,1-1 0,-1 0 0,0 1 0,0-1-1,0 1 1,0-1 0,0 1 0,0-1 0,0 1 0,-1-1 0,2 1-4,-1 1 1,1-1-1,-1 0 1,1 0-1,-1 1 0,1-1 1,0 0-1,-1 1 1,1-1-1,-1 0 1,1 1-1,0-1 1,-1 1-1,1-1 1,0 0-1,-1 1 0,1-1 1,0 1-1,0-1 1,-1 1-1,1-1 1,0 1-1,0-1 1,0 2-1,-2 5 7,1 1 1,0-1-1,1 13 1,0-12-14,1 0 1,0 0-1,1 0 1,-1 0 0,2 0-1,-1-1 1,1 1-1,5 10 1,37 57-76,-23-43 42,-14-18 6,1-2-1,0 1 1,22 21 0,-28-30 24,1-1-1,0 1 1,0-1-1,1 0 0,-1 0 1,1-1-1,-1 1 1,1-1-1,0 0 1,0 0-1,0 0 1,0-1-1,0 0 0,0 0 1,6 0-1,-8-1 9,0 0 1,-1-1-1,1 1 0,-1-1 0,1 0 0,-1 0 0,1 0 1,-1 0-1,1 0 0,-1 0 0,0-1 0,0 1 0,0-1 1,0 1-1,0-1 0,0 0 0,0 0 0,0 0 0,2-4 0,3-5 28,0-1-1,10-21 0,-5 8 7,-3 6-4,-1 0 1,9-27 0,0-3 40,-15 44-54,1 0 1,-1 0 0,1 0 0,0 0 0,0 1-1,1-1 1,0 1 0,-1 0 0,1 0-1,1 0 1,-1 0 0,0 1 0,1 0 0,0 0-1,0 0 1,0 0 0,0 1 0,9-3 0,-13 5-13,1 0 0,0 0 0,-1 1 0,1-1 0,-1 0 0,1 1 0,-1 0 0,1-1 0,-1 1 0,1 0 0,-1-1 0,1 1 0,-1 0 0,0 0 0,0 0 0,1 0 0,-1 0 1,0 1-1,0-1 0,0 0 0,0 0 0,1 4 0,18 31 43,-13-17-34,-2 1 1,0 0 0,-1 0 0,-1 0 0,-1 0 0,0 21 0,-2-28-7,3 0 0,-3-12-8,0 0-1,1 0 0,-1 0 1,0 0-1,0 1 1,0-1-1,0 0 1,0 0-1,0 0 0,0 0 1,0 0-1,0 0 1,0 0-1,0 1 0,-1-1 1,0 1-1,1-2 0,0 0 0,0 0 0,0 0 0,0 0 0,0 0 0,0 1 0,-1-1 0,1 0-1,0 0 1,0 0 0,0 0 0,0 0 0,0 0 0,0 0 0,0 1 0,0-1 0,0 0 0,0 0 0,0 0 0,0 0-1,0 0 1,0 0 0,0 1 0,0-1 0,0 0 0,0 0 0,0 0 0,0 0 0,0 0 0,0 0 0,0 1-1,0-1 1,0 0 0,0 0 0,0 0 0,0 0 0,0 0 0,0 0 0,0 1 0,0-1 0,0 0 0,0 0 0,0 0-1,1 0 1,-1 0 0,0 0 0,0 0 0,0 0 0,0 0 0,0 0 0,0 1 0,7-8 41,61-116 127,-36 71-106,-23 38-21,1 1-1,16-18 1,6-7 49,-29 34-95,10-10 91,-7 15-43,-1 12-53,5 50-19,5 22 14,-13-76 3,1 1 0,0-1 0,1 0 0,0 0 0,0-1 0,9 14 1,-12-20 9,0-1 0,1 1 0,-1 0 0,1-1 0,-1 1 0,1-1 0,0 0 0,-1 0 0,1 0 0,0 1 0,0-2 0,0 1 0,0 0 0,0 0 0,0-1 0,0 1 0,4 0 0,-2-1-1,0 0-1,0 0 0,0 0 1,0-1-1,1 1 0,-1-1 0,0 0 1,6-3-1,1 0-2,0-1-1,-1-1 1,0 0 0,0 0-1,17-15 1,-5-1-17,31-39 0,-12 13-4,-22 24 28,23-35 0,-6 8 24,-33 47-24,1 0 0,0 0-1,1 0 1,-1 0 0,0 1-1,9-5 1,16-14 65,-28 21-63,8-10 36,-9 11-40,0 0 1,0 0-1,0 1 1,0-1 0,0 0-1,0 0 1,0 0-1,0 0 1,0 0-1,0 1 1,0-1-1,0 0 1,0 0-1,0 0 1,0 0 0,0 0-1,0 1 1,0-1-1,0 0 1,1 0-1,-1 0 1,0 0-1,0 0 1,0 1-1,0-1 1,0 0 0,0 0-1,0 0 1,0 0-1,1 0 1,-1 0-1,0 0 1,0 0-1,0 0 1,0 0-1,0 0 1,1 1 0,-1-1-1,0 0 1,0 0-1,0 0 1,0 0-1,0 0 1,1 0-1,-1 0 1,0 0-1,0 0 1,0 0 0,0 0-1,0-1 1,1 1-1,-1 0 1,0 0-1,0 0 1,0 0-1,0 0 1,0 0-1,1 0 1,-1 0 0,0 0-1,0 0 1,0 0-1,0-1 1,0 1-1,0 0 1,0 2 0,-1-1 0,0 1 0,0-1 0,1 1 0,-1-1 0,0 1 0,-1-1 0,1 1 0,0-1 0,0 0 0,0 0 1,-1 1-1,1-1 0,-1 0 0,1 0 0,-3 0 0,2 1 2,-42 27 45,24-17-31,0 1 1,1 2-1,-18 17 1,7-5 9,15-14 13,1 1 0,-13 15-1,24-24-33,0 0 0,0 1-1,0-1 1,1 1 0,0-1-1,0 1 1,1 0 0,-1 0-1,1 0 1,0 0 0,0 10-1,1-8-6,0 1-1,1 0 0,0 0 0,0 0 0,1 0 0,0-1 0,4 13 1,-3-16-6,0 0 1,0 1-1,0-2 1,1 1-1,0 0 1,0 0-1,0-1 1,0 0-1,1 0 1,0 0-1,-1-1 1,1 0-1,1 1 1,-1-2 0,0 1-1,1-1 1,6 3-1,1-1-15,0 0 0,1-1-1,-1-1 1,1 0 0,-1 0 0,21-2 0,-27 0 13,0 0 1,-1-1 0,1 0-1,-1-1 1,1 0 0,-1 0-1,1 0 1,-1 0 0,0-1 0,0 0-1,0-1 1,6-4 0,-5 2 6,1 0 0,-2-1 0,1 0 0,-1 0 0,0 0 0,-1-1 0,1 0 0,3-8 0,-1-1 10,0-1-1,-2 0 1,0 0 0,-1-1 0,0 1-1,-2-1 1,0 0 0,0-22 0,-3-38 33,-4 0 0,-3 0 1,-18-83-1,-73-225 264,96 380-294,0 1-1,-1 0 1,0 0 0,0 0-1,-6-8 1,9 13-10,0 0-1,-1 0 1,1 0 0,-1 0 0,1 1 0,-1-1-1,0 0 1,1 0 0,-1 1 0,0-1 0,0 0-1,1 1 1,-1-1 0,0 1 0,0-1 0,0 1-1,1 0 1,-1-1 0,0 1 0,0 0 0,0-1-1,0 1 1,0 0 0,0 0 0,0 0 0,0 0-1,0 0 1,0 0 0,0 0 0,0 0 0,0 0-1,0 1 1,0-1 0,0 0 0,1 0-1,-1 1 1,0-1 0,0 1 0,0-1 0,0 1-1,1-1 1,-1 1 0,-1 1 0,-1 2-8,0 1 0,0-1 1,1 1-1,0 0 0,0 0 0,0 0 1,0 0-1,1 0 0,0 0 1,-1 10-1,0-8-2,-1 23-12,0-1 0,2 0-1,1 0 1,1 1 0,2-1-1,6 32 1,50 174-153,-48-196 137,56 173-233,-61-194 226,1 1 0,1-1 0,1-1 0,1 1 1,0-2-1,17 21 0,-11-15 21,-13-16 13,1-1 0,0 0 1,1 0-1,-1 0 0,1 0 0,0-1 0,0 0 0,0 0 0,7 3 1,-9-5 9,0-1 1,0 0 0,0 1 0,1-2 0,-1 1 0,0 0-1,1-1 1,-1 1 0,1-1 0,-1 0 0,0 0-1,1 0 1,-1-1 0,1 1 0,-1-1 0,0 0 0,1 0-1,-1 0 1,0 0 0,3-2 0,8-3 18,-1-2-1,0 0 1,0 0 0,-1-1 0,0 0 0,0-1-1,-1-1 1,0 0 0,-1 0 0,-1-1-1,16-24 1,-13 17 26,17-37-1,-25 47-17,-1 1 0,0-1-1,0 0 1,-1 0 0,0-1-1,-1 1 1,1-11 0,-2 20-24,0 0 0,0 0 0,0-1 0,1 1 0,-1 0 0,0-1 0,0 1-1,0 0 1,0 0 0,0-1 0,0 1 0,0 0 0,-1 0 0,1-1 0,0 1 0,0 0 0,0 0 0,0-1 0,0 1 0,0 0 0,0 0 0,-1-1 0,1 1 0,0 0 0,0 0 0,0 0-1,0-1 1,-1 1 0,1 0 0,0 0 0,0 0 0,0 0 0,-1-1 0,-7 7 58,-6 14-6,6-6-49,1-1 0,0 1 0,1 0 0,1 1 1,1-1-1,0 1 0,-3 21 0,6-27-12,0 0 1,0 0-1,1 0 1,1 1-1,0-1 0,0 0 1,0 0-1,1 0 1,1 0-1,0 0 0,0-1 1,0 1-1,9 13 1,-4-7-16,2-1 1,0-1 0,0 0 0,1 0-1,24 22 1,-31-33 15,-1 0 1,1 0-1,-1-1 0,1 1 0,0-1 0,-1 1 1,1-1-1,0 0 0,0-1 0,0 1 0,0-1 1,0 1-1,0-1 0,0 0 0,-1-1 0,1 1 1,0-1-1,0 1 0,0-1 0,0-1 0,0 1 1,-1 0-1,1-1 0,-1 0 0,1 0 0,-1 0 1,1 0-1,-1 0 0,0-1 0,0 1 0,0-1 1,-1 0-1,1 0 0,-1 0 0,1 0 0,-1-1 1,0 1-1,0 0 0,1-5 0,0-1 7,-1 0-1,0-1 0,0 0 1,-1 1-1,-1-1 0,0 0 1,0 1-1,0-1 0,-2 0 1,1 1-1,-5-16 1,-1 0 5,-1 1 1,-2-1-1,-14-26 1,17 37 21,-1 1 0,-1 0 0,0 0 1,0 1-1,-2 0 0,1 1 0,-21-17 0,28 26-6,-1 0-1,0 0 1,0 0 0,0 1-1,0 0 1,0-1 0,0 1-1,0 1 1,0-1 0,-1 1-1,1-1 1,0 1 0,0 0-1,-1 1 1,1-1-1,0 1 1,0 0 0,0 0-1,0 0 1,0 0 0,-6 3-1,8-3-20,-1 0 0,1 1 0,0-1 0,0 0 0,-1 1 0,1-1 0,0 1-1,0 0 1,1 0 0,-1-1 0,0 1 0,1 0 0,-1 1 0,1-1 0,-1 0 0,1 0 0,0 1 0,0-1-1,0 1 1,0-1 0,1 1 0,-1-1 0,0 1 0,1-1 0,0 1 0,0-1 0,0 1 0,0 0-1,0-1 1,0 1 0,1-1 0,-1 1 0,1-1 0,0 1 0,1 3 0,-1-3-8,1 1 0,-1-1 0,1 0 0,0 0 0,-1 0-1,1 0 1,1 0 0,-1 0 0,0-1 0,1 1 0,-1-1 0,1 0 0,0 1 0,0-1 0,6 3 0,-5-4-1,0 1 0,1-1 0,-1 0 1,1 0-1,-1 0 0,1-1 0,-1 0 0,1 0 1,-1 0-1,1 0 0,-1-1 0,7-1 1,6-3-18,0 0 0,0-1 1,0-1-1,25-14 0,11-5-7,132-49-101,-181 73 136,-1 1-1,1 0 1,-1 0 0,1 1-1,0-1 1,-1 1-1,1-1 1,0 1 0,-1 0-1,1 1 1,0-1-1,-1 1 1,1-1 0,0 1-1,-1 0 1,6 3-1,-6-3 10,0 1-1,-1 0 1,1 0-1,-1 0 0,0 0 1,1 0-1,-1 1 1,0-1-1,0 1 0,0-1 1,-1 1-1,1 0 1,-1 0-1,1 0 0,-1-1 1,0 1-1,0 0 1,0 1-1,0 3 1,0 8 24,0-1 1,0 0 0,-2 1 0,0-1 0,-5 25 0,3-23 41,1 0 0,1 1 0,0-1 0,2 21 0,-1-37-70,0 1 0,0 0-1,0 0 1,0 0 0,0-1-1,0 1 1,0 0 0,1 0-1,-1-1 1,0 1 0,0 0-1,1 0 1,-1-1 0,1 1-1,-1 0 1,1-1 0,-1 1-1,1-1 1,-1 1 0,1 0 0,0 0-1,0-1-3,0 0 0,-1 0 0,1 0 0,-1 0 0,1 0 0,-1 0 0,1-1 0,0 1 0,-1 0 0,1 0 0,-1 0 0,1-1 0,-1 1 0,1 0 0,-1-1 0,1 1 0,-1 0 0,1-1 0,-1 1 0,1-1 0,0 0 0,25-35 74,-21 27-66,34-54 52,-28 41-27,2 2 0,0 0 0,33-37-1,-45 55-26,0 1 0,1-1 0,-1 1 0,1-1 0,0 1 0,0 0 0,-1-1 0,1 1 0,0 0 0,0 0 0,0 0 0,3 0 0,-4 1-6,0 0 0,0 0-1,-1 1 1,1-1 0,0 0 0,0 1 0,0-1 0,-1 1 0,1-1-1,0 1 1,0-1 0,-1 1 0,1 0 0,0-1 0,-1 1 0,1 0-1,-1 0 1,1-1 0,-1 1 0,1 0 0,-1 0 0,0 0 0,1 0-1,-1-1 1,0 1 0,0 0 0,1 0 0,-1 0 0,0 1-1,2 8 6,0-1 0,-1 1 0,0 0 0,-1-1 0,-1 18-1,-9 53 53,7-56-29,2-20-30,-1 29 61,2-33-62,0 0-1,0 0 0,0 1 1,0-1-1,0 0 1,0 1-1,0-1 1,0 0-1,0 0 0,0 1 1,0-1-1,0 0 1,0 0-1,0 1 1,1-1-1,-1 0 0,0 0 1,0 1-1,0-1 1,0 0-1,1 0 1,-1 0-1,0 1 0,0-1 1,1 0-1,-1 0 1,0 0-1,0 0 1,1 0-1,-1 0 0,0 1 1,1-1-1,0-1 2,0 1 0,0 0 0,0-1 0,0 1 0,0-1 0,0 0 0,0 1 0,0-1 0,0 0 0,-1 0 0,1 1 0,0-1 0,0 0 0,0-1-1,38-44 26,71-76 60,-32 35-14,-76 86-72,-1 0 1,0-1-1,1 1 1,0 0-1,-1 0 0,1 0 1,-1 0-1,1 0 1,0 0-1,2 0 1,-3 1 0,0 0-1,0 0 1,0 0 0,-1 0 0,1 0 0,0 0 0,0 1 0,0-1-1,-1 0 1,1 1 0,0-1 0,-1 1 0,1-1 0,0 0 0,-1 1 0,1-1-1,0 1 1,-1 0 0,1-1 0,-1 1 0,1 0 0,-1-1 0,1 1 0,0 1-1,3 6 4,1 1-1,-2-1 0,1 1 0,-1 0 0,0 0 0,-1 1 0,0-1 0,0 1 0,0 16 0,-2-15 5,2 0 0,-1 0 1,1 0-1,1 0 0,0-1 0,0 1 0,9 16 0,-6-15 48,2 0-1,0 0 0,18 22 1,-22-31-43,0 1 0,0-1 1,0 0-1,0 0 1,1 0-1,0 0 1,-1-1-1,1 0 1,0 0-1,0 0 1,0 0-1,0-1 1,0 0-1,8 1 1,0-1 10,1-1 0,-1-1 0,0 0-1,1 0 1,-1-2 0,0 1 0,0-2 0,-1 0 0,1 0 0,-1-1 0,1-1 0,19-11 0,-10 2 0,1-1 0,-2-1 0,0 0 0,-2-2 0,26-29 0,0-10 34,68-114 0,-57 75-3671,-52 91 3186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7:41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169 669 4720,'0'0'10249,"-11"12"-9857,4-5-311,-9 10 197,1 0-1,1 0 0,-18 29 0,22-29-60,0 1 0,2-1-1,0 1 1,1 1 0,0-1-1,2 1 1,-6 33 0,10-38-102,-2 1 15,1-1 1,1 0 0,0 0 0,1 1 0,1-1-1,0 0 1,1 0 0,5 19 0,-7-32-110,1 0 0,-1 0 0,0 0 0,1 0 1,-1-1-1,1 1 0,-1 0 0,1 0 0,0-1 1,-1 1-1,1 0 0,0-1 0,-1 1 0,1 0 0,0-1 1,0 1-1,0-1 0,0 0 0,-1 1 0,1-1 1,0 0-1,0 1 0,0-1 0,1 0 0,1 0 10,0 1 0,-1-2 0,1 1 0,0 0 0,-1 0-1,1-1 1,0 1 0,4-3 0,1 0 21,1-1 1,0 0-1,-1-1 1,9-6-1,-5 2-4,-1 0 0,-1-1 0,0-1 0,0 0 0,-1 0 0,10-15 0,42-81 206,-36 61-147,-5 2 8,-16 33-69,0 1-1,1 0 1,10-16 0,-3 13 64,-11 13 4,-2 13 76,-1 0-146,0 1 1,1 0-1,0 0 0,2 0 0,-1 0 0,6 26 0,-5-32-23,1-1-1,0 0 1,0 0-1,1 0 1,0 0-1,0 0 1,0-1 0,1 1-1,0-1 1,0 0-1,1 0 1,0 0 0,0-1-1,9 8 1,-11-11-11,-1 0 0,1-1 0,0 1 0,1-1 0,-1 0 0,0 0 0,0 0 0,0 0 0,1 0 0,-1-1 0,0 1 0,1-1 0,-1 0 0,1 0 0,-1-1 0,0 1 0,1-1 0,3 0 0,-1-1 3,1 0-1,-1-1 1,0 1 0,0-1 0,0 0 0,0-1-1,-1 1 1,7-6 0,-4 1 10,0 0 0,0 0-1,-1-1 1,0 0 0,-1 0 0,0 0 0,0-1 0,-1 0-1,0 0 1,-1-1 0,0 1 0,0-1 0,-2 0 0,1 0-1,-1 0 1,-1 0 0,0 0 0,0 0 0,-1-1 0,-1 1-1,0 0 1,0 0 0,-5-16 0,2 9 15,4 16-27,0 0 0,-1-1 0,1 1 1,0 0-1,-1 0 0,0 0 0,0-1 1,1 1-1,-1 0 0,0 0 0,-1 0 1,1 0-1,0 0 0,-1 1 0,1-1 1,-1 0-1,1 1 0,-1-1 0,-3-2 1,5 4-9,0 0 1,-1 0 0,1 0 0,0 0 0,-1 0 0,1 0 0,0 0-1,-1-1 1,1 1 0,0 0 0,0 0 0,-1 0 0,1-1-1,0 1 1,0 0 0,-1 0 0,1-1 0,0 1 0,0 0 0,-1 0-1,1-1 1,0 1 0,0 0 0,0-1 0,0 1 0,0 0-1,0-1 1,-1 1 0,1 0 0,0-1 0,0 1 0,0 0 0,0-1-1,0 1 1,0 0 0,0-1 0,0 1 0,1-1 0,-1 1-1,0 0 1,0-1 0,0 1 0,0 0 0,0 0 0,0-1-1,1 1 1,-1 0 0,0-1 0,1 0-3,0 0 1,0 1-1,0-1 1,0 0-1,0 1 1,0-1-1,0 1 1,0-1-1,1 1 1,-1 0-1,0 0 1,0-1-1,0 1 1,0 0-1,2 0 1,65-1-10,118 5-66,-81 11 9,-71-8 22,51 2 1,-75-8 31,0 0 0,0 0 0,0 1 0,0 1 0,11 3 0,-49 5 166,-22 6 44,-84 39-1,125-51-167,1 1 1,0 0-1,0 0 0,1 1 0,0 0 0,0 0 1,0 0-1,1 1 0,-6 10 0,-1 2 51,1 1 1,-14 33-1,25-48-64,-1 0 0,0 0 0,1 0 0,0 0 0,1 0-1,-1 0 1,1 0 0,0 0 0,1 1 0,-1-1 0,1 0 0,1 0 0,-1 0 0,4 9 0,-1-5-2,0 0 1,1-1-1,0 0 0,0 0 1,1 0-1,0 0 1,10 10-1,-14-17-12,0 1 0,0-1 0,1 0 0,-1 0 0,1 0 0,0 0 0,-1 0 0,1-1 0,0 1 1,0-1-1,0 0 0,0 0 0,0 0 0,0 0 0,0 0 0,1-1 0,5 1 0,-7-2-2,1 1 1,0-1-1,0 1 0,0-1 1,-1 0-1,1 0 0,0 0 1,-1-1-1,1 1 0,-1-1 1,0 1-1,1-1 1,-1 0-1,0 0 0,0 0 1,0 0-1,0 0 0,-1-1 1,4-3-1,2-6 7,0 0 1,-1 0-1,0 0 1,-1-1-1,-1 0 1,0 0-1,-1 0 1,0 0-1,2-26 1,-4 2 87,-1 0 0,-9-54 1,7 65 78,3 16 19,-1 10-192,0 0 0,0 0-1,0 0 1,0-1-1,1 1 1,-1 0 0,0 0-1,0 0 1,0 0-1,0 0 1,0 0-1,0 0 1,0 0 0,0 0-1,0 0 1,1 0-1,-1 0 1,0 0 0,0 0-1,0 0 1,0 0-1,0 0 1,0 0-1,0 0 1,1 0 0,-1 0-1,0 0 1,0 0-1,0 0 1,0 0 0,0 0-1,0 0 1,0 0-1,0 0 1,0 1 0,1-1-1,-1 0 1,0 0-1,0 0 1,0 0-1,0 0 1,0 0 0,0 0-1,0 0 1,0 0-1,0 1 1,0-1 0,0 0-1,0 0 1,0 0-1,0 0 1,0 0-1,0 0 1,0 0 0,0 0-1,0 1 1,0-1-1,0 0 1,0 0 0,0 0-1,0 0 1,0 0-1,0 0 1,0 1 0,3 15 56,-2-3-41,9 19 0,0-1 0,3-1 0,0 0 0,24 38 0,-12-22-15,-21-39-8,0 1 1,1-1-1,0 0 0,0-1 0,1 1 0,0-1 1,0 0-1,1-1 0,7 6 0,-11-10 2,0 1 1,0-1-1,-1 0 0,1 0 1,0 0-1,0-1 0,0 1 1,0-1-1,0 1 0,0-1 0,0 0 1,0 0-1,0-1 0,0 1 1,0 0-1,0-1 0,0 0 1,0 0-1,0 0 0,0 0 0,0 0 1,-1-1-1,1 1 0,0-1 1,-1 1-1,4-4 0,7-5-1,-1-1 0,0 0 0,16-19 0,-24 25 0,22-24 24,-1-1 0,-2-1 1,-1 0-1,-1-2 0,17-39 0,-15 18 17,-3-2 0,-1 0 0,-4-1-1,15-100 1,-26 122 8,-2 1 0,-2-1-1,-7-67 1,5 94-34,1 1 0,-1-1 0,-1 1 0,-5-13 0,7 18-7,1 0 1,-1 1-1,0-1 1,0 0-1,0 1 1,1-1-1,-1 1 1,-1-1-1,1 1 1,0 0-1,0 0 1,0-1-1,-1 1 1,1 0-1,-1 0 1,1 0-1,-1 0 1,1 0-1,-1 1 1,0-1-1,1 0 1,-1 1-1,0-1 1,1 1-1,-5-1 1,4 2-3,0 0 1,0 0-1,0 0 0,0 0 1,0 0-1,0 1 0,0-1 1,0 1-1,0-1 0,1 1 1,-1 0-1,1-1 0,-3 5 1,-19 28-25,21-30 19,-9 16-8,1 1 0,1 0 0,1 1 0,1 0 0,1 0 0,1 0 0,-3 25 0,-6 164-132,13-179 125,1 5-20,1 1 0,7 47 0,-5-67 7,1 0-1,0 0 0,1-1 1,1 0-1,1 0 1,16 29-1,-16-36 8,0-1 0,1 0-1,0 0 1,1-1 0,0 0 0,0 0 0,1-1 0,0 0 0,13 7 0,-18-12 21,-1 0 1,1 0 0,-1 0-1,1 0 1,0-1 0,-1 0-1,1 0 1,0 0 0,0-1-1,0 1 1,0-1 0,7-1-1,-4 0-3,1 0 0,-1-1 0,0-1 0,0 1 0,1-1-1,10-6 1,5-5-8,0-1 0,-1-1 0,26-24 0,-48 40 14,11-10 1,-4 4 1,1-1 1,-1 0-1,0-1 1,-1 0 0,1 0-1,-2-1 1,1 0 0,7-13-1,-2-6 13,-1-1 0,-1 0-1,-2-1 1,0 0-1,-3 0 1,4-47 0,-6-190 108,-6 138-29,4 106-39,-2-1 1,-1 0-1,0 1 0,-2 0 0,0-1 1,-14-36-1,18 61-54,0-1 0,0 0 0,0 0 0,0 0 0,0 0 0,0 1 0,0-1 0,0 0 0,0 0 0,0 0 0,0 0 0,0 1 0,0-1 0,0 0 0,0 0 0,-1 0 0,1 0 0,0 0 0,0 0 0,0 1 0,0-1 0,0 0 0,0 0 0,-1 0 0,1 0 0,0 0 0,0 0 0,0 0 0,0 0 0,-1 0 0,1 0 0,0 0 0,0 0 1,0 0-1,0 0 0,-1 0 0,1 0 0,0 0 0,0 0 0,0 0 0,0 0 0,-1 0 0,1 0 0,0 0 0,0 0 0,0 0 0,0 0 0,0 0 0,-1 0 0,1 0 0,0 0 0,0-1 0,0 1 0,0 0 0,0 0 0,0 0 0,-1 0 0,1 0 0,0-1 0,0 1 0,0 0 0,0 0 0,0 0 0,0 0 0,0 0 0,0-1 0,0 1 0,0 0 0,0 0 0,-7 16 73,6-12-70,-11 39-11,1 1 0,-6 61 0,-1 1-13,2-14-5,4 1 1,4 0-1,4 0 1,14 166-1,-8-249 12,0 0 0,1 0 0,6 17 0,5 20-39,-12-73 172,0 0 1,9-33-1,-7 37-91,5-27 43,28-86 0,-30 115-24,1 1 0,1 0 0,0 0 0,2 1 1,0 0-1,26-31 0,-35 47-44,0 0 1,0 0-1,0 0 1,1 0-1,-1 0 1,0 0-1,1 0 1,-1 1-1,1-1 1,0 1-1,-1 0 1,1-1-1,0 1 1,0 1-1,0-1 1,0 0-1,0 1 1,0-1-1,0 1 1,0 0-1,0 0 1,0 0-1,0 1 1,0-1-1,4 2 1,-4-1-6,1 1 1,0 0-1,-1 0 1,1 0-1,-1 0 1,0 1-1,1-1 1,-1 1-1,0 0 1,-1 0-1,1 0 1,0 0-1,-1 0 1,0 1-1,0-1 1,0 1-1,3 7 1,3 9-3,0 0 1,8 41 0,-15-52 2,0-1 0,0 1 0,-1 0 0,0 0 0,0-1 0,-1 1 0,0 0 0,0-1 0,-1 1 0,-4 9 0,3-9 0,0 0-1,-1-1 1,-1 1 0,1-1-1,-1 0 1,-1 0-1,1-1 1,-12 12-1,13-15 4,0-1 0,0 0 0,0 0-1,0-1 1,-1 1 0,1-1 0,-1 0-1,1 0 1,-1 0 0,0 0-1,0-1 1,0 0 0,0 0 0,0-1-1,0 1 1,0-1 0,-10-1 0,11 1 3,-1 0 0,1 0 1,0-1-1,-1 1 0,1-1 1,0 0-1,0-1 1,-1 1-1,1-1 0,0 0 1,0 0-1,1 0 1,-1 0-1,0-1 0,1 1 1,-1-1-1,1 0 0,-4-5 1,6 7-4,1 1 0,-1-1-1,1 0 1,0 1 0,-1-1 0,1 1 0,0-1 0,0 0 0,0 1-1,-1-1 1,1 0 0,0 0 0,0 1 0,0-1 0,0 0 0,0 1-1,0-1 1,0 0 0,1 1 0,-1-1 0,0 0 0,0 0 0,0 1-1,1-1 1,-1 1 0,0-1 0,1 0 0,-1 1 0,0-1 0,1 1 0,-1-1-1,1 1 1,-1-1 0,1 1 0,-1-1 0,1 1 0,0-1 0,1 0 2,0 0 0,-1 0 0,1 0 1,0 0-1,0 1 0,0-1 1,0 0-1,0 1 0,-1 0 0,1-1 1,0 1-1,0 0 0,4 0 0,36 4 19,76 11 0,-101-12-21,0 1 0,-1 1-1,0 1 1,0 0 0,17 10-1,37 26-1,-43-24 9,1-1 0,1-2 0,35 14 0,-55-26-6,0 0 1,0 0-1,1-1 0,-1-1 0,1 0 0,0 0 1,-1 0-1,1-1 0,0-1 0,-1 0 0,1 0 1,-1-1-1,1 0 0,-1 0 0,10-5 0,2-3-11,-1 0 1,-1-2-1,0-1 0,0 0 0,-2-1 0,1-1 0,-2-1 0,0 0 0,-1-1 0,-1-1 0,0 0 0,14-26 0,19-44-3585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7:48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4837 6632,'0'0'8358,"10"-6"-8074,4-2-187,-2 2 14,0-1 0,-1 0 0,13-11 1,-11 8 40,2 2 1,-1 0 0,1 0 0,25-8-1,-1 0 7,244-104 631,265-127 83,-379 160-658,81-44 63,-12-19 15,-155 86-81,-3-4 0,-3-3 0,-4-4 0,-2-3 0,-4-2 0,78-123 0,-73 94 40,3-5 83,69-139 0,-96 156-196,236-510 583,-253 526-562,38-165 1,-40 133-41,-12 39-26,-3-1-1,-3-1 0,-3 1 1,-3-2-1,-8-105 0,0 150-71,-1 0 1,-1-1-1,-2 2 0,-1-1 0,-2 1 0,-1 0 0,-20-40 1,17 48 12,-20-26 1,6 10 3,8 13 18,-2 0 0,-32-31-1,4 5 14,23 25-32,-2 1-1,0 2 0,-2 0 1,0 3-1,-1 0 0,-2 2 1,0 1-1,-66-23 0,77 33-9,0 1 0,-1 2 0,-33-4 0,-74 0 108,29 3-38,1 0 15,-29-3-122,98 5 14,0-1 1,1-2-1,0-1 1,0-1-1,1-2 1,-33-16-1,58 25 0,0 0 1,0 1-1,0 0 0,-9-2 0,-12-2 9,12 1 2,0 1 1,-1 1-1,1 1 0,0 0 0,-25 1 1,14 1-4,24-1-2,1 0-2,-10-3 28,10 1-30,0-1 0,0 0 0,1 1 0,-1-1 1,0 0-1,1 1 0,0-1 0,-1 0 0,1 1 0,0-1 0,0 1 0,1-1 0,-1 1 0,0 0 0,1-1 0,2-1 0,-4 3-7,4-4 4,0 0-1,0 0 1,1 1-1,-1-1 1,1 1 0,0 0-1,1 0 1,-1 1-1,1-1 1,6-2-1,9-3 23,34-10 0,-55 19-26,183-55 68,-131 40-70,56-8 0,-92 20 48,0 1-1,25 0 1,-40 2 41,-20 7 30,-2 3-102,0 0 0,-1-2-1,0 0 1,-31 6 0,-5 2 29,17-2 6,-46 24 0,51-21 43,-63 20 0,95-35-84,-8 1-1,0 1 0,-1-1 0,1-1 0,-24 1 1,-24 8 27,54-10-36,-14 0 44,-38 7 0,16-1 17,42-7-61,1 0 0,-1 0 0,0 0 0,0 0 0,0 0 0,0 1 0,0-1 1,1 0-1,-1 0 0,0 0 0,0 0 0,0 0 0,0 0 0,0 0 0,0 0 0,0 1 0,0-1 0,0 0 1,1 0-1,-1 0 0,0 0 0,0 0 0,0 0 0,0 1 0,0-1 0,0 0 0,0 0 0,0 0 0,0 0 1,0 0-1,0 1 0,0-1 0,0 0 0,0 0 0,0 0 0,0 0 0,0 0 0,0 1 0,0-1 0,0 0 0,-1 0 1,1 0-1,0 0 0,0 0 0,0 0 0,0 1 0,0-1 0,0 0 0,0 0 0,0 0 0,0 0 0,-1 0 1,1 0-1,0 0 0,0 0 0,0 0 0,0 0 0,0 1 0,-1-1 0,1 0 0,0 0 0,0 0 0,0 0 1,9 5 2,-8-5-3,52 12 0,0 3 0,-1 1 0,73 36 0,-97-38 19,-1 2 0,33 24 0,-48-31-14,-1 1 1,-1 0 0,0 1 0,0 0-1,-1 0 1,0 1 0,7 15 0,-12-21-15,0 2 12,0-1 0,1 1 0,-1-1 0,2 0 1,-1 0-1,1-1 0,8 8 0,-12-12-1,0 0 0,0-1 0,-1 1 0,1 0 0,-1 0 0,0 0 0,1 0 0,-1 0 0,0 0 0,0 1 0,0-1 0,0 0 0,-1 1 0,1 2 1,-1-4 22,-3-15 36,-4-24-3,2 0-1,2 0 0,2-1 1,5-58-1,-2 70-18,1-20 72,13-61 0,-14 71-28,-2 28-38,0 9-42,0-1-1,0 0 1,0 1-1,1-1 0,-1 1 1,0-1-1,0 0 1,0 1-1,0-1 1,1 1-1,-1-1 1,0 0-1,1 1 1,-1-1-1,0 1 0,1-1 1,-1 1-1,0-1 1,1 1-1,-1 0 1,2-1-1,1 3 27,-3 10-16,-3 0-17,-1 0-1,0 0 1,-1 0-1,0 0 1,0 0-1,-1-1 1,-1 0 0,0-1-1,-1 1 1,0-1-1,-14 13 1,20-20-1,-1 0 0,1 0-1,-1 0 1,0-1 0,1 1 0,-1-1 0,-1 0 0,1 0 0,0 0 0,0 0-1,-1-1 1,-5 3 0,2-2 0,-10 1-10,16-3-6,-18-5-90,10 2 101,-18-5 38,26 7-25,0 1 0,0 0-1,0-1 1,0 1-1,1-1 1,-1 1-1,0-1 1,0 0 0,0 1-1,1-1 1,-1 0-1,1 1 1,-1-1 0,0 0-1,1 0 1,-1 0-1,1 0 1,0 1-1,-1-1 1,1 0 0,0 0-1,-1 0 1,1 0-1,0-2 1,0 3 26,3 0-27,-1 0 0,1 0 0,0 0-1,0 0 1,0 0 0,0 1 0,-1 0-1,5 0 1,110 51-11,-98-44-30,0 1 1,-1 1-1,0 1 1,30 22-1,-7-4-3415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0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11448,'0'0'10109,"13"-11"-9665,-5 4-360,0-1-11,0 1 0,1 0 0,0 0 0,0 1 0,1 0 0,-1 1 0,1 0 0,1 0 0,11-3 0,26-2 403,0 2 0,0 3 0,74-1 1,-7 1 754,-106 5-1054,0 0 0,0 1 0,1 0 0,-1 1 0,10 2 0,17 3 609,-36-7-756,1 0-1,-1 0 0,0 0 1,1 0-1,-1 0 1,1 0-1,-1 0 1,1 0-1,-1 0 0,0 0 1,1 0-1,-1 0 1,1 1-1,-1-1 1,0 0-1,1 0 0,-1 0 1,0 1-1,1-1 1,-1 0-1,1 0 1,-1 1-1,0-1 0,0 0 1,1 1-1,-1-1 1,0 0-1,0 1 1,1-1-1,-1 0 0,0 1 1,0-1-1,0 0 1,1 1-1,-1-1 1,0 1-1,0-1 1,0 1-1,0-1 0,0 0 1,0 1-1,0 0 1,-5 6-3921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64 8240,'0'0'2902,"-14"-4"-2091,3 1-616,2 0-67,0 0 0,0 0 1,0 1-1,0 1 1,0 0-1,0 0 0,0 1 1,0 0-1,-16 2 1,-7 5 36,0 2 1,1 1-1,0 1 1,1 2-1,0 1 1,1 1-1,1 2 1,0 1-1,2 1 1,0 1-1,1 1 1,-27 30 0,42-40-99,0 1 0,1 0 0,0 1 1,1 0-1,0 0 0,-10 28 1,16-36-42,1 0 0,-1-1 0,1 1 0,1 0-1,-1 0 1,1 0 0,0 0 0,0-1 0,0 1 0,0 0 0,2 6 0,-1-8-6,0 1 0,1-1-1,-1 0 1,1 1 0,0-1 0,0 0-1,0 0 1,0 0 0,0-1-1,1 1 1,-1 0 0,1-1-1,0 0 1,0 1 0,0-1-1,0 0 1,3 1 0,-1-1 10,0 0 0,0 0 1,0 0-1,1-1 0,-1 0 0,0 0 1,1 0-1,-1-1 0,1 0 1,-1 0-1,0 0 0,1-1 0,-1 0 1,0 0-1,1 0 0,-1 0 1,0-1-1,0 0 0,7-3 0,7-5 112,-1 0 0,0-1-1,25-20 1,-19 11 65,-1-1 0,0 0 0,-2-2 0,-1 0 0,-1-1 0,-1-1 0,-1-1 0,-1-1 0,-2 0 0,0-1 0,11-35 0,-22 55-118,0-1 41,0 0 0,0 0 0,-1 0 1,0 0-1,-1 0 0,0-1 0,0 1 1,-2-18-1,1 27-106,-1 1 1,0-1-1,0 0 0,0 0 1,1 1-1,-1-1 0,0 1 1,1-1-1,-1 0 0,0 1 0,1-1 1,-1 1-1,0-1 0,1 1 1,-1 0-1,1-1 0,-1 1 1,1 0-1,0-1 0,-1 2 1,-17 20 91,-9 20-22,1 1 1,2 0-1,-20 55 1,-43 145 22,74-205-94,-13 39 7,-3-2 0,-4-1 0,-3-1 0,-67 101 0,93-160-25,-84 116 8,78-111 1,-1 0 1,-1-1-1,0 0 1,-27 18-1,42-34-6,1 0 0,0-1 0,-1 1 0,1-1 0,-1 1 0,1-1 0,-1 0 0,0 0 0,1 0 0,-1-1 0,0 1 0,0 0 1,1-1-1,-1 0 0,0 0 0,0 0 0,-5 0 0,6-1 2,-1 0 0,1 0 1,0-1-1,0 1 0,0 0 1,0-1-1,0 1 0,0-1 1,1 0-1,-1 1 0,0-1 1,1 0-1,-1 0 0,1 0 1,0 0-1,0 0 0,-1 0 1,1-1-1,1 1 0,-2-3 1,-5-13 108,1-1 1,-8-38-1,13 47-73,0-1 0,0 1 0,1 0 0,1-1-1,0 1 1,0 0 0,4-16 0,0 11 3,1 0 0,0 0 0,1 0 1,0 1-1,1 0 0,1 0 0,0 1 0,1 1 0,0-1 1,1 1-1,1 1 0,-1 0 0,15-9 0,13-8 36,2 2-1,1 1 1,47-19 0,-29 17-7,90-26 0,69-6 31,-32 9-37,38-22 40,-167 50-48,98-53 1,-6-16 4,-117 69-32,-2-1 1,41-40 0,-41 27 7,-29 34-42,-1 0 1,1 0-1,-1 0 1,0 0-1,0 0 1,0 0-1,0-1 1,-1 1 0,1 0-1,0 0 1,-1-1-1,0 1 1,1 0-1,-1-1 1,0 1-1,-1-5 1,1 7-3,-1 0 1,0-1-1,1 1 1,-1 0 0,1 0-1,-1 0 1,0 0-1,1 0 1,-1-1-1,0 1 1,1 1-1,-1-1 1,0 0-1,1 0 1,-1 0-1,0 0 1,1 0-1,-1 1 1,0-1 0,-11 4-4,1 1 0,-1 0 1,1 1-1,0 0 0,-11 9 1,-7 4-5,-22 11-20,-120 79-83,154-97 96,0 2 0,2 0 0,0 1 0,0 1 0,1 0 0,1 1 0,-15 26 0,25-37 10,-1 1 1,1-1-1,1 0 0,-1 1 1,1 0-1,1 0 0,-1-1 1,1 1-1,0 0 0,0 0 1,1 0-1,0 0 0,2 13 1,-1-16 0,0-1 0,0 1 0,0-1 0,1 1 0,-1-1 1,1 1-1,0-1 0,0 0 0,0 0 0,0 0 0,0 0 0,1-1 0,0 1 0,-1 0 1,1-1-1,0 0 0,0 0 0,0 0 0,1 0 0,-1 0 0,0-1 0,1 1 0,-1-1 1,1 0-1,-1 0 0,8 1 0,-1-1 6,0 0 0,0 0 0,1-1 0,-1-1 0,0 0 0,0 0 0,0-1 0,0 0 0,0-1 0,0 0 0,-1 0 0,0-1 0,1 0 0,-1-1 0,0 0 0,-1-1 0,0 0 0,12-10 0,6-7 20,-2-2 1,0-1 0,-2 0-1,20-32 1,-1-1 145,48-95 1,-95 170-124,1 1 1,1 0-1,0 1 1,2-1-1,0 1 0,0 29 1,3-27-40,2 0 0,1 0 0,0 0 0,1-1-1,14 34 1,-15-44-9,-1-1 0,2 0-1,-1-1 1,1 1-1,0-1 1,0 0 0,1 0-1,0 0 1,0-1 0,1 0-1,0 0 1,0-1-1,0 0 1,1 0 0,12 6-1,-15-10 6,-1 0 0,1 0 0,0 0 0,0 0 0,0-1 0,-1 0 0,1 0 0,0-1 0,0 1 0,0-1 0,0 0 0,-1 0 0,1 0 0,0-1 0,-1 0 0,1 0 0,-1 0 0,0 0 0,7-5 0,2-2 21,-1 0 0,1-1 0,-1-1-1,19-21 1,15-28 117,-2-1 0,42-81 0,-7 12 179,-79 130-320,0-1 1,1 0-1,-1 0 1,0 1-1,1-1 0,-1 0 1,1 1-1,-1-1 1,1 1-1,-1-1 1,1 1-1,-1-1 0,1 1 1,0-1-1,-1 1 1,1-1-1,0 1 1,-1 0-1,1-1 0,0 1 1,0 0-1,0 0 1,-1 0 0,1 1 0,-1-1 0,0 1 0,1-1 0,-1 1 0,0-1 0,0 0 0,1 1 0,-1-1 0,0 1 0,0-1 0,1 1 0,-1 0 0,0-1-1,0 1 1,0-1 0,0 1 0,0-1 0,0 1 0,0 0 0,-2 42 65,2-37-64,-7 49-44,-1 0 0,-3 0-1,-3 0 1,-2-2 0,-2 0 0,-29 60 0,45-110 35,-1 4 4,-1 0-1,0 0 0,0-1 0,-7 10 0,10-15 4,0 0-1,1 0 1,-1 0 0,0-1-1,0 1 1,0 0-1,0 0 1,1-1-1,-1 1 1,0 0-1,-1-1 1,1 1-1,0-1 1,0 1-1,0-1 1,0 0-1,0 1 1,0-1 0,0 0-1,-1 0 1,1 0-1,0 0 1,0 0-1,0 0 1,-1 0-1,1 0 1,0 0-1,0-1 1,0 1-1,0 0 1,0-1-1,0 1 1,0-1 0,0 0-1,0 1 1,0-1-1,0 1 1,-2-3-1,-2-2 9,0 0 0,0 0-1,1-1 1,0 0 0,0 0 0,0 0-1,1-1 1,0 1 0,0-1-1,1 1 1,-3-10 0,-1-10 63,-5-46 0,4 19 34,6 50-101,0 1 1,1-1 0,0 1-1,-1-1 1,1 1 0,0-1-1,0 1 1,0-1 0,1 1-1,-1 0 1,2-4 0,-2 5-5,0 1 0,0-1 0,1 1 0,-1 0 1,0-1-1,1 1 0,-1 0 0,0-1 0,1 1 0,-1 0 1,1 0-1,-1-1 0,0 1 0,1 0 0,-1 0 0,1 0 1,-1 0-1,1 0 0,-1-1 0,1 1 0,-1 0 1,1 0-1,19 5 8,20 12-13,1-2 1,0-2-1,1-2 1,67 10 0,-93-19-4,1-1 1,0 0 0,0-2-1,-1 0 1,1-1 0,-1 0 0,1-1-1,-1-1 1,0-1 0,0 0 0,-1-2-1,1 1 1,-1-2 0,-1 0 0,15-10-1,6-8 51,-1-2 0,-2-1 0,0-2 0,-3-1 0,0-1 0,-2-1 0,32-54 0,-29 47 91,-30 47-130,0 0 0,-1 0 0,0 0 0,-3 11 0,-23 70-64,-4-2-1,-67 133 1,88-198 48,7-12 5,-1-1 0,-1 1 1,1 0-1,-1-1 1,-10 12-1,13-17 6,-1 0 0,1 0-1,0-1 1,0 1 0,-1-1-1,1 1 1,-1-1 0,1 0-1,-1 0 1,1 0 0,-1-1 0,0 1-1,1-1 1,-1 1 0,0-1-1,0 0 1,1 0 0,-1 0-1,0 0 1,0 0 0,1-1-1,-1 1 1,-3-2 0,-2-1 18,1 0 1,-1-1-1,1 1 1,1-1-1,-1-1 0,0 1 1,1-1-1,0 0 1,0-1-1,0 0 1,-4-6-1,9 11-15,1 1-1,-1 0 1,1-1-1,0 1 1,-1 0-1,1-1 1,0 1-1,-1 0 0,1-1 1,0 1-1,0-1 1,-1 1-1,1 0 1,0-1-1,0 1 1,0-1-1,-1 1 1,1-1-1,0 1 1,0-1-1,0 1 1,0-1-1,0 1 1,0-1-1,0 1 1,0-1-1,0 1 1,0-1-1,1 1 1,-1 0-1,0-2 1,15 4 54,22 17-23,-32-15-37,0-1 0,0 0 1,1 0-1,-1-1 0,1 1 0,-1-1 1,1 0-1,0-1 0,7 2 1,-9-3 5,0 0 1,0 0 0,0 0 0,0-1-1,0 1 1,0-1 0,0 0 0,0-1 0,0 1-1,0 0 1,-1-1 0,1 0 0,0 0-1,2-3 1,19-11 17,0-1 0,-2-1 1,0-1-1,25-29 0,-39 39-11,-1-2-1,0 1 1,0-2-1,-1 1 1,-1 0 0,0-1-1,0-1 1,-1 1 0,-1-1-1,0 1 1,4-26-1,-7 35-7,-1 0 0,0 0 1,0 0-1,0-1 0,0 1 0,0 0 0,0 0 0,-1 0 0,0 0 0,1 0 0,-1 0 0,-1 0 0,1 0 0,-2-4 0,1 5-3,1 1 1,-1-1-1,1 1 1,-1-1-1,0 1 1,0 0-1,1-1 1,-1 1 0,0 0-1,0 0 1,0 0-1,0 1 1,0-1-1,0 0 1,-1 1-1,1-1 1,0 1-1,0 0 1,0 0-1,-1 0 1,-3 0-1,-3 1-3,-1 1-1,0 0 0,1 0 0,0 1 0,0 0 0,0 0 1,0 1-1,0 1 0,1-1 0,0 1 0,0 1 0,0-1 1,0 2-1,-7 7 0,-11 12-19,1 1-1,-28 41 1,40-50 16,1 1 0,0 0 0,2 1-1,0 0 1,1 1 0,1 0 0,-10 42-1,16-53 9,0 1-1,1-1 1,1 1-1,0-1 1,0 1-1,1-1 0,0 1 1,4 13-1,-3-17 3,0 0-1,1 0 1,0-1 0,0 1-1,1-1 1,0 0 0,0 0-1,0 0 1,1 0 0,-1 0-1,1-1 1,1 0-1,5 5 1,-4-5 4,0-1 0,0 1 0,0-1-1,1 0 1,0 0 0,-1-1 0,1 0-1,0-1 1,1 0 0,-1 0 0,0 0 0,12 0-1,-8-2 20,0-1-1,0 0 1,0 0-1,-1-1 0,1-1 1,-1 0-1,1-1 0,10-4 1,6-6 59,0-2 1,-1 0 0,0-2-1,-1 0 1,39-38 0,1-8 193,-3-3-1,-3-2 1,-3-2 0,90-150 0,-129 194-108,-14 23-49,-10 21-68,-34 81-49,-12 27-122,-101 181-1,148-298 113,-25 37-18,28-43 24,1 0-1,-1 0 1,0-1 0,1 1-1,-1 0 1,0-1 0,0 1-1,0-1 1,0 0 0,0 1-1,0-1 1,-1 0 0,1 0-1,0-1 1,-1 1-1,1 0 1,-3 0 0,4-1 1,-1-1 0,1 1 1,0 0-1,0 0 1,0-1-1,0 1 0,0-1 1,0 1-1,0-1 0,0 1 1,0-1-1,0 0 1,0 1-1,0-1 0,1 0 1,-1 0-1,0 0 0,0 0 1,1 1-1,-1-1 1,1 0-1,-1 0 0,1 0 1,-1 0-1,1 0 0,-1-1 1,1 1-1,0 0 1,0 0-1,-1 0 0,1-2 1,-1-3 4,1 0-1,-1 0 1,1 0 0,1-9 0,0 8 4,0 0 0,0 1 1,1-1-1,-1 1 0,1 0 0,1 0 0,-1-1 0,1 1 1,0 1-1,1-1 0,3-5 0,-4 7-3,1 0 0,0 1 0,0-1 0,0 1 0,0 0 0,0 0 0,0 1 0,1-1 0,0 1 0,-1 0 1,1 0-1,0 1 0,0-1 0,0 1 0,6-1 0,49-4 30,0 3 1,114 8-1,-84 0-36,174 12-481,-207-19-250,-39-1-2964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487 447 4120,'0'0'9934,"-8"-11"-9636,-3-2-125,0 0 0,-1 0 1,0 1-1,-1 1 0,-15-11 1,19 17-60,1-1 0,-1 2 0,-1-1 0,1 1 1,-1 1-1,1 0 0,-1 0 0,0 1 1,-12-2-1,15 4-20,0-1 0,1 2-1,-1-1 1,0 1 0,0 0 0,1 0 0,-1 1 0,1 0 0,-1 0 0,1 0 0,0 1-1,0 0 1,0 0 0,-10 7 0,5-2 71,1 0 0,0 0 0,0 1 0,-16 20 0,23-24-123,0 0 0,0 0 1,0 0-1,0 1 0,1-1 1,0 1-1,0-1 0,1 1 1,0 0-1,-1 0 0,2 0 1,-1 0-1,1 6 0,0-6-14,0 0-1,1 1 0,0-1 0,0 0 0,1 0 0,-1 0 0,1 0 0,1-1 0,-1 1 1,1 0-1,0-1 0,0 1 0,1-1 0,-1 0 0,1 0 0,0-1 0,0 1 0,1-1 0,0 0 1,-1 0-1,1 0 0,1-1 0,6 4 0,-9-6-8,1 0-1,0 0 1,-1 0-1,1-1 1,0 1-1,0-1 1,7-1-1,-9 1-3,-1 0 0,1 0 0,0 0-1,0 0 1,0-1 0,0 1-1,0-1 1,-1 1 0,1-1 0,0 0-1,0 0 1,-1 0 0,1 0 0,0 0-1,-1 0 1,2-2 0,-7 9 85,-2-1 0,1 0 1,0-1-1,-11 8 0,-4 3-43,-5 5 34,1 2-1,-34 38 0,50-50-62,0 1 1,1 0 0,0 0-1,1 0 1,0 1-1,0 0 1,1 0-1,1 1 1,-4 17-1,7-24-17,0 0-1,0-1 1,1 1-1,0 0 1,0 0-1,0-1 0,1 1 1,0 0-1,0-1 1,0 1-1,1 0 1,0-1-1,0 0 1,0 1-1,1-1 1,0 0-1,6 9 0,-5-9 1,2 1 0,-1-1-1,1 0 1,-1 0 0,1-1-1,1 1 1,-1-1 0,1-1-1,-1 1 1,1-1 0,0 0-1,0-1 1,10 3 0,-10-4-3,0 0 1,0 0-1,0-1 0,0 0 1,1 0-1,-1-1 1,0 0-1,0 0 1,0 0-1,7-3 1,11-5 40,33-16 0,-30 12-14,27-13 30,-1-3 0,-2-3-1,-1-1 1,-1-3-1,-2-2 1,-2-1-1,-2-3 1,46-56 0,-61 65-35,-2 4 18,-2-1 0,-1-1 0,-2-1 0,33-63 0,-47 78-26,3-6 35,14-44 0,-23 60-42,0 1 1,-1-1 0,0 0-1,0 0 1,-1 0-1,0 0 1,0 0 0,0 1-1,-1-1 1,0 0-1,-3-10 1,3 15-11,1 1-1,-1 0 1,1-1-1,-1 1 1,0 0-1,0 0 1,1-1 0,-1 1-1,0 0 1,0 0-1,0 0 1,0 0 0,-1 0-1,1 1 1,0-1-1,0 0 1,0 0-1,-1 1 1,-1-2 0,-1 1 1,1 0 0,0 1 0,-1-1 0,1 1 0,0 0 0,-1 0 0,1 0 0,-5 1 0,-2 1-4,-1 0 0,0 1 1,0 0-1,-10 6 0,8-2-24,0 0-1,1 2 1,0-1-1,0 2 1,1 0-1,0 0 1,1 1-1,0 0 0,-15 23 1,15-18 15,0 1 1,1 0-1,1 1 0,1 0 0,0 0 1,1 1-1,1-1 0,1 1 0,1 0 1,-2 32-1,5-29 13,0 1 0,1 0 0,1 0 0,1-1 0,2 0 0,0 1 0,1-1 0,16 37 0,24 26 74,-34-65-35,-9-15-38,1-1 0,-1 1-1,1-1 1,0 0 0,0 0 0,1 0-1,-1-1 1,1 1 0,0-1-1,0 0 1,5 2 0,-1-1-4,0 0 1,0-1-1,1 0 1,-1 0-1,17 2 1,-11-5 7,-1 0-1,0 0 1,1-1 0,-1-1 0,0-1 0,0 0 0,0 0 0,0-2 0,-1 0 0,21-10 0,-12 4 24,-1-1 1,-1-1-1,0 0 1,-1-2-1,26-25 1,-40 35-17,0-1 0,0 0 0,0-1 0,-1 1-1,0-1 1,0 0 0,0 0 0,-1 0 0,0 0 0,-1-1 0,1 1 0,-2-1 0,1 0 0,-1 1 0,0-1-1,0 0 1,-1 0 0,0 0 0,-1 0 0,0 1 0,-1-10 0,1 16-15,1-1 0,-1 0 0,1 1-1,-1-1 1,0 1 0,1-1 0,-1 1 0,0-1 0,0 1 0,0 0 0,0-1-1,0 1 1,-1 0 0,1 0 0,0 0 0,0 0 0,-1 0 0,1 0 0,-1 0-1,1 0 1,-1 1 0,1-1 0,-1 0 0,1 1 0,-1-1 0,0 1 0,1 0-1,-1 0 1,0-1 0,1 1 0,-1 0 0,0 0 0,1 1 0,-1-1 0,0 0-1,1 0 1,-1 1 0,0-1 0,1 1 0,-1 0 0,1-1 0,-1 1 0,-1 1-1,-3 1 1,0 1 0,0-1 0,0 1-1,1 0 1,0 0 0,0 1 0,0 0-1,0-1 1,-6 11 0,7-9-3,0 2 1,0-1 0,1 0-1,0 1 1,1-1-1,0 1 1,0 0-1,0 0 1,0 10-1,1 6-20,4 42 0,-2-35 34,0-26-14,-1 0-1,1 0 1,0 0 0,0 0 0,0 0 0,1 0-1,-1-1 1,1 1 0,0-1 0,1 1 0,-1-1-1,5 6 1,-5-7 1,0-1 0,1 0 0,-1 1-1,1-1 1,-1 0 0,1 0 0,0 0 0,0-1 0,0 1-1,0-1 1,0 0 0,0 1 0,0-1 0,0-1-1,1 1 1,-1 0 0,0-1 0,0 0 0,4 0 0,8 0 8,0-1 1,0-1-1,0-1 1,0 0-1,-1 0 1,16-7-1,80-40 90,-76 32-51,57-20-1,18-3 68,-34 12-73,-41 22-18,-34 7-22,0 1-1,0-1 1,1 1-1,-1-1 1,0 1-1,0-1 1,0 1-1,0-1 1,0 1-1,0-1 1,0 1-1,0-1 1,0 1-1,0-1 1,0 1-1,0-1 1,-1 1 0,1-1-1,0 1 1,0-1-1,0 1 1,-1-1-1,1 0 1,0 1-1,-1-1 1,1 1-1,0-1 1,-1 0-1,1 1 1,0-1-1,-1 1 1,-12 16 10,-23 24 17,-67 86 34,100-124-59,1 1 1,0-1-1,1 1 0,-1-1 0,0 1 1,1 0-1,0-1 0,0 1 0,0 0 1,1 0-1,-1 0 0,1 0 0,0 0 0,0 4 1,0-6-2,0 0 1,1 0-1,-1 0 1,1 0 0,-1 0-1,1 0 1,0 0-1,0 0 1,0 0-1,0-1 1,0 1-1,0 0 1,0-1 0,1 1-1,-1 0 1,1-1-1,-1 0 1,1 1-1,-1-1 1,1 0-1,0 0 1,-1 0 0,1 0-1,0 0 1,0 0-1,0 0 1,0-1-1,2 1 1,0 0 1,-1-1 1,0 0 0,0 0-1,0 0 1,1 0-1,-1-1 1,0 1 0,0-1-1,0 0 1,0 0-1,5-2 1,34-19 24,-32 16-24,13-8 13,-2 0 0,0-2 0,-1-1-1,-1 0 1,-1-1 0,0-1 0,16-23-1,97-157 147,-122 185-152,15-29 54,-2-1 0,-1-1 0,25-84 0,-28 60 12,-2 0 0,6-74 1,-20 132-62,-1-1 0,-1 1-1,1-1 1,-2 1 0,0-1 0,0 1 0,-3-13 0,4 24-20,0 0 1,0-1 0,0 1 0,-1 0-1,1-1 1,0 1 0,0 0 0,0-1-1,0 1 1,-1 0 0,1-1 0,0 1 0,0 0-1,0-1 1,-1 1 0,1 0 0,0 0-1,0-1 1,-1 1 0,1 0 0,0 0 0,-1 0-1,1 0 1,0-1 0,-1 1 0,1 0-1,0 0 1,-1 0 0,1 0 0,0 0-1,-1 0 1,1 0 0,-1 0 0,1 0 0,0 0-1,-1 0 1,0 0 0,-14 11-15,-8 20-3,-3 21-41,3 1 0,1 2-1,-23 96 1,31-90-22,4 0 1,-4 94 0,11-120 46,0 11 8,2 0-1,5 50 0,-3-85 25,0 5-1,1 0 0,1-1 0,0 1 0,7 19 0,-9-31 4,0-1 0,1 0-1,-1 0 1,1 0 0,-1 0-1,1 0 1,0 0 0,0-1-1,1 1 1,-1-1 0,0 1-1,1-1 1,-1 0 0,1 0-1,0 0 1,0 0 0,0-1-1,0 1 1,0-1 0,0 1-1,0-1 1,1 0 0,-1 0 0,0-1-1,1 1 1,3 0 0,0-2 6,1 1 0,-1-1 0,0 0 0,0-1 0,0 0 0,-1 0 0,1 0 0,0-1 0,-1 0 0,1 0 0,-1-1 0,0 1 0,6-6 0,3-3 15,0-1 0,-1 0-1,21-24 1,-7-2 45,-1-1-1,-1-1 1,-3-2 0,32-78-1,-52 110-19,0 1 37,3 22-64,11 71-33,-4-16-45,-4-25 38,-7-30 17,0 0 0,0-1 0,1 1 0,0-1 0,1 0 0,1 0 0,10 20 0,-13-29 7,1 0-1,-1-1 0,0 1 0,0-1 1,1 1-1,-1-1 0,1 0 1,-1 0-1,1 0 0,-1 0 1,1 0-1,0 0 0,-1-1 1,1 1-1,0-1 0,0 0 1,-1 0-1,1 0 0,0 0 0,0 0 1,-1-1-1,1 1 0,3-2 1,7-1 13,0 0 0,0-1 0,15-8 0,46-27 62,-51 26-20,37-16-1,-40 19 3,-17 8-47,1 0 0,0 0 0,-1 0 0,1 1 0,0-1-1,0 1 1,5-1 0,-20 27 20,-2-2-32,8-14-1,0-1 0,0 0 1,1 1-1,0 0 0,1 0 0,-1 0 1,2 1-1,-1-1 0,-1 17 0,4-24 0,0 1 0,0-1 0,1 0 0,-1 0-1,0 1 1,1-1 0,-1 0 0,1 0 0,0 0 0,0 0 0,0 0 0,0 0-1,0 0 1,0 0 0,1 0 0,-1 0 0,0 0 0,1-1 0,0 1-1,-1-1 1,1 1 0,0-1 0,0 0 0,0 1 0,0-1 0,0 0 0,0 0-1,0-1 1,0 1 0,0 0 0,0-1 0,0 1 0,1-1 0,-1 1-1,0-1 1,4 0 0,-2 0 1,1 0 1,-1 0-1,1-1 0,-1 1 0,1-1 1,-1 0-1,0 0 0,1-1 0,-1 1 0,0-1 1,0 0-1,0 0 0,0 0 0,0-1 1,0 0-1,-1 1 0,5-5 0,-4 2 7,0 0-1,0 0 1,0-1 0,-1 1-1,0-1 1,0 0 0,0 0-1,-1 0 1,0 0 0,0 0-1,0-1 1,1-11-1,-3 14 0,0 0 1,-1 0-1,1 0 0,-1 0 0,1 0 0,-1 0 0,0 0 0,-1 1 0,1-1 0,-1 0 0,0 0 0,0 1 0,0-1 0,0 1 0,0 0 0,-1 0 0,1 0 0,-1 0 0,0 0 0,0 0 0,-5-3 1,-7-6 39,-30-19 81,69 12-99,-5 11-29,0 0 0,1 2 0,0 0 0,-1 1 0,2 1 0,21-2 0,-9 1-1,-27 3 0,1 2 0,-1-1-1,0 1 1,0 0 0,1 0 0,-1 1-1,0-1 1,0 1 0,7 2-1,-11-2 4,1 0-1,-1 0 0,0 0 0,1 1 1,-1-1-1,0 0 0,0 1 0,0-1 1,0 1-1,0 0 0,0 0 0,-1 0 1,1 0-1,0 0 0,-1 0 0,0 0 1,1 0-1,-1 1 0,0-1 0,0 0 1,0 1-1,-1-1 0,1 1 0,0 4 1,0 2 6,-1 1 0,0 0 0,-1 0 0,-2 15 0,1-17 7,1 0 0,0 1-1,0-1 1,1 0 0,0 0 0,1 0 0,2 13-1,-3-21-10,0 1-1,0-1 0,0 1 1,0-1-1,0 0 0,1 1 1,-1-1-1,0 1 0,0-1 1,1 0-1,-1 1 0,0-1 0,0 0 1,1 1-1,-1-1 0,1 0 1,-1 1-1,0-1 0,1 0 1,-1 0-1,0 1 0,1-1 0,-1 0 1,1 0-1,-1 0 0,1 0 1,-1 0-1,1 1 0,0-1 0,16-6 71,17-19 30,-29 21-68,0-1-17,0 1 0,1 0-1,0 0 1,0 0 0,0 1 0,0 0 0,1 0 0,-1 1 0,12-3 0,-14 4-15,0 1 0,1-1-1,-1 1 1,0 0 0,1 1 0,-1-1 0,0 1 0,1 0 0,-1 0 0,0 1 0,0-1 0,0 1 0,0 0 0,0 0 0,0 0 0,5 4-1,8 7-3,-1 0-1,25 29 1,-30-29 4,0-1 0,1-1 0,0 0 0,1-1 0,0 0 1,16 8-1,-26-17 19,0 0 0,1 1 0,-1-2 0,1 1 0,-1 0 0,1-1 0,-1 1 0,1-1 0,-1 0 0,1 0 0,-1 0 0,1-1 0,-1 0 0,0 1 0,1-1 0,-1 0 0,0 0 0,1-1 0,-1 1 0,0-1 0,4-2 0,-5 3-175,1-1 0,-1 1 0,0-1 0,0 1 1,-1-1-1,1 0 0,0 0 0,-1 0 0,1 0 0,-1 0 0,1 0 0,-1 0 0,0-1 0,0 1 0,0 0 0,0-1 0,0 1 0,-1 0 0,1-1 0,-1 1 0,1-1 0,-1 1 1,0-1-1,0 1 0,0-1 0,0 1 0,-1-1 0,1 1 0,-2-4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0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8840,'0'0'4633,"17"-6"-4229,19-6-187,1 3-1,0 1 1,45-3 0,457-35 1798,-519 44-2075,130-14 873,-125 12-1311,0-1-1,-1-1 0,37-14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0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353 594 6128,'0'0'6144,"-10"1"-5731,-9 3-161,-1 1 0,1 1 0,1 0 1,-1 1-1,1 1 0,-32 20 0,42-23-172,-18 14 311,0 0 0,-29 29-1,48-41-289,1-1-1,0 1 0,1 0 1,-1 0-1,1 1 0,1 0 0,-1 0 1,2 0-1,-1 0 0,1 0 0,0 1 1,0 0-1,-1 11 0,4-18-62,0 1 1,-1 0-1,1 0 0,0-1 0,0 1 0,1 0 0,-1 0 1,1-1-1,-1 1 0,1 0 0,0-1 0,0 1 1,0-1-1,0 1 0,0-1 0,1 1 0,-1-1 1,1 0-1,-1 0 0,1 0 0,0 0 0,0 0 1,0 0-1,0 0 0,0 0 0,1-1 0,-1 1 1,0-1-1,1 0 0,-1 0 0,1 0 0,0 0 0,-1 0 1,1 0-1,0-1 0,-1 1 0,1-1 0,0 0 1,0 1-1,-1-1 0,1-1 0,0 1 0,-1 0 1,4-1-1,4-1 35,-1-1 0,0 0 0,0 0 0,0-1 0,0 0 0,0 0 0,-1-1 1,0 0-1,0 0 0,0-1 0,0 0 0,-1-1 0,0 1 0,-1-1 0,8-11 0,-3 3 69,-1 0 0,-1-1 0,-1 0 0,0 0-1,-1-1 1,-1 0 0,6-23 0,-7 7 185,-5 31-297,0 1 1,0-1-1,0 1 0,0-1 1,0 1-1,0-1 0,-1 1 1,1 0-1,0-1 1,-1 1-1,1-1 0,-1 1 1,0 0-1,1-1 0,-1 1 1,0 0-1,0 0 1,1 0-1,-3-2 0,2 2-17,1 1-1,0 0 0,-1 0 0,1 0 0,0 0 1,-1 0-1,1 0 0,-1 0 0,1 0 1,0 0-1,-1 0 0,1 0 0,-1 0 0,1 0 1,-1 0-1,1 0 0,0 0 0,-1 0 1,1 0-1,0 0 0,-1 1 0,1-1 0,0 0 1,-1 0-1,1 1 0,0-1 0,-1 0 1,1 0-1,0 1 0,-1-1 0,1 0 0,0 1 1,-1-1-1,-7 13 82,8-12-85,-4 7 16,1 1-1,1 0 1,-1 0-1,1 0 1,1 0 0,-1 0-1,2 0 1,-1 1 0,1-1-1,1 0 1,0 0 0,0 0-1,0 1 1,2-1-1,-1 0 1,1-1 0,0 1-1,9 16 1,-11-23-20,0 0 0,1 0 1,-1 0-1,1 0 0,-1 0 1,1 0-1,0 0 0,0-1 0,0 1 1,0-1-1,0 1 0,0-1 0,0 0 1,0 0-1,0 0 0,1 0 0,-1 0 1,0-1-1,1 1 0,-1-1 0,1 1 1,-1-1-1,1 0 0,-1 0 0,1 0 1,-1 0-1,0 0 0,1-1 0,-1 1 1,1-1-1,2-1 0,3 0 4,0-1 1,0 0-1,0-1 0,-1 0 1,0 0-1,0-1 0,0 0 1,8-7-1,42-46 106,90-116-1,-125 144-59,-1 0 1,-2-1-1,-2-1 0,0 0 0,-2-2 1,10-34-1,-17 43-13,-2 0 0,0 0-1,-2-1 1,-1 0 0,-1 0 0,-1 0 0,-1 0 0,-1 0 0,-6-31 0,6 52-28,0 0 0,0 0 0,-1 0 1,0 0-1,0 0 0,-3-6 1,5 11-14,0-1 1,-1 0 0,1 1 0,-1-1 0,0 0-1,1 1 1,-1-1 0,1 0 0,-1 1 0,0-1 0,0 1-1,1 0 1,-1-1 0,0 1 0,0-1 0,1 1-1,-1 0 1,0 0 0,0-1 0,0 1 0,0 0 0,0 0-1,1 0 1,-1 0 0,0 0 0,0 0 0,0 0-1,0 0 1,0 1 0,1-1 0,-1 0 0,0 0 0,0 1-1,0-1 1,1 0 0,-1 1 0,0-1 0,0 1-1,1-1 1,-1 1 0,0-1 0,1 1 0,-1 0 0,1-1-1,-1 1 1,0 1 0,-5 4-5,1 0 1,0 1-1,0 0 0,0 0 1,1 0-1,0 1 0,0-1 1,-3 14-1,1-3-7,1-1 0,-5 36 1,5-7-5,2 0 1,4 56 0,1-79 12,0 0 0,2 0 0,0 0 1,2 0-1,1-1 0,11 28 0,-11-35 8,1 0-1,0-1 1,1 0-1,1 0 1,0-1-1,19 19 1,-25-29-3,0 0 0,-1 0 0,1-1 0,0 1 0,1-1 0,-1 0 0,0 0 0,1-1 0,-1 1 0,1-1 0,-1 0 0,1 0 0,0 0 0,7 0 0,-5-2 5,0 1 0,1-1 1,-2 0-1,1-1 0,0 0 1,0 0-1,0 0 0,-1-1 1,7-3-1,0-2 22,-1 1-1,0-1 1,-1-1 0,0 0-1,0-1 1,-1 0 0,-1-1-1,1 1 1,8-16 0,-14 20 4,1-1 1,-1 0 0,-1 0 0,1-1-1,-1 1 1,0-1 0,-1 0-1,0 1 1,1-14 0,-29 53 148,13-11-172,1 0 1,1 1-1,1 0 1,1 1-1,-8 32 1,15-48-12,1 0 0,0 0 1,1 0-1,0 1 0,0-1 0,0 0 1,1 0-1,0 0 0,0 0 0,3 8 1,-2-10-2,0 0 1,1 0-1,-1 0 1,1 0 0,0-1-1,1 1 1,-1-1-1,1 0 1,0 0-1,0 0 1,0-1 0,0 1-1,1-1 1,8 5-1,-10-6 2,1 0-1,-1 0 1,0-1-1,1 1 1,-1-1 0,1 0-1,-1 0 1,1-1-1,-1 1 1,1-1-1,0 1 1,-1-1-1,1 0 1,0-1 0,-1 1-1,1 0 1,-1-1-1,1 0 1,3-1-1,-3 0 10,0 0-1,0-1 0,0 1 0,0-1 0,0 0 1,0 0-1,-1 0 0,0 0 0,0-1 0,0 1 0,0-1 1,0 0-1,-1 0 0,4-6 0,-2 3 18,-1 0 0,0 0 0,0 0 0,-1-1 0,0 1-1,0-1 1,-1 1 0,0-1 0,0 0 0,0 0 0,-2-10 0,1 14-13,-1 0 1,0-1-1,0 1 1,0 0-1,0 0 1,-1 1-1,0-1 1,0 0-1,0 0 0,0 1 1,0-1-1,-1 1 1,1 0-1,-1 0 1,0 0-1,0 0 1,0 0-1,-1 1 1,1-1-1,0 1 1,-1 0-1,-6-3 1,-52-22 285,62 27-299,-1 0-1,1 0 0,0 0 1,0 0-1,0 0 0,-1 0 1,1 0-1,0 0 0,0 0 1,0-1-1,-1 1 0,1 0 1,0 0-1,0 0 1,0 0-1,0 0 0,-1 0 1,1-1-1,0 1 0,0 0 1,0 0-1,0 0 0,0-1 1,0 1-1,-1 0 0,1 0 1,0 0-1,0-1 1,0 1-1,0 0 0,0 0 1,0 0-1,0-1 0,0 1 1,0 0-1,0-1 0,6-6 23,16-8-10,-18 13-8,19-12-4,0 2 0,1 1 1,0 1-1,1 1 0,0 1 1,1 2-1,41-7 0,-35 8-2,-18 2 0,0 1 0,0 0 0,0 1 0,23 1 0,-35 0 0,-1 0 0,0 1 0,0-1 0,0 1 0,0-1 0,0 1 0,0-1 0,0 1 0,0 0 0,0-1 0,0 1 0,0 0 0,0 0 0,0 0 0,0 0 0,-1 0 0,1 0 0,0 0 0,-1 0 0,1 0 0,-1 0 0,1 0 0,-1 0 0,0 0 0,1 0 0,-1 1 0,0-1 0,0 0 0,0 0 0,0 3 0,-1 38 0,0-37 0,-3 21 46,-9 28 0,0 3 25,13-57-68,0 1 0,-1-1 0,1 1 0,0 0 0,0-1 0,0 1 0,0-1 0,0 1 0,0-1 0,0 1 0,0 0 0,0-1 0,0 1 0,0-1 0,0 1 0,0 0 0,0-1 0,1 1 0,-1-1 0,0 1 0,0-1 0,1 1 0,-1-1 0,0 1 0,1-1 0,-1 1 0,1 0 1,0-1-1,0 0 1,-1 0-1,1 0 1,0 0 0,0 0-1,0 0 1,0 0 0,-1-1-1,1 1 1,0 0-1,0 0 1,-1-1 0,1 1-1,0 0 1,0-1 0,-1 1-1,2-1 1,35-28 82,-32 23-70,50-42 97,-27 22 37,1 1 0,1 2 0,33-20 0,-62 42-136,0 0-1,1 0 1,-1 0 0,1 0-1,-1 1 1,1-1 0,0 1-1,-1-1 1,1 1 0,-1-1-1,1 1 1,0 0 0,-1 0-1,1 0 1,0 0 0,0 0-1,-1 0 1,1 0 0,0 1-1,-1-1 1,3 1 0,-3 0-2,0 0 0,1 0 0,-1 1 0,0-1 1,1 0-1,-1 0 0,0 1 0,0-1 0,0 1 0,0-1 1,0 1-1,-1-1 0,1 1 0,0 0 0,-1-1 0,1 4 1,1 4 22,-1 1 0,0-1 1,0 1-1,-1-1 1,-2 18-1,-1-1 32,0-7 14,1-1 0,1 1 0,2 35 0,-1-53-78,0-1 1,0 0 0,0 1-1,0-1 1,0 0 0,0 1 0,0-1-1,0 1 1,1-1 0,-1 0-1,0 1 1,0-1 0,0 0-1,0 1 1,1-1 0,-1 0-1,0 1 1,0-1 0,1 0-1,-1 0 1,0 1 0,0-1-1,1 0 1,-1 0 0,0 0-1,1 1 1,-1-1 0,0 0-1,1 0 1,-1 0 0,0 0 0,1 0-1,-1 1 1,1-1 0,-1 0-1,16-7 58,14-19-13,31-41 52,-37 39-30,1 0 0,1 2-1,47-37 1,-71 62-65,-1 0-1,0 0 1,1 0 0,-1 0 0,1 1-1,-1-1 1,1 0 0,-1 1 0,1 0-1,-1-1 1,1 1 0,-1 0 0,1 0-1,0-1 1,-1 1 0,1 1 0,-1-1-1,1 0 1,0 0 0,-1 0 0,1 1-1,-1-1 1,1 1 0,-1-1 0,1 1-1,-1 0 1,0 0 0,1 0 0,-1-1-1,0 1 1,1 0 0,-1 1 0,0-1-1,2 2 1,3 5 10,0 0 0,-1 0 0,1 0 0,6 16 0,-3-4 1,0-5-4,0-1 1,1 1-1,0-2 0,1 1 1,14 11-1,-18-18-4,1-1 1,-1 0 0,1 0-1,1-1 1,-1 0-1,1-1 1,0 0-1,0 0 1,0-1 0,13 3-1,-8-3-145,-1-1-1,1 0 1,21 0-1,-5-6-4802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0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9344,'0'0'1128,"85"-7"-544,4 3 0,24-2 48,7 0 0,1 2 8,0 4 8,-6-2-112,-8-2 0,0 2-144,-23-4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412 698 5624,'0'0'4520,"1"-10"-3910,2-34-118,-3 42-434,0 1 0,0-1 1,0 1-1,0-1 0,0 1 0,-1 0 0,1-1 0,0 1 0,-1 0 0,1-1 0,-1 1 0,1 0 0,-1 0 1,0-1-1,0 1 0,0 0 0,1 0 0,-1 0 0,0 0 0,0 0 0,0 0 0,-1 0 0,1 0 0,0 1 0,0-1 1,0 0-1,-2 0 0,-2-1 32,1 1-1,-1-1 1,0 1 0,1 0 0,-8 0 0,11 1-69,-11-1 92,1 1 1,-1 0-1,0 1 0,1 0 1,-1 1-1,1 1 0,0-1 1,-1 2-1,1 0 0,-19 9 1,7-1 118,1 1 1,1 1 0,-38 32-1,51-38-154,0 0 0,0 0-1,0 1 1,1 0 0,1 1-1,0 0 1,0 0 0,0 0 0,2 0-1,-1 1 1,1 0 0,1 0-1,-4 15 1,6-19-36,0 0-1,0-1 1,1 1-1,0 0 1,0 0 0,1 0-1,-1 0 1,1 0 0,1-1-1,0 1 1,-1 0-1,2-1 1,-1 1 0,1-1-1,0 0 1,0 0 0,1 0-1,0 0 1,0-1-1,0 1 1,1-1 0,0 0-1,9 7 1,-5-6 5,0-1 0,0 1 0,1-1 0,0-1 0,0 0 0,1-1 0,-1 0 0,1 0-1,0-1 1,-1 0 0,1-1 0,17 0 0,-10-1 18,-1-1-1,0-1 0,0 0 1,1-1-1,-1-1 0,-1-1 1,22-8-1,3-7 178,-1-3 0,62-45 0,-39 25 23,-38 27-142,-12 9 71,0-2 1,-1 0-1,14-12 1,-57 74 300,31-53-495,-10 16 51,0 1 0,1 0 0,1 1 1,-11 30-1,18-43-38,0 0 0,0 0 0,1 0 1,-1 0-1,1-1 0,0 1 1,0 0-1,1 0 0,-1 0 1,3 8-1,-2-10-5,0 0 1,1 0 0,0 1-1,-1-1 1,1 0 0,0 0-1,1-1 1,-1 1 0,0 0-1,1-1 1,-1 1 0,1-1-1,0 0 1,0 0 0,0 0-1,5 2 1,-3-1 12,0-1-1,1 0 1,0 0 0,-1 0-1,1-1 1,0 0-1,0 0 1,0 0 0,-1-1-1,1 0 1,0 0 0,0-1-1,0 1 1,0-1 0,0-1-1,-1 1 1,1-1-1,-1 0 1,1 0 0,-1 0-1,1-1 1,-1 0 0,0 0-1,0 0 1,-1-1 0,1 0-1,-1 0 1,1 0-1,-1 0 1,-1-1 0,1 1-1,-1-1 1,1 0 0,-1 0-1,-1 0 1,1 0 0,-1-1-1,0 1 1,0-1-1,0 0 1,-1 1 0,0-1-1,1-9 1,-1-1 43,-1 0-1,0 0 1,-1 0 0,-6-31-1,6 41-40,-1-1 0,0 1 0,0 0 0,0 0 0,-1 0 0,0 0 0,0 1 0,0-1 0,-1 1 0,0-1 0,0 1 0,0 0-1,0 1 1,-1-1 0,-6-4 0,9 8-14,0 0 0,0 0 0,0 0-1,0 0 1,0 0 0,0 0 0,0 0 0,0 1-1,0-1 1,-1 1 0,1 0 0,0 0 0,0-1-1,-1 1 1,1 1 0,0-1 0,0 0 0,-1 0-1,1 1 1,0 0 0,0-1 0,0 1 0,0 0-1,0 0 1,0 0 0,0 0 0,0 0 0,0 1-1,-2 1 1,3-2-7,-1 1 0,1-1 0,0 0 0,0 1 0,0-1 0,0 1 0,0 0 0,0-1 0,1 1 0,-1 0 1,0-1-1,1 1 0,-1 0 0,1 0 0,0 0 0,0 0 0,0-1 0,0 1 0,0 0 0,0 0 0,0 0 0,0 0 0,1-1 0,-1 1 0,1 0 0,-1 0 0,1-1 0,0 1 0,0 0 0,-1-1 0,1 1 0,0-1 0,1 1 0,1 2 0,2 2-2,0-1 0,0 0 1,0 0-1,1 0 0,0-1 0,-1 0 1,2 0-1,-1-1 0,0 1 0,1-1 1,-1 0-1,1-1 0,0 0 0,0 0 1,0 0-1,0-1 0,0 0 0,1-1 1,-1 1-1,0-1 0,0-1 0,13-1 1,-3-2-1,-1 0 0,1-1 1,-1-1-1,-1-1 1,1 0-1,-1-1 0,0 0 1,22-18-1,6-9 5,74-78 0,-29 24 11,-81 83-13,39-37 56,67-79-1,-100 105-26,-1 0 0,0 0 0,-2-1 0,0-1 0,-1 1 0,-1-2 0,-1 1 0,10-41 0,-16 54-15,-1 1 1,1 0-1,-1-1 1,0-9-1,0 14-14,0 0 0,0 0 0,0 0 0,0 1 1,0-1-1,0 0 0,-1 0 0,1 0 0,0 0 0,0 1 0,-1-1 0,1 0 0,-1 0 0,1 1 1,-1-1-1,1 0 0,-1 1 0,1-1 0,-1 0 0,1 1 0,-1-1 0,0 1 0,0-1 1,1 1-1,-1-1 0,0 1 0,0 0 0,1-1 0,-1 1 0,0 0 0,0 0 0,0-1 0,1 1 1,-1 0-1,0 0 0,0 0 0,0 0 0,0 0 0,0 0 0,-1 1 0,-2 0 3,-1 0 0,1 0 0,0 1-1,0 0 1,0 0 0,0 0 0,0 0 0,0 1 0,1-1-1,-5 5 1,-33 36-4,26-26 3,-86 100 2,86-96-7,1 0 0,1 0-1,1 1 1,-12 30-1,11-15-18,1 0 0,-9 43 0,18-63 4,0 1 1,1 0 0,1 0-1,1-1 1,0 1 0,2 0 0,3 18-1,-4-29 9,1 0-1,0 1 0,1-1 1,0 0-1,0 0 1,1-1-1,-1 1 1,10 10-1,-11-14 5,0 0 0,1-1 1,-1 1-1,1-1 0,0 1 0,0-1 1,0 0-1,0 0 0,0-1 1,1 1-1,-1-1 0,0 1 0,1-1 1,-1 0-1,1 0 0,-1 0 0,1-1 1,0 1-1,-1-1 0,7 0 0,3-2 5,0 0-1,-1-1 0,1-1 1,-1 0-1,0 0 0,0-1 1,0-1-1,-1 0 0,1-1 1,13-10-1,13-13 31,50-51 0,-66 60-22,20-18 39,-3-2 0,-1-1 0,-2-1-1,53-86 1,9-66 128,-86 165-125,-1 0 1,-1 0-1,-2-1 0,8-58 0,-16 88-49,1-1 0,-1 1 0,0-1 0,0 1 0,0-1 1,0 1-1,0 0 0,0-1 0,0 1 0,-1-1 0,1 1 0,0 0 0,-1-1 0,1 1 0,-1 0 0,1-1 0,-1 1 0,0 0 0,-1-2 0,1 2-2,0 1 0,0-1 0,0 1 0,1 0 0,-1 0 0,0-1 0,0 1 0,0 0 0,0 0 0,0 0 0,0 0 0,0 0 0,0 0 0,0 0 0,1 0 0,-1 1 0,0-1 0,0 0 0,0 0 0,0 1 0,0-1 0,0 1 0,-8 4 4,1 0-1,0 0 1,0 1-1,-8 8 1,-3 3-7,2 2 0,0 0 0,1 1-1,-20 32 1,11-10-48,-28 63 0,41-75 36,1-1-1,2 1 1,0 1-1,3 0 1,-7 58 0,12-64 5,1 0 0,0 1 0,2-1 0,1 0 1,1 0-1,1-1 0,15 44 0,-19-66 8,3 10 15,0-1 0,1 1 0,1-1 0,0-1 0,12 18 0,-17-26-12,1 0 0,0 0 0,0 0 1,0 0-1,0-1 0,0 1 0,0-1 1,0 1-1,1-1 0,-1 0 0,0 0 1,1 0-1,-1 0 0,1 0 0,-1-1 1,1 1-1,0-1 0,-1 0 0,1 0 1,-1 1-1,1-2 0,0 1 0,-1 0 1,1 0-1,-1-1 0,1 0 0,-1 1 1,1-1-1,-1 0 0,1 0 0,-1 0 1,0-1-1,3-1 0,4-2 20,0-1 1,-1 0-1,0 0 0,0-1 0,0 0 0,-1-1 0,11-14 1,1-5 89,17-33-1,-4 4 55,-22 45-95,-10 11-71,0 0 1,0 0-1,1 0 0,-1 0 0,0 0 1,0 0-1,0 0 0,0 0 0,0 0 1,0 0-1,1 0 0,-1 0 0,0 0 1,0 1-1,0-1 0,0 0 0,0 0 1,0 0-1,1 0 0,-1 0 1,0 0-1,0 0 0,0 0 0,0 0 1,0 1-1,0-1 0,0 0 0,0 0 1,0 0-1,0 0 0,0 0 0,1 0 1,-1 1-1,0-1 0,0 0 0,0 0 1,0 0-1,0 0 0,0 0 1,0 1-1,0-1 0,0 0 0,0 0 1,0 0-1,-1 0 0,-1 28 55,1-21-58,-1 11 9,1 0 1,1 1-1,1-1 1,0 1 0,6 28-1,-5-38 0,1 0 1,-1-1-1,2 1 0,-1-1 0,1 0 1,5 8-1,-6-12-3,0 0 1,0 0 0,0-1-1,0 1 1,1-1 0,-1 1-1,1-1 1,0 0 0,0-1-1,0 1 1,9 3 0,-8-4 1,0 0 0,1 0 0,-1-1 0,0 0 0,1 0 0,-1-1 0,0 1 1,1-1-1,-1 0 0,1-1 0,-1 1 0,1-1 0,5-2 0,-3 1 7,1-1-1,-1-1 1,0 1-1,0-1 1,-1-1 0,1 1-1,9-10 1,0 0 22,-1-2 1,-1 0 0,-1 0-1,0-2 1,18-30 0,101-156 354,-114 182-317,-6 13-19,-12 9-52,-1 0-1,0 0 1,1 0 0,-1 0-1,0 0 1,1 0 0,-1 0 0,0 0-1,1 0 1,-1 0 0,0 0 0,1 0-1,-1 0 1,0 0 0,1 0-1,-1 0 1,0 0 0,1 1 0,-1-1-1,0 0 1,0 0 0,1 0 0,-1 0-1,0 1 1,1-1 0,-1 0-1,0 0 1,0 1 0,0-1 0,1 0-1,-1 0 1,0 1 0,0 0 0,8 17 6,0 1 1,-2 0-1,0 0 1,-1 0-1,-1 1 1,-1 0-1,1 20 1,-3 2 10,-2 0 0,-7 56 0,8-95-16,0 0 1,-1 0 0,1 1-1,-1-1 1,0 0 0,0 0-1,0 0 1,0 0 0,-1 0-1,1 0 1,-1 0 0,0 0-1,0-1 1,0 1 0,0-1-1,-4 4 1,4-5 2,0 0 0,0 0 0,0 0 0,0-1 1,0 1-1,0-1 0,0 1 0,0-1 0,0 0 0,0 0 0,0 0 1,0 0-1,0 0 0,0 0 0,0-1 0,0 1 0,0 0 1,0-1-1,0 0 0,0 0 0,0 1 0,0-1 0,0 0 0,0 0 1,1-1-1,-4-1 0,1-1 15,-1 1-1,1-1 1,0 0 0,0 0 0,-4-7 0,-9-9 87,17 20-107,0 0 0,0 0 1,0 0-1,0 0 0,0 0 0,0 0 0,0 0 0,0 0 0,0 0 0,-1 0 1,1 0-1,0 0 0,0 0 0,0 0 0,0 0 0,0 0 0,0 0 0,0 0 1,0 0-1,0-1 0,0 1 0,0 0 0,0 0 0,0 0 0,0 0 0,0 0 1,0 0-1,0 0 0,0 0 0,0 0 0,0 0 0,0 0 0,0-1 0,0 1 1,0 0-1,0 0 0,0 0 0,0 0 0,0 0 0,0 0 0,0 0 0,0 0 1,0 0-1,0 0 0,0-1 0,0 1 0,0 0 0,0 0 0,0 0 0,0 0 1,0 0-1,0 0 0,0 0 0,0 0 0,0 0 0,0 0 0,0 0 0,1 0 1,-1 0-1,0 0 0,0 0 0,0 0 0,0 0 0,0 0 0,0-1 0,10 2 32,13 5-13,-21-5-15,14 4 14,0-2-1,1 0 0,-1 0 1,1-2-1,-1 0 0,31-2 1,-35 0-14,1-2 0,0 1 1,-1-2-1,0 1 0,0-2 0,0 0 1,0 0-1,-1-1 0,16-10 0,-10 3 3,0 0 0,-1-1 0,-1 0 0,0-1 0,17-23 0,-9 6 70,36-67 0,-49 84-49,-8 13-24,0-1 1,0 1-1,-1-1 0,1 0 0,-1 1 1,0-1-1,2-3 0,-30 38 20,22-24-29,1 0 0,-1 1 0,2 0 0,-1 0 0,1 0 0,0 1 0,1-1 0,0 1 0,1-1 0,0 1 0,0 0 0,1 0 0,1-1 0,-1 1 0,1 0 0,1-1 0,0 1 0,0-1 0,1 1-1,0-1 1,1 0 0,0 0 0,0-1 0,1 1 0,0-1 0,9 10 0,-11-14 8,0 0-1,0-1 1,1 1-1,0-1 0,-1 0 1,1 0-1,0-1 1,0 1-1,1-1 1,-1 0-1,1 0 1,-1 0-1,1-1 1,-1 0-1,1 0 1,8 1-1,-6-1 6,1-2 0,-1 1-1,0-1 1,1 0 0,-1 0 0,0-1 0,0 0-1,0 0 1,0-1 0,7-3 0,1-3 18,1 0 1,-1-1-1,-1-1 1,0 0-1,0 0 0,-1-2 1,-1 0-1,14-17 1,-10 6 40,11-11 66,-28 35-132,1 0 1,0 0-1,0 0 0,0 1 0,0-1 0,0 0 0,0 0 0,0 0 0,0 0 0,-1 0 0,1 0 0,0 0 0,0 0 0,0 0 0,0 0 0,0 0 0,0 0 0,-1 0 0,1 0 0,0 0 0,0 0 0,0 0 0,0 0 0,0 0 0,-1 0 0,1 0 0,0 0 0,0 0 0,0 0 0,0 0 0,0 0 0,0 0 0,-1 0 0,1 0 0,0 0 0,0 0 0,0 0 0,0 0 0,0 0 0,0-1 0,0 1 1,-1 0-1,1 0 0,0 0 0,0 0 0,0 0 0,0 0 0,0 0 0,0-1 0,0 1 0,0 0 0,-13 24 47,6-11-47,0 0 0,1 1 0,-9 28 0,14-38-4,0 0-1,0 0 1,1 0-1,0 0 0,-1 0 1,2 0-1,-1 1 0,0-1 1,1 0-1,-1 0 1,1 0-1,1 0 0,-1 0 1,0 0-1,1 0 1,0 0-1,0-1 0,0 1 1,3 4-1,-2-5-1,0 1-1,0 0 1,0-1-1,1 0 1,-1 0-1,1 0 1,0 0-1,-1-1 1,1 1-1,0-1 1,5 2 0,-7-4 3,0 1 1,0-1 0,0 1 0,0-1 0,0 0 0,0 0 0,0 0-1,0 0 1,1 0 0,-1 0 0,0-1 0,0 1 0,0-1 0,0 1 0,0-1-1,-1 0 1,1 0 0,0 1 0,0-1 0,0-1 0,-1 1 0,1 0-1,0 0 1,-1-1 0,1 1 0,-1-1 0,2-1 0,2-4 7,0 0 1,-1 0-1,0-1 0,0 1 1,0-1-1,-1 0 1,-1 1-1,1-2 0,-1 1 1,0 0-1,-1 0 1,0-1-1,0 1 0,-1 0 1,0-1-1,-1 1 1,0 0-1,0-1 0,0 1 1,-1 0-1,-1 0 1,1 0-1,-1 0 0,-1 0 1,1 1-1,-1-1 1,-1 1-1,-6-9 0,5 9 9,3 4-6,0-1-1,0 1 1,0 0 0,0 0 0,-8-4 0,11 6-10,0 1 0,0 0 1,0 0-1,-1 0 0,1 0 0,0 0 0,0-1 0,0 1 0,0 0 1,0 0-1,0 0 0,0-1 0,0 1 0,0 0 0,-1 0 0,1 0 1,0 0-1,0-1 0,0 1 0,0 0 0,0 0 0,0 0 0,0-1 1,0 1-1,1 0 0,-1 0 0,0 0 0,0-1 0,0 1 1,0 0-1,0 0 0,0 0 0,0-1 0,0 1 0,0 0 0,1 0 1,-1 0-1,0 0 0,0 0 0,0-1 0,11-9 8,15-6 2,-4 8-10,1 1 0,-1 2 0,1 0 0,0 1 0,26 0 0,-43 4 0,1 0 0,0 0 0,-1 1 0,1-1 0,-1 2 0,0-1 0,1 1 0,-1 0 0,0 0 0,0 0 0,0 1 0,7 4 0,-10-5 0,0 1 0,1 0 0,-1-1 0,0 1 0,-1 0 0,1 1 0,0-1 0,-1 0 0,0 1 0,0-1 0,0 1 0,0 0 0,0 0 0,-1 0 0,0 0 0,0 0 0,0 0 0,0 0 0,-1 0 0,1 5 0,-5 21 0,0 4 0,3-33 0,1 1 0,0-1 0,0 1 0,0-1 0,1 0 0,-1 1 0,0-1 0,0 1 0,1-1 0,-1 1 0,1-1 0,0 0 0,-1 1 0,1-1 0,0 0 0,1 2 0,-1-3 1,0 1 0,0-1-1,0 1 1,0-1 0,0 1-1,0-1 1,0 0 0,0 1-1,0-1 1,1 0 0,-1 0 0,0 0-1,0 0 1,0 0 0,0 0-1,1 0 1,-1-1 0,0 1 0,0 0-1,0-1 1,0 1 0,0-1-1,0 1 1,2-2 0,30-17 29,-27 14-23,13-7 12,-8 4-2,1 1 1,0 0 0,0 1 0,0 0-1,18-6 1,-28 11-17,-1 1 0,1-1 0,0 1 0,-1-1 0,1 1 0,-1 0 0,1-1 0,0 1 0,-1 0-1,1 0 1,0 0 0,0 0 0,-1 1 0,1-1 0,-1 0 0,1 1 0,0-1 0,-1 1 0,1-1 0,-1 1 0,1 0 0,-1 0 0,1 0 0,-1 0-1,0 0 1,1 0 0,-1 0 0,0 0 0,0 0 0,0 0 0,0 1 0,0-1 0,0 1 0,0-1 0,0 1 0,0-1 0,-1 1 0,1-1 0,0 3-1,9 22-1,-4-12-21,-1 0 1,2 0-1,0 0 0,13 19 0,-18-31 22,-1 1 1,1-1-1,0 0 1,-1 0-1,1-1 1,0 1-1,0 0 1,0-1-1,0 1 1,1-1-1,-1 1 1,0-1-1,1 0 0,-1 0 1,1 0-1,-1-1 1,1 1-1,-1 0 1,1-1-1,-1 0 1,1 1-1,0-1 1,-1 0-1,1 0 1,-1-1-1,1 1 1,0-1-1,-1 1 0,1-1 1,-1 0-1,1 0 1,-1 0-1,3-1 1,7-5 17,-1 0 1,0-1 0,0 0-1,0-1 1,-1 0 0,-1 0 0,15-18-1,53-86 108,-47 67-43,-13 17-7,-13 21-42,0 0 1,1 1-1,0-1 1,7-7-1,-12 15-28,1-1 0,-1 1 0,1-1 0,-1 0 0,1 1 0,-1-1-1,1 1 1,-1 0 0,1-1 0,0 1 0,-1-1 0,1 1-1,0 0 1,0 0 0,-1-1 0,1 1 0,0 0 0,1 0 0,-2 0-3,0 0 0,1 0 0,-1 1 0,0-1 0,1 0 0,-1 0 0,0 1 0,0-1 1,1 0-1,-1 0 0,0 1 0,0-1 0,0 0 0,0 1 0,1-1 0,-1 0 0,0 1 1,0-1-1,0 1 0,0-1 0,0 0 0,0 1 0,0-1 0,0 0 0,0 1 0,-3 31 70,2-32-72,-50 214 119,18-88-92,24-101-24,7-21 7,0 0 0,1 0 0,-1 0 0,1 0 0,0 0 0,-1 8 0,2-12-9,0 1-1,0-1 1,0 0-1,0 0 1,0 0-1,1 0 1,-1 0-1,0 0 1,0 1-1,0-1 1,0 0-1,0 0 1,0 0-1,0 0 1,0 0-1,0 0 1,0 0-1,1 0 1,-1 1-1,0-1 1,0 0-1,0 0 1,0 0-1,0 0 1,0 0-1,1 0 1,-1 0-1,0 0 1,0 0-1,0 0 1,0 0-1,0 0 1,1 0-1,-1 0 1,0 0 0,0 0-1,0 0 1,0 0-1,0 0 1,0 0-1,1 0 1,-1 0-1,0 0 1,0 0-1,12-5 46,12-9 15,-21 12-51,33-20 54,-12 9-134,-1-1 1,-1-1-1,0-1 1,32-32 0,-53 48 42,-1-1-1,1 0 1,-1 1 0,1-1 0,-1 0 0,1 0-1,-1 0 1,1 1 0,-1-1 0,0 0 0,1 0-1,-1 0 1,0 0 0,0 1 0,0-1 0,0 0-1,0 0 1,0 0 0,0 0 0,0 0 0,0 0-1,0 0 1,0 1 0,0-1 0,-1 0 0,1-1-1,-5-6-3770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1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12864,'0'0'1936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1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8136,'0'0'1760,"66"-19"-1344,-27 9 8,9 4-168,16 0 16,3-4-104,-11-2 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2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93 4120,'0'0'12066,"-11"-8"-11790,-32-24-12,41 31-245,1 0 0,0 1 0,0-1 0,-1 1 0,1-1 0,0 1-1,-1-1 1,1 1 0,0 0 0,-1 0 0,1 0 0,0 0 0,-1 0 0,1 0 0,-1 0-1,1 0 1,0 0 0,-1 1 0,1-1 0,0 1 0,-1-1 0,1 1 0,0-1 0,0 1 0,-1 0-1,1-1 1,0 1 0,0 0 0,0 0 0,0 0 0,0 0 0,-1 1 0,-4 3 94,1 0-29,-1 1 0,1-1 0,0 1 0,0 0-1,0 1 1,1-1 0,0 1 0,0 0-1,1 0 1,0 0 0,0 0 0,1 0-1,0 1 1,0 0 0,0-1 0,0 16-1,2-20-59,0 0 0,0-1 0,0 1 0,0 0 0,0 0 0,1 0 0,0-1 0,-1 1 0,1 0 0,0-1 0,0 1-1,0-1 1,0 1 0,1-1 0,-1 1 0,1-1 0,0 0 0,-1 0 0,1 1 0,0-2 0,0 1 0,0 0 0,1 0 0,-1 0 0,0-1-1,1 0 1,-1 1 0,1-1 0,-1 0 0,1 0 0,0 0 0,-1 0 0,1-1 0,0 1 0,0-1 0,-1 0 0,1 1 0,0-1-1,0-1 1,0 1 0,-1 0 0,1-1 0,0 1 0,0-1 0,-1 0 0,1 0 0,-1 0 0,1 0 0,0 0 0,-1-1 0,0 1-1,4-4 1,1 0 30,0-1-1,0 0 0,-1 0 0,0-1 0,0 1 0,0-1 1,-1-1-1,0 1 0,-1-1 0,1 0 0,-2 0 1,6-15-1,-7 17-18,0 1 1,-1-1-1,1 1 0,-2-1 1,1 1-1,0-1 1,-1 1-1,0-1 1,0 0-1,-1 1 0,0-1 1,0 0-1,0 1 1,0 0-1,-1-1 0,0 1 1,0 0-1,-1 0 1,1 0-1,-1 0 1,-5-7-1,6 10-22,1 0-1,-1 1 1,0 0-1,1-1 1,-1 1-1,0 0 1,0-1-1,0 1 1,0 0-1,0 1 1,0-1 0,0 0-1,0 0 1,0 1-1,0 0 1,0-1-1,-1 1 1,1 0-1,0 0 1,0 0 0,0 0-1,-1 0 1,1 1-1,0-1 1,0 1-1,0-1 1,0 1-1,0 0 1,0 0-1,0 0 1,-2 1 0,-7 4 21,0 1 1,1 0 0,0 1 0,-11 11 0,13-12-20,0 1 4,0 0 1,1 0 0,0 1-1,0 0 1,1 0 0,0 1-1,1-1 1,-6 15 0,10-20-11,-1 0 1,1 1 0,0-1 0,0 1-1,1-1 1,-1 0 0,1 1-1,0-1 1,0 1 0,1 6 0,0-8-4,0 0 0,-1 0 0,2-1 0,-1 1 0,0 0 0,0-1 0,1 1 0,-1-1 0,1 1 0,0-1 0,0 0 1,0 0-1,0 0 0,0 0 0,0 0 0,1 0 0,3 2 0,-2-2 3,-1-1 1,0 1-1,1 0 1,-1-1-1,0 0 1,1 0-1,0 0 1,-1 0-1,1-1 1,-1 1-1,1-1 0,0 0 1,0 0-1,-1-1 1,8 0-1,-6-1 5,1 0-1,-1 0 1,1 0-1,-1 0 1,0-1-1,0 0 1,0 0-1,-1-1 1,7-5 0,-3 2 12,0-1 1,-1 0 0,-1 0 0,1-1-1,-1 0 1,-1 0 0,0 0 0,0-1 0,-1 0-1,6-16 1,-9 21-7,0 1 0,-1-1-1,1 0 1,-1 0-1,0 1 1,0-1 0,0 0-1,0 1 1,-3-9 0,3 11-14,0 1 0,-1 0 1,1 0-1,-1-1 1,0 1-1,1 0 0,-1 0 1,0-1-1,0 1 0,0 0 1,0 0-1,0 0 0,0 0 1,0 0-1,0 1 1,0-1-1,0 0 0,-1 0 1,1 1-1,0-1 0,0 1 1,-1-1-1,1 1 0,-1-1 1,1 1-1,0 0 1,-1 0-1,1-1 0,-1 1 1,1 0-1,0 0 0,-1 1 1,1-1-1,-1 0 1,1 0-1,-2 1 0,-2 1 10,0 0-1,0 0 0,0 0 1,0 1-1,0-1 0,1 1 1,-1 0-1,1 1 1,0-1-1,0 1 0,0 0 1,-6 7-1,2-1 14,1-1-1,0 2 1,1-1-1,-8 18 1,12-24-21,1 0 0,-1-1 0,1 1 0,0 0 0,0 0 0,0 0 0,1 0-1,0 0 1,-1 0 0,1 0 0,1 0 0,0 7 0,0-10-5,-1 1 1,1-1-1,-1 1 0,1-1 0,0 0 1,0 1-1,0-1 0,0 0 1,0 0-1,0 1 0,0-1 0,0 0 1,0 0-1,1 0 0,-1-1 0,0 1 1,1 0-1,-1 0 0,0-1 0,1 1 1,-1-1-1,1 1 0,-1-1 0,1 0 1,-1 1-1,1-1 0,-1 0 0,1 0 1,0 0-1,-1 0 0,1 0 1,-1-1-1,1 1 0,2-1 0,-1 0 6,1 0-1,0 0 0,0 0 1,-1 0-1,1-1 0,-1 1 1,0-1-1,1 0 1,-1 0-1,0-1 0,0 1 1,0 0-1,0-1 0,-1 0 1,1 0-1,-1 0 0,1 0 1,-1 0-1,0 0 0,0 0 1,-1-1-1,1 1 1,-1-1-1,1 0 0,0-4 1,-1 3 6,0 0 0,0 1 0,0-1 0,-1 0 1,1 0-1,-1 0 0,-1 0 0,1 0 0,-1 0 1,0 0-1,0 0 0,0 0 0,0 1 0,-1-1 1,0 0-1,0 1 0,0-1 0,-1 1 0,-3-5 1,4 7-3,0 0 0,0-1 0,0 1 0,0 0 0,0 1 0,-1-1 0,1 0 0,-1 1 0,1-1 0,-1 1 0,0 0 0,1 0 0,-1 0 0,0 0 0,0 0 0,0 1 0,-3-1 1,1 1-2,0 0 1,0 0 0,1 1 0,-1-1-1,1 1 1,-1 1 0,0-1 0,1 0 0,0 1-1,-5 2 1,0 1 0,1 0 0,-1 1 1,1-1-1,0 2 0,1-1 0,0 1 0,0 0 0,0 0 0,-8 13 0,14-18-10,-1 0-1,1 1 1,-1 0 0,1-1-1,0 1 1,0 0 0,0-1-1,0 1 1,1 0 0,-1 0-1,1 0 1,0 0-1,0 0 1,0 4 0,0-5-2,1 0 0,-1 0 0,1 0 0,0 0-1,0 0 1,0 0 0,0 0 0,0 0 0,0 0 0,0-1 0,0 1 0,1 0 0,-1-1 0,1 1 0,-1-1 0,3 2 0,0-1 2,0 0 0,0 0 1,0 0-1,0 0 1,0 0-1,1-1 0,-1 0 1,0 0-1,1 0 0,-1 0 1,1-1-1,-1 0 0,1 0 1,0 0-1,-1 0 1,1-1-1,5-1 0,-2-1 9,0 1 1,0-2-1,0 1 0,0-1 0,0 0 0,-1-1 1,1 0-1,-1 0 0,-1 0 0,1-1 0,6-7 1,-10 10 1,0-1 0,0 1 0,-1 0 0,1-1 0,-1 0 0,0 1 0,0-1-1,0 0 1,0 0 0,-1 0 0,0 0 0,0-1 0,0 1 0,0 0 0,-1 0 0,1-1 0,-1 1 0,0 0 0,0-1 0,-1 1 0,1 0 0,-1 0 0,0-1 0,-2-4 0,2 7-6,0-1 0,0 1 0,-1 0 0,1 0 0,-1-1 0,1 1 0,-1 0 0,0 0 0,0 0 0,0 1 0,0-1 0,0 0-1,0 1 1,0-1 0,-1 1 0,1 0 0,-1 0 0,1 0 0,-1 0 0,1 0 0,-1 0 0,1 1 0,-1-1 0,0 1 0,1 0 0,-1 0 0,0 0 0,1 0 0,-1 0-1,0 1 1,1-1 0,-3 1 0,-1 1 1,0-1 0,0 1 0,1 0 0,-1 0 0,1 1 0,0-1 0,0 1-1,0 0 1,0 1 0,0-1 0,0 1 0,1 0 0,-6 7 0,7-7-6,0 0-1,1 0 1,0 0 0,-1 0-1,2 0 1,-1 1 0,0-1 0,1 1-1,0-1 1,0 1 0,0 0-1,1-1 1,-1 1 0,1 7 0,1-9-2,-1 0 0,1 0 0,-1 0 0,1 0 0,0 0 1,0 0-1,0 0 0,0-1 0,1 1 0,-1 0 1,1-1-1,0 1 0,0-1 0,-1 1 0,2-1 1,-1 0-1,0 0 0,0 0 0,1 0 0,-1 0 1,1 0-1,-1-1 0,5 2 0,-2-1 5,-1 0 1,0-1-1,1 0 0,-1 0 0,1-1 1,-1 1-1,1-1 0,-1 0 0,1 0 1,-1 0-1,1-1 0,-1 1 0,1-1 1,-1 0-1,1-1 0,-1 1 1,0-1-1,0 0 0,0 0 0,0 0 1,0 0-1,0-1 0,0 0 0,3-3 1,-4 3-1,1 0 1,-1 0-1,0 0 1,-1 0-1,1-1 1,0 1-1,-1-1 1,0 0-1,0 0 1,0 0 0,0 0-1,-1 0 1,1 0-1,-1 0 1,0-1-1,-1 1 1,1 0-1,-1-1 1,0 1 0,0 0-1,0-1 1,0 1-1,-1 0 1,1-1-1,-3-5 1,3 9-3,-1-1 1,1 0 0,-1 1-1,0-1 1,0 0-1,0 1 1,1-1-1,-1 1 1,-1-1-1,1 1 1,0 0-1,0-1 1,0 1 0,-1 0-1,1 0 1,-1 0-1,1 0 1,-1 0-1,1 0 1,-1 0-1,1 1 1,-3-2 0,1 2 2,0 0 0,1-1 0,-1 1 1,0 0-1,0 1 0,1-1 1,-1 0-1,0 1 0,1 0 0,-1-1 1,1 1-1,-1 0 0,-3 2 1,-1 1 2,0 0 0,1 0 0,-1 1 0,1-1 0,0 2 0,0-1 0,0 1 0,1 0 0,-8 10 0,8-7-8,1 0 1,0 1 0,0 0-1,-3 12 1,7-22-1,0 1-1,-1-1 1,1 1 0,0-1 0,0 1-1,0-1 1,0 0 0,0 1-1,0-1 1,0 1 0,0-1 0,0 1-1,0-1 1,0 1 0,0-1 0,0 1-1,0-1 1,0 1 0,0-1-1,0 1 1,1-1 0,-1 0 0,0 1-1,0-1 1,1 1 0,-1-1 0,0 0-1,0 1 1,1 0 0,13-2 52,-10 0-46,0-1 0,0 1 0,-1-1 0,1 0 0,-1 0 0,5-4 1,11-13-110,10-11 209,-11 13-3538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27.924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690 124 5624,'0'0'7982,"-12"-14"-7684,-43-44 0,48 53-238,1 0 0,-1 0 1,0 1-1,-1 0 0,1 0 0,-1 1 0,1 0 0,-1 0 0,0 1 0,0 0 0,0 0 0,0 1 0,-15-1 1,7 0 63,-4 0 19,0 0 1,-1 2 0,1 0 0,0 1 0,0 1-1,-26 6 1,33-5-64,1 1-1,0 0 1,1 0-1,-1 2 1,1-1 0,0 2-1,0-1 1,1 1-1,0 1 1,0 0-1,-12 13 1,3 1 71,1 1 0,0 1 1,2 0-1,1 1 0,2 1 1,0 0-1,1 1 0,2 1 1,1-1-1,1 1 0,1 1 0,1-1 1,-1 31-1,5-32-54,1 1-1,1-1 1,1 1 0,2-1-1,0 0 1,2 0 0,1 0 0,1 0-1,2-1 1,0 0 0,2-1-1,0 0 1,29 44 0,-29-54-39,1-1 1,0 0 0,1 0-1,1-2 1,0 1 0,1-2-1,0 0 1,0-1 0,1 0-1,1-1 1,0-1 0,0-1-1,0 0 1,1-1 0,28 5-1,-26-8 11,0 0-1,0-1 1,1-1-1,-1-1 0,0-1 1,1 0-1,-1-2 0,0 0 1,0-2-1,0 0 1,-1-1-1,1-1 0,35-18 1,-41 16-19,-1 1 1,1-2 0,-2 0 0,1 0 0,-1-1-1,-1-1 1,0 0 0,10-15 0,-8 8 33,-2 0 1,1-1 0,-2 0-1,-1 0 1,9-31 0,-9 21 17,-2-1 1,-1 1-1,-1-1 1,-2-1-1,-2 1 1,0 0-1,-2 0 1,-8-53 0,4 59-31,-1 0 0,-1 1 0,-1 0 0,-1 1 1,-1-1-1,-1 2 0,-1-1 0,-1 2 0,-28-37 1,32 48-35,0 1 1,0 0-1,-1 0 0,0 1 1,-1 0-1,1 1 1,-2 0-1,-21-10 1,23 13-18,0 1 0,-1 0 0,1 1 0,-1 0 0,1 0 1,-1 1-1,1 1 0,-1 0 0,1 0 0,-1 1 0,0 0 0,-10 4 0,2 0 10,0 1 0,1 1 0,-1 0 0,2 2 0,-1 0 0,1 1-1,1 1 1,0 0 0,0 1 0,1 1 0,1 0 0,0 1 0,1 1 0,0 0 0,1 1-1,-15 26 1,19-27-13,0 0 0,1 1 0,1 0 1,0 0-1,1 0 0,1 1 0,0 0 0,-1 25 0,4-29-11,1 1 0,1 0 0,0 0-1,1 0 1,0-1 0,1 1 0,1-1 0,0 1 0,0-1 0,2-1 0,7 15 0,-6-15-8,1-1 1,0 0-1,0-1 0,1 0 1,1 0-1,-1-1 1,2 0-1,-1 0 0,1-1 1,1-1-1,-1 0 1,1 0-1,0-1 0,23 7 1,-22-9 1,1 0 0,-1 0 1,1-2-1,0 0 0,0 0 1,1-1-1,-1-1 0,0 0 1,0-1-1,0-1 0,0 0 1,0-1-1,27-9 0,-26 6 11,-1-1 0,1 0-1,-1-2 1,-1 1 0,1-2 0,-2 0-1,1 0 1,-1-1 0,-1-1 0,0 0-1,-1 0 1,0-1 0,-1 0-1,0-1 1,-1 0 0,-1-1 0,0 1-1,-1-1 1,-1-1 0,0 1 0,-1-1-1,0 0 1,-2 0 0,2-25 0,-2 13 14,-2 0 1,-1 1 0,-1-1 0,-7-29 0,7 46-13,0 0 1,-1 0 0,-1 1 0,0-1 0,0 1 0,-1 0 0,0 0 0,-1 0 0,0 0 0,-1 1-1,0 0 1,0 1 0,-11-10 0,14 15-8,1 0 0,-1 0 0,0 0 0,0 1 0,0 0 0,-1 0 0,1 0 0,0 0 0,-1 1 0,1 0 0,-1 0 0,0 0 0,1 0 0,-1 1 0,-9 0 0,7 0 0,0 2-1,0-1 1,0 1 0,0 0-1,1 0 1,-1 1-1,0 0 1,1 0 0,-10 7-1,-1 3 3,0 0 0,1 1 0,1 1 0,0 1 0,1 0 0,-13 19 1,16-20-11,0 2 0,1-1 1,1 2-1,0-1 1,-12 38-1,18-42-3,0 0 0,0 0 0,2 1 0,0-1 0,0 1 0,1-1 0,1 0 0,0 1 0,5 19-1,-3-19-1,0-1 0,2 0 0,-1 0 0,1 0 0,9 13 0,-11-20-2,0-1 1,1 1-1,0-1 1,1 0-1,-1 0 1,1 0-1,0-1 0,0 1 1,0-1-1,0 0 1,1-1-1,11 6 1,-13-8 2,0 1 1,-1-2 0,1 1-1,0 0 1,0-1-1,0 0 1,0 0 0,0 0-1,0 0 1,0-1-1,0 1 1,0-1-1,-1 0 1,1 0 0,0-1-1,0 1 1,-1-1-1,1 0 1,-1 0 0,0 0-1,1 0 1,-1 0-1,6-6 1,-3 2 7,0 0 0,0 0 1,-1 0-1,0-1 0,0 0 0,0 0 0,-1 0 1,0 0-1,0-1 0,3-11 0,-2 1 16,-1 0-1,0 0 1,0-22-1,-3 30-2,-1 0-1,0 1 1,-1-1 0,0 0 0,-1 1 0,0-1-1,-5-17 1,6 26-14,1 1 1,0-1-1,-1 0 0,1 0 0,0 0 1,-1 1-1,1-1 0,-1 0 0,1 0 0,-1 1 1,1-1-1,-1 0 0,0 1 0,1-1 1,-1 1-1,0-1 0,1 1 0,-1-1 1,0 1-1,0-1 0,0 1 0,1 0 1,-1-1-1,0 1 0,0 0 0,0 0 0,0 0 1,0 0-1,0 0 0,1 0 0,-1 0 1,0 0-1,0 0 0,0 0 0,0 0 1,0 0-1,0 0 0,-1 1 0,0 0-12,1 0 0,-1 0-1,1 0 1,-1 0 0,1 0-1,-1 0 1,1 1 0,0-1-1,0 0 1,-1 1 0,1-1-1,0 1 1,0-1 0,0 1-1,0-1 1,1 1 0,-1 0-1,0 1 1,0 1-20,1-1 0,0 1 0,-1-1 1,2 1-1,-1-1 0,0 0 0,1 1 0,-1-1 0,1 1 1,0-1-1,0 0 0,2 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3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2215 5120,'0'0'6696,"10"7"-6530,33 22-2,-41-27-116,0-1 0,1 0 0,-1 1 0,1-1 0,-1 0 0,1 0 0,0 0 0,-1-1 0,1 1 0,0-1 0,0 1 0,-1-1 0,1 0 0,0 0 0,0 0 0,2-1 0,17 2 380,-14 2-222,0-1-1,0 0 0,0 0 1,1-1-1,10 0 0,6 7 582,155-10 1403,-175 2-2175,0-1 0,0 0 0,1 0 1,-1 0-1,7-3 0,-9 2-7,1 1 0,0-1 1,-1 1-1,1 0 1,0 1-1,-1-1 0,1 1 1,0-1-1,0 1 1,0 0-1,-1 1 1,1-1-1,7 2 0,-6-1-4,1 0 0,-1 0 0,0-1 0,1 0 0,-1 0-1,1 0 1,8-3 0,16 1 19,4 4 1,-26-1-20,0 0 0,1-1-1,-1 0 1,14-2-1,0 0 6,1 0 0,0 2 0,39 4 0,11 0 3,106 2-29,33-8 248,-46-6-49,-58 15-43,-37-2 62,114-7 0,-175 2-184,168-17 307,-8-1-180,-109 9-86,80-2 0,-13 10 45,134 3 427,-161 7-428,-56-4-90,68-1-1,102-2 96,-69 2 68,-18-2-32,91-2 35,1-1 150,-119 2-107,-1 2 20,-56 0-109,82-6-1,75-12 23,-142 12-7,114 9 0,-137-6-69,0-1 0,56-9 0,-35 3 19,120 1 133,-30 3-105,249-23-145,-346 20 10,-1-2 1,77-23 0,-8 1 50,337-107 152,-413 123-187,356-130 22,-170 64-25,210-64 0,-114 56 27,276-69 67,490-185 155,-914 273-216,56-20-20,-47 23 19,25-9 30,177-37 212,99-34 11,60-40-100,-405 135-113,103-33-8,-31 34-48,-49 14-78,-151 32 46,0 0-4,0 1 0,0 0-1,26-1 1,-85 26 36,-467 78 26,502-97-67,0-2 0,0 0 0,0 0-1,-1-1 1,1 0 0,0-1 0,0-1-1,-18-4 1,24 5 22,1 0-1,-1-1 0,0 2 1,1-1-1,-1 0 0,0 1 1,0 0-1,1 0 0,-1 0 1,0 1-1,-8 1 0,5 1 1,49-12 3,372-49 266,-92 6 149,-284 42-312,-29 7-44,1 0 0,0 1 0,-1 0 0,16 0 0,-37 14 94,-3-1-100,-30 16 1,28-18-17,-29 21 1,-72 68 40,103-83-75,1 1-1,0 0 1,2 1 0,-1 1 0,-9 18 0,11-19 23,10-14-20,0 0-1,0 1 1,0-1 0,0 0-1,0 1 1,-1 4 0,11-11-19,3-6-72,3-7-3250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1:4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416 144 4416,'0'0'5961,"-14"3"-5744,-9 3 21,-1 0-1,-37 18 0,46-16-94,0 1 1,0 1-1,1 0 0,0 1 0,1 1 0,0 0 0,1 0 1,0 1-1,1 1 0,1 0 0,0 1 0,-14 29 0,1 5 163,2 0-1,-25 99 1,38-119-167,2 0 1,-4 45 0,9-57-70,1 0 0,0 0 0,1 0 0,1-1 0,7 31 1,-8-42-46,0 0 1,1-1-1,0 0 1,0 1-1,0-1 1,1 0-1,-1 0 1,1 0-1,0 0 1,6 6-1,-7-9-17,-1 0 0,1 0 0,-1 0 1,1 0-1,-1 0 0,1 0 0,0 0 0,-1-1 0,1 1 0,0 0 0,0-1 0,0 0 1,-1 1-1,1-1 0,0 0 0,0 0 0,0 0 0,-1 0 0,1 0 0,0-1 0,0 1 1,0-1-1,-1 1 0,1-1 0,0 1 0,0-1 0,-1 0 0,1 0 0,-1 0 0,3-1 1,5-5 21,0-1 1,-1 1 0,0-1-1,0-1 1,-1 1 0,0-1 0,-1 0-1,1-1 1,-2 0 0,10-20-1,0-10 99,16-65 0,-24 80-86,11-57 173,10-103 0,-22 137-97,-3-9 226,-3 56-342,0 1 1,0 0-1,0 0 0,0 0 0,0 0 0,0 0 1,0 0-1,0 0 0,0 0 0,0 0 1,0-1-1,0 1 0,0 0 0,0 0 0,0 0 1,0 0-1,0 0 0,0 0 0,0 0 1,0 0-1,0 0 0,0 0 0,-1-1 0,1 1 1,0 0-1,0 0 0,0 0 0,0 0 0,0 0 1,0 0-1,0 0 0,0 0 0,0 0 1,0 0-1,0 0 0,0 0 0,-1 0 0,1 0 1,0 0-1,0 0 0,0 0 0,0 0 1,0 0-1,0 0 0,0 0 0,0 0 0,0 0 1,-1 0-1,1 0 0,0 0 0,0 0 1,0 0-1,0 0 0,0 0 0,0 0 0,0 0 1,0 0-1,0 0 0,0 0 0,-1 0 0,1 0 1,0 0-1,0 0 0,0 0 0,0 0 1,-5 8 83,-1 17-67,1-1-1,1 1 1,1 0 0,1 0-1,2 28 1,14 129-57,-14-173 35,3 14-10,0 8-17,10 45 0,-11-67 17,1 0 1,0-1 0,0 1-1,1-1 1,0 0-1,0 0 1,1 0 0,0 0-1,9 10 1,-12-16 9,0 0 1,0-1-1,0 0 1,0 1-1,0-1 1,0 0 0,0 0-1,1 0 1,-1 0-1,0-1 1,1 1-1,-1-1 1,0 1-1,1-1 1,-1 0-1,1 0 1,-1 0-1,0 0 1,1 0-1,-1-1 1,1 1 0,-1-1-1,0 1 1,0-1-1,1 0 1,-1 0-1,0 0 1,3-2-1,4-2 12,1 0-1,-1-1 0,0 0 1,-1-1-1,10-9 0,14-17 45,-2-1 1,-2-1-1,-1-2 0,-2 0 0,24-48 0,88-211 473,-128 275-426,-1 1 0,0-1 0,-2 0-1,6-37 1,-13 54 28,-5 11-76,-6 15-10,-10 38-4,2 1 0,-22 113-1,31-111-74,3 0 0,2 1 0,4 82 0,2-140 25,1 1-1,0-1 1,0 1-1,0-1 1,1 1-1,0-1 1,4 8-1,-6-13 10,1 0-1,-1 1 1,1-1 0,-1 0-1,1 0 1,0 0 0,0 0-1,-1 0 1,1 0 0,0 0-1,0 0 1,0 0 0,0 0-1,0 0 1,0-1 0,0 1-1,1 0 1,-1-1 0,0 1-1,0-1 1,0 1 0,1-1-1,-1 1 1,0-1 0,1 0-1,-1 0 1,0 0 0,1 0-1,-1 0 1,0 0 0,1 0-1,-1 0 1,0 0 0,1-1-1,-1 1 1,0 0-1,0-1 1,1 1 0,-1-1-1,0 0 1,2 0 0,10-8 6,1-1 0,-1-1 0,-1 1-1,0-2 1,0 0 0,-1 0 0,-1-1 0,14-21 0,-4 0 14,-1-1-1,21-54 1,97-297 231,-128 357-208,6-35 0,-13 54-21,0-1 0,-1 0 0,-1 0 0,0 0 0,0 1 0,-4-18-1,4 27-17,0 1 0,0-1 0,0 1-1,0-1 1,0 1 0,0 0 0,0-1-1,0 1 1,0-1 0,0 1 0,0-1-1,-1 1 1,1 0 0,0-1 0,0 1-1,0 0 1,-1-1 0,1 1 0,0 0-1,-1-1 1,1 1 0,0 0 0,-1-1-1,1 1 1,0 0 0,-1 0 0,1-1-1,-1 1 1,1 0 0,0 0 0,-1 0-1,1 0 1,-1 0 0,1-1 0,0 1-1,-1 0 1,1 0 0,-1 0 0,1 0-1,-1 0 1,1 0 0,-1 1 0,1-1-1,0 0 1,-1 0 0,1 0 0,-1 0-1,1 0 1,0 1 0,-1-1 0,1 0-1,-1 0 1,1 1 0,0-1 0,-1 1-1,-18 18 47,7 2-49,0 0 0,1 0 1,0 1-1,2 1 0,1-1 1,1 2-1,1-1 0,1 1 1,-3 27-1,5-14 0,1 0-1,2 1 1,1-1 0,2 0-1,11 47 1,-9-60-6,1-1 0,2 1-1,16 35 1,-17-45 27,0-1 0,1 0-1,0-1 1,1 0 0,1 0 0,20 20-1,-22-26 14,0 0-1,1-1 0,-1-1 1,1 1-1,-1-2 1,1 1-1,1-1 0,-1 0 1,19 2-1,-13-2-485,-1-1 0,1-1 1,0-1-1,0 0 0,19-3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4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62 1800,'0'0'2179,"-11"-4"-2271,-31-11 109,38 14 34,0 0 0,0 0 0,0 0 0,0 0 0,0 1 0,0 0 0,-1 0 0,1 0 0,0 0-1,0 0 1,0 1 0,0 0 0,-6 1 0,-5 2 392,-1 2 32,15-5-397,-1-1-1,0 1 0,1 0 0,-1 0 1,0-1-1,0 1 0,0-1 0,0 0 1,-2 1-1,-24 5 1224,27-6-1049,-17-3 4113,17-1-3897,0 0-1,1-1 0,-1 1 1,1 0-1,1-7 0,-1 0 669,0 10-956,8-5 671,14 1 2,-17 4-671,0 0 0,0 0 0,-1 0 0,1 0 0,0 1 0,0 0 0,0 0 0,0 0-1,0 0 1,-1 1 0,1 0 0,6 2 0,26 7 130,0-2-1,43 4 1,14 4-120,156 41 317,-33-5 2,-14-4-176,64 18 18,142 32 286,-375-93-495,51 1 0,-35-3-15,55 2 403,-126-24-425,9 11-62,-1-1 0,-26-11 1,4 2 42,-2-1 1,-24-17 20,9 8-8,40 22-50,0 0 0,0-1-1,-12-10 1,17 11 35,6 5-79,0 0 1,0 0-1,0 0 1,0 0-1,-1 0 1,1 0 0,0 0-1,0 1 1,-1-1-1,1 0 1,-1 1-1,1-1 1,0 1-1,-4-1 1,8-2 77,4 0-62,-1 4-8,0 0 1,0 1 0,-1-1-1,1 2 1,-1-1-1,1 0 1,-1 1-1,0 0 1,0 1-1,0-1 1,0 1-1,-1-1 1,5 6 0,31 21 34,-14-15-26,32 26-1,10 7 91,-67-48-109,0 0-1,-1 1 1,1-1-1,0 0 1,-1 1-1,1-1 1,-1 1-1,1-1 0,0 1 1,-1-1-1,1 1 1,-1-1-1,1 1 1,-1 0-1,0-1 1,1 1-1,-1 0 1,0-1-1,1 1 1,-1 0-1,0-1 1,0 1-1,0 0 1,1 0-1,-1-1 0,0 1 1,0 0-1,0 0 1,0-1-1,0 1 1,-1 0-1,1 0 1,0 1-1,-1-1 3,0 1-1,-1 0 1,1-1 0,0 1-1,0-1 1,-1 1-1,1-1 1,-1 0-1,1 1 1,-1-1-1,0 0 1,1 0 0,-4 1-1,-112 54 149,-35 17 14,149-72-318,-29 19 702,30-19-764,1 0-1,-1 0 1,1 0 0,0 0 0,-1 0-1,1 0 1,0 0 0,0 1 0,0-1-1,0 1 1,0-1 0,0 1 0,0-1 0,0 1-1,1-1 1,-1 1 0,0 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1153 5224,'0'0'8873,"10"0"-8518,-3 0-283,-4 0-39,0 0 0,0 0 0,0 0 0,0 0 0,0 0 0,0-1 0,0 1 0,0-1-1,0 0 1,0 0 0,0 0 0,-1 0 0,1-1 0,0 1 0,-1-1 0,1 1 0,-1-1 0,1 0 0,-1 0 0,4-5 0,5-10 241,0-1 1,-2-1-1,0 0 0,9-27 1,11-22 440,-3 15-75,30-66 1255,-44 97-1457,-10 19-293,0 0 1,0 0-1,0-1 0,-1 1 0,1 0 0,-1 0 0,0-1 0,0 1 0,0-1 1,0-4-1,1 1 397,2 11-10,2 16-134,-3 18-155,13 124 362,-16-159-594,4 20 130,13 42 1,-14-58-100,0 0 1,0 0-1,1-1 1,0 1-1,0-1 0,0 0 1,1 0-1,0 0 1,9 8-1,-11-12-25,0 0 0,0 0 0,0-1 0,0 0 0,0 1 0,0-1 0,1 0 0,-1 0 0,1-1 0,-1 1 0,0-1 0,1 1 0,-1-1 0,1 0 0,-1-1 0,1 1-1,-1 0 1,0-1 0,6-1 0,2-1 13,0-1 0,0 0 0,-1 0 1,17-10-1,-17 7-7,0 0 0,-1 0 1,0-1-1,-1 0 1,0 0-1,0-1 1,-1 0-1,0-1 0,0 0 1,-1 0-1,9-19 1,-12 22-11,0 0 1,0-1 0,-1 1 0,0 0 0,0-1 0,-1 1-1,0-1 1,0 0 0,0 1 0,-1-1 0,0 0-1,-1 1 1,0-1 0,0 0 0,-1 1 0,0-1-1,0 1 1,0 0 0,-5-8 0,6 12-4,-1 0 0,0-1 1,0 1-1,-1 0 0,1 0 1,-1 1-1,1-1 0,-1 0 0,0 1 1,0 0-1,0 0 0,0 0 1,-4-2-1,6 3-6,0 1 0,0 0 1,0 0-1,0-1 0,-1 1 0,1 0 1,0 0-1,0 0 0,0 0 0,0 0 1,-1 0-1,1 0 0,0 1 0,0-1 1,0 0-1,0 1 0,-2 0 0,1 0 0,1 0 0,-1 1 0,0-1 0,1 0 0,-1 1 0,1 0 0,0-1 0,-1 1 0,1 0 0,0-1 0,0 1 0,-2 4 0,0 2-2,0-1 1,0 1-1,1 1 0,0-1 1,0 0-1,1 1 1,0-1-1,0 1 0,1-1 1,0 1-1,1-1 1,2 14-1,2-2-15,1-1 0,0 1-1,2-1 1,9 19 0,-15-35 15,0 1 0,-1-1 0,1 0 0,0 0 0,1 0 0,-1 0 0,1 0 0,-1 0 0,1-1 0,0 1 0,0-1 0,0 0 0,0 1 0,0-1-1,0-1 1,1 1 0,4 1 0,-4-2 2,1 0 0,0 0 0,0 0 0,0-1 0,0 0 0,0 0 0,0 0 0,0-1 0,0 0 0,0 0 0,0 0 0,8-3 0,-2-1 9,0 0 0,0-1 0,0 0 1,-1 0-1,0-1 0,16-14 0,51-56 78,-52 49-58,5-4 33,26-26 117,-49 52-156,1 0 0,0 0 0,-1 1 0,2 0-1,-1 0 1,13-4 0,-13 7-14,0 1-1,0 0 0,0 0 1,0 1-1,0 0 1,0 1-1,0-1 1,0 1-1,0 1 0,0 0 1,0 0-1,0 0 1,-1 1-1,1 1 0,8 4 1,-5-4 30,-10-7 24,-1 2-62,-1-1 1,0 1-1,0 0 1,0 0 0,0 1-1,0-1 1,0 0-1,0 0 1,0 0-1,0 1 1,-1-1-1,1 1 1,0-1-1,0 1 1,-2-1-1,-13-3 18,0 1-1,0 0 0,-22 0 1,31 3-13,-1 0-1,1 1 1,-1 0 0,1 0 0,-1 1 0,1-1 0,0 2 0,0-1 0,-10 6-1,7-4-1,0 2-1,1-1 0,0 1 0,0 0 0,-10 10 0,16-12-7,1-1 1,-1 1 0,1-1 0,-1 1-1,1 0 1,0-1 0,1 1 0,-1 0-1,1 1 1,-1-1 0,1 0 0,0 0-1,1 0 1,-1 1 0,1-1-1,0 6 1,0-3 2,1 1 0,-1-1 0,1 0 1,1 0-1,0 0 0,0 0 0,0 0 0,0-1 0,1 1 0,1-1 0,-1 1 0,1-1 0,0 0 0,0-1 1,0 1-1,9 8 0,-6-8 2,0 0 1,0-1 0,0 0 0,1 0-1,0-1 1,0 1 0,0-2-1,0 1 1,0-1 0,1-1-1,-1 1 1,16 1 0,-12-3 1,0 0 0,0-1 1,0-1-1,0 0 0,0 0 1,0-1-1,-1 0 0,1-1 0,-1-1 1,1 0-1,15-8 0,4-6 32,-1 0-1,43-35 1,-63 45-25,12-8 9,-13 10-16,-1 0 0,0 0 1,0-1-1,-1 0 0,1 0 1,-2 0-1,12-17 0,-13 15 40,-7 9-20,-7 15-21,8-7-4,0-1 0,0 0 0,1 0-1,0 0 1,0 1 0,1-1-1,0 0 1,0 0 0,1 0-1,0 0 1,0 0 0,0 0-1,1 0 1,0-1 0,0 1-1,8 10 1,-9-14 0,0 0-1,1 1 1,-1-1 0,1 0-1,-1-1 1,1 1 0,0 0 0,0-1-1,0 0 1,0 1 0,1-1-1,-1-1 1,1 1 0,-1 0 0,1-1-1,-1 0 1,1 0 0,0 0-1,0 0 1,0 0 0,-1-1 0,1 0-1,0 1 1,0-2 0,0 1-1,0 0 1,0-1 0,0 0 0,-1 1-1,1-2 1,0 1 0,-1 0-1,5-3 1,-5 3 6,0-1 0,-1 1 0,1-1 0,0 0 1,-1 0-1,1 0 0,-1 0 0,0-1 0,0 1 0,0 0 0,0-1 0,0 0 0,0 1 0,-1-1 0,1 0 0,-1 0 0,0 0 0,0 0 1,0 0-1,0 0 0,-1 0 0,1-1 0,-1 1 0,1 0 0,-1 0 0,0 0 0,-1-1 0,1 1 0,0 0 0,-1 0 0,0 0 1,-1-4-1,0 1-4,0 1 0,0-1 1,-1 1-1,1-1 1,-1 1-1,-1 0 0,1 0 1,-1 0-1,1 1 1,-1-1-1,-1 1 0,1 0 1,-1 0-1,1 0 1,-1 1-1,-8-5 0,5 4 0,1 1 0,-1-1 0,-1 1 0,1 1 0,0 0 0,-1 0 0,1 0-1,-1 1 1,1 0 0,-15 1 0,22 0-3,0 0 0,0 0 0,0 0 0,0 0 0,0 0 0,-1 0 0,1 1 0,0-1 0,0 0 0,0 1 0,0-1 0,0 1 0,0-1 0,0 1 0,0-1 0,0 1 0,0 0-1,1-1 1,-1 1 0,0 0 0,0 0 0,0-1 0,1 1 0,-1 0 0,1 0 0,-1 0 0,0 0 0,1 0 0,-1 1 0,1 0-1,1-1 0,-1 0 0,0 0 1,1 1-1,-1-1 0,1 0 0,-1 0 0,1 0 0,-1 0 0,1 0 0,0 0 0,0 0 1,0 0-1,-1 0 0,1 0 0,0 0 0,0 0 0,0 0 0,0-1 0,1 1 1,-1 0-1,0-1 0,0 1 0,0-1 0,2 1 0,6 3 7,1-1 0,-1 0-1,1 0 1,0-1 0,0 0-1,-1-1 1,1 0 0,0-1 0,0 0-1,0-1 1,18-2 0,-12 0 7,0-1 1,0-1-1,0 0 1,-1-2 0,0 1-1,20-13 1,-24 13-10,0-1 19,0 1 0,0-1-1,0-1 1,-1 0 0,-1-1 0,13-12 0,20-29 229,-42 49-252,0 1-1,0 0 1,0-1-1,1 1 1,-1 0-1,0 0 1,0-1-1,0 1 0,0 0 1,0 0-1,0-1 1,1 1-1,-1 0 1,0 0-1,0-1 1,0 1-1,1 0 1,-1 0-1,0 0 1,0-1-1,1 1 1,-1 0-1,0 0 1,0 0-1,1 0 1,-1 0-1,0 0 1,1 0-1,-1-1 1,0 1-1,0 0 1,1 0-1,-1 0 1,0 0-1,1 0 1,-1 0-1,0 0 1,0 1-1,1-1 1,-1 0-1,0 0 1,1 0-1,-1 0 1,2 16 31,-7 29 17,4-43-48,-1 9-1,1 0 0,0-1 0,0 1 0,1 0 0,0-1 0,1 1 0,1 0 0,-1-1 0,2 1 0,4 15 0,-6-24 1,0-1 1,-1 1-1,1-1 0,0 0 0,0 1 0,0-1 1,0 0-1,0 1 0,0-1 0,0 0 1,0 0-1,1 0 0,-1 0 0,0 0 1,1 0-1,-1 0 0,1 0 0,-1-1 1,1 1-1,-1-1 0,1 1 0,0-1 0,1 1 1,0-1 4,1 0 0,-1 0 0,0 0 0,1-1 0,-1 0 0,0 1 0,1-1 0,-1 0 0,0-1 0,6-2 0,2-2 15,0-1 0,0-1 0,0 0 0,17-17 0,-2-2 1,-2-2 0,0-2 0,31-53-1,-27 34 17,37-92 0,33-149-64,-48 134 7,-47 150 14,-1 0 1,0 0-1,-1 0 1,2-13-1,-6 15-3,-2 10-16,-4 10 9,-9 17 21,3 1 0,-18 52 0,20-41-26,2 0 1,2 0-1,1 1 1,-1 79-1,8-67 10,-1-17 7,6 47-1,-3-74 4,1 1 0,1-1 0,0 0 0,1 0 0,0 0 0,1-1 0,10 19 0,-8-19 12,0-1 1,1 1-1,0-1 0,1-1 0,17 18 1,-22-25 7,-1 0 0,1 0 0,0-1-1,0 1 1,0-1 0,0 0 0,0 0 0,0 0 0,1-1 0,-1 1 0,1-1 0,-1 0 0,1 0 0,-1-1 0,1 1-1,0-1 1,-1 0 0,1 0 0,-1-1 0,9-1 0,10-3-34,21-6 266,-42 10-363,1-1 0,-1 1 0,0 0 0,1-1-1,-1 1 1,0-1 0,0 0 0,0 0 0,0 0 0,0 0-1,0 0 1,-1 0 0,1 0 0,1-4 0,0 1-3962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5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12552,'0'0'2040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31 978 4120,'0'0'6545,"-6"10"-6161,-16 31 4,22-40-371,-1-1-1,1 1 1,0-1 0,0 1-1,-1 0 1,1-1 0,0 1-1,0 0 1,0-1 0,0 1-1,-1 0 1,1-1-1,0 1 1,0 0 0,0-1-1,1 1 1,-1 0 0,0-1-1,0 1 1,0 0 0,0-1-1,1 1 1,-1 0 0,0-1-1,0 1 1,1-1 0,-1 1-1,1 0 1,-1-1 0,0 1-1,1-1 1,-1 1 0,1-1-1,-1 0 1,1 1 0,0-1-1,-1 1 1,2-1-1,1 3 110,6 5 217,0 0 0,1-1 0,0 0 0,1-1 0,-1 1 0,1-2 0,22 8 0,-14-6 132,1-1 1,1-1-1,37 3 0,-51-7-388,0 0 1,0-1 0,0 0 0,-1 0-1,1-1 1,0 0 0,0 0-1,-1-1 1,1 0 0,-1 0-1,1 0 1,-1-1 0,0 0-1,0 0 1,0-1 0,0 1-1,-1-1 1,1 0 0,-1-1-1,0 1 1,0-1 0,-1 0-1,1-1 1,-1 1 0,-1-1-1,1 0 1,-1 1 0,1-2-1,-2 1 1,1 0 0,-1-1-1,0 1 1,0-1 0,-1 1-1,0-1 1,1-11 0,-2 14-43,1 0 0,-1-1 1,-1 1-1,1 0 1,-1 0-1,1 0 0,-1 0 1,0-1-1,-1 1 0,1 0 1,-1 0-1,1 1 1,-1-1-1,-1 0 0,1 1 1,0-1-1,-1 1 0,0 0 1,-5-6-1,4 6 2,0 0 0,0 0 0,0 1 0,-1-1-1,1 1 1,-1 0 0,0 1 0,1-1 0,-1 1 0,0 0 0,0 0-1,0 0 1,0 0 0,0 1 0,0 0 0,-8 1 0,5 0-13,0 0 1,1 0 0,-1 1 0,0 0-1,1 0 1,-1 1 0,1 0 0,0 0-1,0 1 1,0 0 0,1 0-1,-1 1 1,1-1 0,0 2 0,0-1-1,0 0 1,1 1 0,0 0 0,0 1-1,1-1 1,0 1 0,0-1-1,0 1 1,1 1 0,0-1 0,0 0-1,1 1 1,0-1 0,0 1 0,1 0-1,-1 0 1,2 0 0,-1-1 0,1 1-1,1 0 1,0 0 0,0 0-1,0 0 1,5 13 0,-3-10 15,1 0 0,1 1 0,0-2 0,1 1 0,0-1 0,0 0 0,1 0 0,0 0 1,1-1-1,0 0 0,13 10 0,-14-14-15,0 1-1,0-1 1,1-1 0,0 1 0,-1-1 0,2-1 0,-1 1 0,0-1 0,1-1-1,-1 0 1,1 0 0,0 0 0,0-1 0,0-1 0,16 0 0,1-4 43,0-2 0,-1 0 1,1-2-1,45-21 0,-52 22-45,14-8 22,0-2 0,-1-1 0,-1-1 0,0-1 0,-2-2 0,0-1 0,-2-2 0,0 0 0,-2-2 0,-1-1 0,-1-1 0,-2 0 0,-1-2 0,-1-1 0,15-35 0,-3 2 97,29-93-1,-51 129-103,-1-1 0,-2 0 1,-1 0-1,-2-1 0,0-54 0,-4 49 0,-9-43 0,8 64-24,-2 0 0,0 1 0,-1-1 0,0 1 0,-12-21 0,16 33-17,0 0 0,0 0 1,0 0-1,0 0 0,-1 0 1,1 0-1,-1 1 0,1-1 0,-1 0 1,0 1-1,1 0 0,-1-1 1,0 1-1,0 0 0,0 0 1,0 0-1,-3-1 0,4 2-4,-1 0 0,0 0-1,1 0 1,-1 0 0,0 0-1,1 1 1,-1-1-1,1 1 1,-1-1 0,0 1-1,1-1 1,-1 1-1,1 0 1,0 0 0,-1 0-1,1 0 1,0 0 0,-1 0-1,1 0 1,0 0-1,0 0 1,0 1 0,0-1-1,-1 2 1,-8 12-7,0 0-1,1 0 1,1 1-1,1 1 1,0-1 0,1 1-1,-5 20 1,-20 129-140,25-130 110,-1 8 21,3 1 0,1-1 1,2 1-1,3 0 0,1 0 1,2 0-1,17 68 0,-17-94 128,13 33-1,-15-46-83,0-1-1,0 1 1,0-1-1,1 0 0,-1 0 1,1 0-1,0-1 1,1 1-1,7 5 1,-3-3 16,1 0 0,0-1 0,0 0 1,0-1-1,0 0 0,1-1 0,0 0 1,12 3-1,-14-6-30,-1 0-1,1 0 1,0 0-1,0-1 1,0-1-1,-1 1 1,1-2-1,0 1 1,0-1-1,-1 0 1,12-5-1,4-4 11,0-1 0,-1 0 0,0-2 0,-1-1 0,21-19 0,-36 27-7,0 0 0,-1 0 0,0-1 1,0 0-1,-1 0 0,0-1 0,0 1 0,-1-1 1,0 0-1,-1 0 0,0-1 0,3-16 0,-5 21-6,0-1-1,-1 0 1,0 0-1,-1 1 1,1-1-1,-1 0 1,0 0-1,0 1 1,-4-9-1,5 12-8,-1 1-1,1-1 0,-1 0 0,0 0 1,0 0-1,0 1 0,0-1 1,0 1-1,0-1 0,0 1 1,-1-1-1,1 1 0,-1-1 0,1 1 1,-1 0-1,1 0 0,-1 0 1,1 0-1,-1 0 0,0 0 1,0 0-1,0 1 0,1-1 0,-1 1 1,0-1-1,0 1 0,0 0 1,0 0-1,0-1 0,-3 2 0,-3 0-1,0 2-1,0-1 1,1 1-1,-1 0 1,1 1-1,-1-1 0,1 1 1,0 1-1,1 0 1,-1 0-1,1 0 0,0 0 1,0 1-1,0 0 1,1 1-1,0-1 0,-4 8 1,1-3 0,1 1 0,1 0 0,0 0 0,1 1 0,0-1 1,1 1-1,0 0 0,1 1 0,-3 22 0,6-27-3,-2 9-12,1 1 1,1-1-1,4 35 0,-3-48 11,0-1-1,0 1 1,1-1-1,-1 1 0,1-1 1,0 1-1,0-1 1,0 0-1,1 0 1,0 0-1,-1 0 0,1 0 1,1-1-1,-1 1 1,0-1-1,1 0 0,0 0 1,0 0-1,0 0 1,4 2-1,1-1 7,1-1-1,0 0 0,0 0 1,-1-1-1,1 0 0,1-1 1,-1 0-1,0-1 1,0 0-1,0 0 0,14-3 1,11-3 20,63-19 1,-46 7 36,77-39 0,-92 39-9,-13 4-11,0 0-1,41-34 0,-57 41-28,1 1-6,0-1-1,-1 0 1,0 0 0,0-1 0,0 0 0,-1-1 0,-1 1 0,11-17 0,-17 24-4,1 0 0,-1 0 0,1 0 0,-1 0 0,1 0 0,-1 0 0,0 0 0,1 0 0,-1 0 0,0 0 0,0 0 0,1 0 0,-1 0 0,0 0 0,0 0 0,0 0-1,0 0 1,-1 0 0,1 0 0,0 0 0,0 0 0,-1 0 0,1 0 0,0 0 0,-1 0 0,1 0 0,-1 1 0,1-1 0,-1 0 0,0 0 0,1 0 0,-2-1 0,0 2-1,1-1 1,-1 1-1,1-1 0,-1 1 0,0 0 1,1 0-1,-1 0 0,0-1 1,0 2-1,1-1 0,-1 0 1,0 0-1,1 0 0,-1 1 1,0-1-1,1 1 0,-1-1 1,1 1-1,-2 1 0,-19 9-2,1 1 0,1 1 0,0 1 0,1 1 0,0 1 0,1 0 0,1 1 0,1 1 0,0 1 0,-18 28 0,31-41-7,-1 1 0,1-1 1,0 1-1,0 0 0,1 0 0,0 0 0,0 0 0,1 0 0,0 1 1,0-1-1,1 0 0,0 1 0,0-1 0,0 0 0,1 1 1,0-1-1,1 0 0,0 0 0,0 0 0,0 0 0,5 8 0,-5-12 8,0 0 0,0 1 0,1-1 0,0-1 0,-1 1 0,1 0 0,0-1 0,0 1 0,1-1 0,-1 0 0,0 0 0,1 0 0,-1-1 0,1 1 0,0-1 0,5 1 0,0 1 3,0-1 0,1-1-1,-1 1 1,1-2 0,15 0 0,11-3 21,0-3-1,0 0 1,-1-3-1,57-21 1,-31 5 38,97-54 1,-43 14 205,-92 48-167,-19 14-88,-1 0 0,1 0 1,0 0-1,0 0 0,0 1 0,0-1 1,0 1-1,0 0 0,1 1 0,6-3 1,10-14-71,-8 10 72,0-1 0,-1 0 1,0 0-1,0-1 0,-1 0 1,-1-1-1,0-1 0,0 1 0,-1-2 1,13-23-1,-1-3 11,-1-1 0,20-61 0,-22 43-9,-3-1-1,-3-1 1,-2 0 0,4-107 0,-14 118 12,-2 0 0,-11-63-1,11 105-17,1 0 1,-1 0-1,0 0 0,-6-10 0,8 16-14,-1-1 0,0 1 0,0-1 1,0 1-1,0 0 0,0-1 0,0 1 1,0 0-1,0 0 0,-1 0 0,-1-2 0,2 3-2,0 0 0,1-1 0,-1 1 0,0 0-1,1 0 1,-1 0 0,0 0 0,0 0 0,1 0-1,-1 0 1,0 0 0,1 0 0,-1 0 0,0 0-1,1 0 1,-1 0 0,0 1 0,0-1 0,1 0-1,-1 1 1,1-1 0,-1 0 0,0 1 0,1-1-1,-1 1 1,1-1 0,-2 1 0,-3 6-11,1 0 0,-1 1 1,1-1-1,0 1 0,1-1 1,0 1-1,0 0 0,-2 12 0,1-5 2,-12 39-19,3 1-1,-6 59 1,0 113-109,2-67 58,7-89 75,1 74 0,9-134 23,2 47 79,-1-54-74,-1 1 1,1 0-1,0 0 0,0-1 1,1 1-1,0-1 0,0 0 0,0 1 1,4 6-1,-5-10-14,0 0 1,1 0-1,-1 0 0,0 0 1,1-1-1,-1 1 1,0 0-1,1-1 0,-1 1 1,1 0-1,-1-1 0,1 0 1,0 1-1,-1-1 0,1 0 1,-1 0-1,1 0 0,0 0 1,-1 0-1,1 0 1,-1 0-1,1-1 0,-1 1 1,1-1-1,-1 1 0,3-1 1,4-2 20,0 0 1,-1-1-1,11-5 0,25-18 47,-2-1 0,0-2-1,41-41 1,-27 23 12,-30 28 11,38-41 0,-57 54-74,-4 6-13,-1 0 0,1-1 0,-1 1-1,0-1 1,1 0 0,-1 1 0,0-1 0,0 0 0,0 0 0,0 0 0,0 0 0,0-2 0,-1 4 11,0-2 14,-2 0-12,-2 8-21,1 1-1,1 1 1,-1 0-1,2 0 0,-1-1 0,0 13 0,-3 8 3,-1 8 8,-1 40 0,3-28-23,3-40 10,1 0 0,1-1 0,-1 1 0,1-1 0,0 1-1,1-1 1,3 12 0,-4-17 1,-1 0 0,1 0 0,-1-1 0,1 1 0,0 0 1,0 0-1,0 0 0,0 0 0,0-1 0,1 1 0,-1 0 0,0-1 0,1 1 0,-1-1 0,1 0 0,-1 1 0,1-1 1,0 0-1,0 0 0,-1 0 0,1 0 0,0-1 0,0 1 0,0 0 0,0-1 0,0 1 0,0-1 0,0 0 0,0 1 1,0-1-1,4 0 0,4-3 8,-1 1 0,0-1 0,1 0 0,-1-1 0,-1 0 0,1-1 0,-1 0 0,11-8 0,60-54 75,-54 45-41,80-84 111,-96 95-141,40-44 46,-51 58-58,0 0 0,1 0 0,-1 0 1,1 1-1,0-1 0,-2 8 0,-3 8 0,0-6 8,2 1 0,0-1 0,0 1 0,-2 20 0,5-29-5,0-1 0,1 1 0,0 0-1,0 0 1,0 0 0,0 0-1,1 0 1,0-1 0,0 1 0,0 0-1,1-1 1,-1 1 0,1 0 0,0-1-1,1 0 1,3 7 0,-4-10 0,-1 0 1,0 0-1,1 0 1,-1 0-1,1 0 1,0 0-1,-1-1 1,1 1-1,0 0 1,0-1-1,-1 1 1,1-1-1,0 0 1,0 1-1,0-1 1,-1 0-1,1 0 1,0 0-1,0-1 1,0 1-1,0 0 1,-1-1-1,1 1 1,0-1-1,0 1 1,-1-1-1,1 0 1,0 0-1,2-2 1,0 1 1,1-1 1,-1 0-1,0 0 1,0 0-1,0 0 1,0-1-1,0 0 1,-1 1-1,6-8 1,-5 3 8,0 0 1,-1-1-1,0 1 1,0-1-1,-1 1 1,0-1-1,0 0 1,-1 0-1,0 0 1,-1 0-1,-1-17 1,1 22-7,0 0 1,-1 0 0,0 0 0,0-1-1,0 1 1,0 0 0,-1 0-1,1 1 1,-1-1 0,0 0-1,-1 0 1,1 1 0,0 0-1,-1-1 1,0 1 0,0 0-1,0 0 1,0 0 0,0 1 0,0-1-1,-1 1 1,0 0 0,1 0-1,-1 0 1,0 0 0,0 0-1,-5-1 1,-5 0-27,0 0-1,1 0 1,-25 0 0,48 9 6,105-2-94,-40-3 86,-45-2 12,33 4 0,-56-2 13,1 0-1,0 1 1,-1-1-1,1 1 1,-1 1-1,1 0 1,-1 0 0,0 0-1,7 6 1,-10-7 5,-1 1 1,0 0 0,1 0 0,-1 0-1,-1 0 1,1 0 0,0 1 0,-1-1-1,1 1 1,-1 0 0,0 0 0,-1 0-1,1 0 1,0 0 0,-1 0 0,0 0-1,1 9 1,-1 1 38,-1 0 0,0 1 1,-4 27-1,1-23-3,3-17-39,0 18 202,0-20-205,0 0 1,0 1 0,0-1 0,0 0-1,1 0 1,-1 1 0,0-1-1,0 0 1,0 0 0,1 1 0,-1-1-1,0 0 1,0 0 0,1 1-1,-1-1 1,0 0 0,1 0-1,-1 0 1,0 0 0,0 0 0,1 1-1,-1-1 1,0 0 0,1 0-1,-1 0 1,0 0 0,1 0 0,-1 0-1,0 0 1,1 0 0,-1 0-1,0 0 1,1 0 0,-1 0-1,0-1 1,1 1 0,-1 0 0,0 0-1,1 0 1,-1 0 0,0 0-1,0-1 1,1 1 0,-1 0 0,0 0-1,1-1 1,16-9 24,-1 0 0,0-1 0,-1-1 1,18-17-1,-18 14-7,1 1 1,1 1-1,26-15 1,-33 22-23,-3 1 0,0 1 0,0 0 0,1 0 0,-1 1 0,1 0 0,0 1 0,0-1 0,0 1 0,0 1 0,0-1 0,16 1 0,-22 1 0,-1 1 0,1-1 0,0 1 0,0-1 0,0 1 0,-1 0 0,1 0 0,0 0 0,-1 0 0,1 0 0,-1 0 0,1 0 0,-1 1 0,0-1 0,1 0 0,-1 1 0,0-1 0,0 1 0,0-1 0,0 1 0,1 3 0,2 5 0,-1-1 0,0 1 0,2 10 0,2 4 0,-3-12 0,1 1 0,0-1 0,1-1 0,0 1 0,1-1 0,0 0 0,10 10 0,-13-16 0,1 0 0,-1-1 0,1 1 0,0-1 0,0 0 0,1-1 0,-1 1 0,1-1 0,0 0 0,-1-1 0,1 1 0,1-1 0,-1 0 0,0-1 0,0 1 0,9 0 0,0-2 16,1-1 1,0 0-1,0-1 1,-1 0-1,1-1 1,-1-1-1,0-1 0,0 0 1,-1-1-1,1 0 1,-1-1-1,0-1 1,15-11-1,-10 5-663,-1 0 0,-1-1 0,0-1 1,-1-1-1,-1 0 0,0-1 0,-2-1 0,16-27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59:5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8336,'0'0'2569,"13"1"-1997,126 9 935,215-12-1,-79-28 24,-94 9-792,-109 12-2646,-58 7-8694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0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86 4416,'0'0'5472,"10"-6"-5115,5-2-200,-9 4-16,1 0 1,-1 0-1,0 0 1,0 0-1,0-1 0,6-8 1,12-21 2186,-24 35-2286,0-1 0,0 0 1,0 0-1,0 0 1,0 0-1,0 0 1,0 0-1,0 1 1,0-1-1,0 0 1,0 0-1,0 0 0,0 0 1,0 0-1,0 0 1,0 0-1,0 1 1,0-1-1,0 0 1,0 0-1,0 0 1,0 0-1,0 0 0,0 0 1,0 0-1,0 0 1,1 0-1,-1 1 1,0-1-1,0 0 1,0 0-1,0 0 1,0 0-1,0 0 0,0 0 1,0 0-1,1 0 1,-1 0-1,0 0 1,0 0-1,0 0 1,0 0-1,0 0 1,0 0-1,0 0 0,1 0 1,-1 0-1,0 0 1,0 0-1,0 0 1,0 0-1,0 0 1,0 0-1,0 0 1,1 0-1,-1 0 1,0 0-1,0 0 0,0 0 1,0 0-1,0-1 1,0 1-1,0 0 1,0 0-1,-2 19 862,-10 25-504,-31 79 427,-57 180 658,27-83-298,13-41-159,55-161-872,-20 78 859,22-84-859,0 3 194,6-23 285,10-34-493,1 0 0,3 1 0,1 0-1,38-58 1,-16 47 9,-18 25-51,-21 25-92,1 1 0,-1-1 0,0 1 0,1-1 0,-1 1-1,1 0 1,0 0 0,-1 0 0,1 0 0,2-1 0,-3 1-5,-1 1 0,1 0 0,-1 0 0,1 0 0,-1 0 0,1 0 0,-1 0 0,1 0-1,-1 0 1,1 0 0,-1 0 0,1 0 0,-1 1 0,1-1 0,-1 0 0,1 0 0,-1 0 0,1 1 0,-1-1 0,1 0 0,-1 0 0,0 1-1,1-1 1,-1 0 0,0 1 0,1-1 0,-1 1 0,0-1 0,1 0 0,-1 1 0,0-1 0,0 1 0,1-1 0,-1 1 0,0-1-1,0 1 1,0-1 0,0 1 0,0-1 0,1 1 0,-1-1 0,0 1 0,-1 0 0,4 16 21,-2 1 0,0 23 0,1 11 12,7 69 116,-9-118-144,0 0 0,0-1 0,1 1 0,0-1 1,-1 1-1,1 0 0,0-1 0,0 1 0,0-1 0,1 0 0,-1 1 1,1-1-1,-1 0 0,1 0 0,0 0 0,0 0 0,-1 0 0,2 0 0,-1 0 1,0-1-1,0 1 0,0-1 0,1 0 0,-1 1 0,1-1 0,-1 0 1,1-1-1,-1 1 0,1 0 0,-1-1 0,1 1 0,4-1 0,1 1 11,0-2 0,0 1-1,0-1 1,0 0-1,0-1 1,0 0 0,0 0-1,0-1 1,11-5 0,15-9 44,-2-2 1,0-1 0,-2-1 0,0-2 0,-1-1 0,-2-1-1,0-2 1,40-51 0,-61 69-20,-1 1 0,-1-1 0,1 0 0,-1 0 0,-1 0 0,0 0 0,4-18 0,-7 27-41,0 0 1,0-1-1,1 1 0,-1 0 1,0-1-1,0 1 0,0-1 1,0 1-1,0 0 0,0-1 0,0 1 1,0 0-1,0-1 0,0 1 1,0 0-1,0-1 0,0 1 1,0 0-1,-1-1 0,1 1 1,0 0-1,0-1 0,0 1 0,0 0 1,-1-1-1,1 1 0,0 0 1,0-1-1,-1 1 0,1 0 1,0 0-1,0-1 0,-1 1 0,1 0 1,0 0-1,-1 0 0,1 0 1,0-1-1,-1 1 0,1 0 1,0 0-1,-1 0 0,1 0 0,0 0 1,-1 0-1,1 0 0,0 0 1,-1 0-1,1 0 0,-1 0 1,1 0-1,0 0 0,-1 0 1,1 0-1,0 0 0,-1 1 0,1-1 1,0 0-1,-1 0 0,1 0 1,-1 1-1,-26 11 56,24-10-47,-12 7-1,0 0-1,1 1 1,1 0 0,0 1-1,0 1 1,1 0 0,0 1-1,1 0 1,1 1 0,-12 18-1,16-22 2,0 1 0,0 0-1,1 1 1,1-1 0,-1 1-1,2 0 1,0 0 0,0 0-1,1 0 1,1 1 0,0-1-1,1 1 1,0-1 0,0 1-1,4 12 1,-4-23-7,0 0 0,0 0 0,1-1 0,-1 1 0,1 0 0,-1 0 0,1 0 0,0 0 1,0-1-1,0 1 0,0 0 0,0-1 0,0 1 0,0-1 0,1 1 0,-1-1 0,0 0 0,1 0 0,-1 1 0,1-1 0,0 0 0,-1 0 0,1 0 0,0-1 0,0 1 0,-1 0 0,1-1 0,3 2 0,-1-2 7,-1-1-1,0 1 0,0 0 0,0-1 0,0 0 0,-1 1 0,1-1 0,0 0 1,0-1-1,0 1 0,-1 0 0,1-1 0,0 0 0,-1 1 0,0-1 1,1 0-1,3-4 0,13-16 58,-1-1-1,-1 0 1,-1-1 0,19-39-1,-14 25 29,-16 26-44,4-6 11,-9 17-59,0 1 0,1 0 0,-1-1 0,0 1 0,0-1 0,0 1 0,1 0 1,-1-1-1,0 1 0,1 0 0,-1-1 0,0 1 0,1 0 0,-1 0 0,0-1 0,1 1 0,-1 0 0,1 0 0,-1 0 0,0-1 0,1 1 0,-1 0 0,1 0 0,-1 0 1,0 0-1,1 0 0,-1 0 0,1 0 0,1 2 1,0 0 0,0 0 0,-1 0 1,1 0-1,-1 1 0,0-1 0,0 0 0,0 1 0,2 4 1,2 5 28,-2-7-25,0 2 28,0-1 0,1 0 0,0 0 0,0 0-1,0-1 1,7 7 0,-9-11-27,-1 0 0,0 0 0,0 0-1,1 0 1,-1-1 0,1 1 0,-1 0 0,0-1-1,1 1 1,-1-1 0,1 0 0,0 1 0,-1-1-1,1 0 1,-1 0 0,1 0 0,-1 0 0,1 0-1,-1 0 1,1-1 0,0 1 0,-1 0 0,1-1-1,-1 1 1,0-1 0,1 1 0,-1-1 0,1 0-1,-1 0 1,0 0 0,1 0 0,-1 0 0,0 0-1,0 0 1,2-2 0,16-15 82,-1 0 0,0-1-1,-2-1 1,25-38 0,-32 45 4,1 0 0,0 1-1,21-20 1,-26 27-20,-5 5-73,0 0-1,1 0 1,-1 0-1,0 0 1,1 0-1,-1 0 1,0 0 0,1 0-1,-1 0 1,0 0-1,1 0 1,-1 0-1,0 0 1,1 0 0,-1 0-1,0 0 1,1 0-1,-1 1 1,0-1-1,1 0 1,-1 0 0,0 0-1,1 1 1,-1-1-1,0 0 1,0 0-1,1 1 1,-1-1-1,0 0 1,0 0 0,0 1-1,1-1 1,-1 0-1,0 1 1,0-1-1,0 0 1,0 1 0,0-1-1,0 1 1,7 14 53,-4 3-33,0 1 0,-2-1-1,0 0 1,-1 0 0,-1 0 0,-7 35 0,4-17-3,3-30-16,1 0 0,-1 0 0,0 0-1,0 0 1,-1-1 0,0 1 0,0 0 0,0-1 0,0 1 0,-1-1-1,0 0 1,0 0 0,-8 9 0,10-14-2,0 1 0,1-1 0,-1 0 0,0 1 0,1-1 0,-1 0 0,0 0 0,0 1 0,1-1 0,-1 0 0,0 0 0,0 0 0,1 0 0,-1 0 0,0 0 0,0 0 0,1-1 0,-1 1 0,0 0 0,1 0 0,-1 0 0,0-1 0,0 1 1,1 0-1,-1-1 0,0 1 0,1-1 0,-1 1 0,1-1 0,-1 1 0,1-1 0,-1 1 0,1-1 0,-1 1 0,1-1 0,-1 0 0,1 1 0,0-1 0,-1 0 0,1 1 0,-1-2 0,-14-31 128,15 32-124,-1-1 6,0-1 0,1 0-1,-1 0 1,1 1-1,-1-1 1,1 0 0,0 0-1,0 0 1,0 0-1,0 1 1,1-1 0,-1 0-1,2-5 1,-1 7-11,-1 0 1,1 0-1,-1 0 0,1 0 1,0-1-1,0 1 1,-1 0-1,1 0 0,0 0 1,0 0-1,0 0 0,0 1 1,0-1-1,0 0 1,0 0-1,1 1 0,-1-1 1,0 1-1,0-1 1,0 1-1,1-1 0,-1 1 1,0 0-1,1 0 1,-1-1-1,0 1 0,1 0 1,-1 0-1,0 0 1,3 1-1,91 17 170,-15-3-5,-39-10-296,-1-2 0,0-1 0,1-3 1,59-8-1,-65 5-465,-1 0-480,-15 1-2774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0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1111 5320,'0'0'2110,"14"-1"-1750,-4 1-283,-1 0-1,-1 0-1,1-1 1,0 0-1,-1 0 1,0-1-1,1 0 1,-1-1-1,0 0 1,15-7-1,-4-2 231,0-1 0,0-1-1,-1-1 1,24-27 0,57-75 1024,-91 106-1218,60-85 1472,105-197 1,-157 262-1346,7-11 374,33-87-1,-50 113-468,-1 0-1,-1 0 1,-1 0-1,0-1 0,-1 0 1,-1 0-1,0 1 0,-4-34 1,3 49-112,0-1 0,0 1 0,0-1 0,0 1 1,0 0-1,-1-1 0,1 1 0,0 0 0,-1-1 0,1 1 0,-1 0 1,1-1-1,-1 1 0,0 0 0,0 0 0,1 0 0,-1 0 0,0-1 1,0 1-1,0 0 0,0 1 0,0-1 0,-2-1 0,2 2-1,-1 0 0,0 1-1,1-1 1,-1 1-1,1-1 1,-1 1 0,1 0-1,-1-1 1,1 1 0,-1 0-1,1 0 1,-1 0-1,1 0 1,0 0 0,0 0-1,0 0 1,0 1-1,-2 2 1,-14 15 106,1 1-1,1 1 1,1 0-1,1 1 1,1 1-1,1 0 1,0 0-1,-8 34 1,-3 24 329,-14 100 0,32-158-375,-2 14 130,2 0 0,0 57 0,4-79-117,1 1 0,1 0 0,0-1 0,1 1 0,1-1 0,0 0 0,1 0 0,12 24 0,-17-38-91,1 0 1,0 0 0,0 0 0,0 0 0,-1 0 0,1-1-1,0 1 1,0 0 0,0 0 0,0-1 0,1 1-1,-1 0 1,0-1 0,0 1 0,0-1 0,0 0 0,1 1-1,-1-1 1,0 0 0,0 0 0,0 0 0,1 0 0,-1 0-1,0 0 1,0 0 0,1 0 0,-1 0 0,0-1-1,0 1 1,0 0 0,1-1 0,-1 1 0,1-1 0,5-3 41,1 1 0,-1-1 0,12-8 0,-3 0 15,0-1 1,-1-1-1,0 0 0,-1-1 0,19-26 0,52-90 299,-83 127-343,27-49 184,-28 49-181,1 1 0,-1-1-1,0 1 1,0-1 0,0 1 0,-1-1-1,1 0 1,-1 1 0,0-1-1,0 0 1,0 1 0,0-1 0,-2-6-1,2 10-21,0-1-1,0 1 1,0 0 0,0-1-1,0 1 1,0 0 0,0-1-1,0 1 1,-1 0-1,1-1 1,0 1 0,0 0-1,0 0 1,0-1 0,0 1-1,-1 0 1,1-1-1,0 1 1,0 0 0,0 0-1,-1-1 1,1 1 0,0 0-1,0 0 1,-1 0-1,1-1 1,0 1 0,-1 0-1,1 0 1,0 0 0,-1 0-1,1 0 1,0-1-1,-1 1 1,1 0 0,0 0-1,-1 0 1,1 0 0,0 0-1,-1 0 1,1 0-1,0 0 1,-1 0 0,1 1-1,0-1 1,-1 0 0,1 0-1,0 0 1,-1 0-1,1 0 1,0 1 0,0-1-1,-1 0 1,1 0-1,0 0 1,0 1 0,-1-1-1,1 0 1,0 0 0,0 1-1,0-1 1,-1 0-1,1 1 1,-1 1 3,0-1-1,0 1 0,0 0 1,0 0-1,0 0 1,0-1-1,1 1 1,-1 0-1,1 0 1,-1 0-1,1 3 1,-3 96 147,1 52 96,2-143-223,1 0 0,1 1 0,0-1 0,0 0-1,1 0 1,1 0 0,7 17 0,-9-24-16,-1 0 1,1 0-1,0 0 1,0 0-1,0 0 1,1-1-1,-1 1 0,1-1 1,-1 1-1,1-1 1,0 0-1,0 0 1,0 0-1,0-1 0,0 1 1,0-1-1,1 1 1,-1-1-1,0 0 0,1 0 1,-1-1-1,1 1 1,-1-1-1,1 0 1,-1 0-1,1 0 0,3 0 1,9-3 26,-1-1 0,1 0 1,-1-1-1,0-1 0,-1 0 0,1-1 0,24-16 1,-7 1 43,-1-1 1,31-30 0,-35 26 25,-1-2 0,31-44 0,-28 35 17,-15 16-25,-13 21-96,-1 0 0,1 0 0,0 1 0,-1-1 0,0 0 0,1 0 0,-1 0 0,1 0 0,-1 0 0,0 0 0,0 0 0,0 0 0,1 0 0,-1 0 0,0 0 0,0 0 0,0 0 0,-1 0 0,1 0 0,0 0 0,0 1 0,-1-2 0,1 1-5,-1 1 1,1 0 0,0 0-1,-1-1 1,1 1 0,-1 0-1,1 0 1,-1 0 0,1 0-1,0 0 1,-1 0 0,1 0-1,-1 0 1,1 0 0,-1 0-1,1 0 1,-1 0 0,1 0-1,-1 0 1,1 0-1,0 0 1,-1 1 0,1-1-1,-1 0 1,1 0 0,-1 0-1,1 1 1,0-1 0,-1 1-1,-14 11 39,12-9-28,-15 11 11,2 2-1,-1 0 1,2 0 0,0 1-1,1 1 1,-13 22-1,20-28-6,1 1-1,0 0 1,-5 17-1,10-26-8,0-1 0,1 0 0,-1 1 0,1 0 0,-1-1 0,1 1 0,0-1 0,0 1 0,1-1 0,-1 1 0,1-1 0,0 1 0,-1-1 0,2 1 0,-1-1 0,0 0 0,1 0 0,2 5 0,-3-7-3,0 1 0,1-1 0,-1 0 0,0 0 0,1 0 0,-1 0 0,1 0 0,-1 0-1,1 0 1,0 0 0,-1-1 0,1 1 0,0-1 0,-1 1 0,1-1 0,0 1 0,0-1 0,-1 0 0,1 0 0,0 0 0,0 0 0,-1 0 0,1-1 0,0 1 0,0 0 0,-1-1 0,1 1 0,0-1 0,-1 0 0,1 0 0,2-1 0,2-1 12,0 0-1,0 0 1,-1-1 0,1 0 0,-1 0 0,0-1-1,6-6 1,3-7 46,-1-1-1,19-37 0,0 1 87,-21 41-49,-6 14-25,-3 10-43,0 8-9,0-1 0,1 0-1,0 0 1,2 0 0,10 28 0,-14-42-19,1-1 0,-1 1 0,0-1 0,0 1 1,1-1-1,-1 0 0,1 0 0,0 0 0,0 0 0,0 0 0,0 0 0,0 0 0,0-1 0,0 1 0,1-1 1,-1 1-1,0-1 0,1 0 0,-1 0 0,1 0 0,-1 0 0,1-1 0,0 1 0,-1-1 0,1 1 0,0-1 0,0 0 1,-1 0-1,1 0 0,0-1 0,-1 1 0,1-1 0,3 0 0,4-2 6,1 0 0,-1 0 0,0-1 0,0 0 0,0-1 0,17-11 0,63-52 140,-12 8 70,-77 59-215,0 0 0,0 1 0,0-1 0,-1 0 1,1 1-1,0-1 0,0 0 0,0 1 0,0-1 0,0 1 1,1-1-1,-1 1 0,0 0 0,0 0 0,0-1 0,0 1 0,0 0 1,0 0-1,0 0 0,1 0 0,-1 0 0,0 0 0,0 0 1,2 1-1,-3 0-3,1 0 1,0 1 0,-1-1 0,1 0-1,-1 0 1,1 1 0,-1-1 0,0 0-1,1 1 1,-1-1 0,0 0 0,0 1-1,0-1 1,0 0 0,0 1 0,0-1-1,-1 0 1,1 1 0,0-1 0,-1 2-1,-3 26 38,0 1-1,2 31 0,2-61-38,0 0 0,0 0 0,0 1 0,0-1 0,0 0 0,0 0 0,0 1 0,0-1 0,0 0 0,0 0 0,0 0 0,0 1 0,0-1 0,0 0 1,0 0-1,0 1 0,1-1 0,-1 0 0,0 0 0,0 0 0,0 0 0,0 1 0,0-1 0,0 0 0,1 0 0,-1 0 0,0 0 0,0 1 0,0-1 0,1 0 0,-1 0 0,0 0 0,0 0 0,0 0 1,1 0-1,-1 0 0,0 0 0,0 0 0,0 0 0,1 0 0,10-4 31,12-16 1,-21 18-32,28-29 55,-1-1 0,32-47 0,-56 72-49,0 1 0,0 0 0,1 0 0,-1 1 0,12-8-1,-16 12-5,0 1-1,-1-1 0,1 1 1,0 0-1,0-1 1,0 1-1,0 0 0,0 0 1,0 0-1,-1 0 0,1 0 1,0 0-1,0 0 0,0 0 1,0 0-1,0 0 0,0 0 1,0 0-1,0 1 1,-1-1-1,1 0 0,0 1 1,0-1-1,0 1 0,-1-1 1,1 1-1,0-1 0,-1 1 1,1-1-1,0 1 0,-1 0 1,1 0-1,0-1 0,-1 1 1,1 0-1,-1 0 1,0-1-1,1 3 0,2 2-5,0 0 0,0 1 1,-1-1-1,3 9 0,6 27-42,-7-25 53,0 0 0,1 0 0,13 29 0,-17-44-4,0 0 1,-1 0-1,1 0 0,0 1 0,-1-1 1,1 0-1,0 0 0,0 0 0,0 0 0,0 0 1,0-1-1,0 1 0,0 0 0,0 0 1,1-1-1,-1 1 0,0-1 0,0 1 1,1-1-1,-1 1 0,0-1 0,1 0 1,1 1-1,-1-1 2,1-1 1,-1 1-1,0-1 0,0 1 1,1-1-1,-1 0 1,0 0-1,0 0 0,0 0 1,0 0-1,0 0 0,3-3 1,4-3 14,-1 0 1,0-1 0,-1-1 0,11-12-1,3-9 65,-1 0 0,-2-1 0,0-1-1,13-36 1,-31 69-83,0-1 1,0 0-1,0 0 0,0 0 1,0 0-1,0 0 0,0 0 0,0 0 1,0 0-1,0 0 0,1 0 1,-1 0-1,0 0 0,0 0 1,0 0-1,0 0 0,0 0 1,0 0-1,0 0 0,0 0 0,0 0 1,1 0-1,-1 0 0,0 0 1,0 0-1,0 0 0,0 0 1,0 0-1,0 0 0,0 0 0,0 0 1,0 0-1,0 0 0,1 0 1,-1 0-1,0 0 0,0 0 1,0 0-1,0 0 0,0-1 0,0 1 1,0 0-1,0 0 0,0 0 1,0 0-1,0 0 0,0 0 1,0 0-1,0 0 0,0 0 0,0 0 1,0-1-1,0 1 0,0 0 1,0 0-1,2 15 24,-1 22-3,-1-36-18,0 24 7,0 0 0,-2 0 0,-1 0 0,-1 0 1,-11 37-1,15-62-10,-1 1 0,1-1 0,0 1 1,0-1-1,0 1 0,0-1 0,0 0 0,0 1 1,-1-1-1,1 1 0,0-1 0,0 0 0,-1 1 1,1-1-1,0 0 0,0 1 0,-1-1 0,1 0 0,0 1 1,-1-1-1,1 0 0,-1 0 0,1 0 0,0 1 1,-1-1-1,1 0 0,-1 0 0,1 0 0,0 0 1,-1 0-1,1 1 0,-1-1 0,1 0 0,-1 0 1,1 0-1,0 0 0,-2-1 0,1 1 4,0-1-1,-1 0 1,1 0-1,0 0 0,0 0 1,0 0-1,0 0 0,0 0 1,0-1-1,0 1 1,-1-2-1,-1-3 16,-1 0 1,1 0-1,1 0 0,-5-12 1,7 15-9,-1 1 1,1 0 0,-1 0-1,1-1 1,0 1 0,0 0-1,0 0 1,0-1 0,0 1-1,1 0 1,-1-1 0,2-2-1,-2 4-10,1 0 1,0 0-1,0 1 0,0-1 0,0 0 0,0 1 0,0-1 0,0 1 0,0-1 1,0 1-1,0 0 0,0-1 0,0 1 0,0 0 0,0 0 0,0 0 0,0 0 0,0 0 1,1 0-1,-1 0 0,0 0 0,0 0 0,0 0 0,0 1 0,0-1 0,0 0 1,1 1-1,25 5-53,0-1 0,1-2 0,32 1 0,-48-5 41,-1 1 1,0-1 0,1-1-1,-1 0 1,0-1 0,0 0-1,0 0 1,-1-1 0,1-1-1,17-10 1,-8 1-11,0-1 0,-1-1 0,-1-1 0,0 0-1,-2-1 1,22-29 0,-15 14-9,-2-2 1,-1 1-1,19-49 0,-26 49 45,-2-2-1,8-50 1,-1 10 8,-13 57-20,-1-1 0,0 0 1,1-30-1,-4 50-4,-1 0 0,0 0 0,0-1 0,0 1 0,0 0 0,0 0 0,0-1 0,0 1 0,0 0 0,0 0 0,1-1 0,-1 1 0,0 0 0,0-1 0,0 1 0,-1 0 0,1 0 0,0-1 0,0 1 0,0 0 0,0 0 0,0-1 0,0 1 0,0 0 0,0 0 0,0-1 0,-1 1 0,1 0 0,0 0 0,0-1 0,0 1 0,-1 0 0,1 0 0,0 0 0,0 0 0,0-1 0,-1 1 0,1 0 0,0 0 0,0 0 0,-1 0 0,1 0 0,0 0 0,0 0 0,-1 0 0,1-1 0,-11 14-1,-9 25 6,-93 299-23,59-156 13,12-40 8,23-71 18,-44 109 1,62-178-20,1-1 1,0 1-1,-1 0 1,1 0-1,-1 0 1,1 0-1,-1 0 1,1 0-1,-1-1 1,1 1-1,-1 0 1,0 0-1,0-1 0,1 1 1,-1-1-1,0 1 1,0 0-1,0-1 1,-1 1-1,1-1 0,1 0-1,-1-1 0,1 1 0,-1-1 0,1 1 0,-1-1 0,1 1 1,0-1-1,-1 1 0,1-1 0,0 1 0,-1-1 0,1 1 0,0-1 1,0 0-1,-1 1 0,1-1 0,0 1 0,0-1 0,0 0 1,0 1-1,0-1 0,0 0 0,0 1 0,0-1 0,0 0 0,0 1 1,0-1-1,0 1 0,1-2 0,0-9-4,-1 0 0,2 0 1,0 0-1,0 0 0,1 0 0,0 0 0,1 1 0,0-1 0,1 1 1,0 0-1,1 1 0,0-1 0,0 1 0,1 0 0,0 1 0,0-1 1,1 1-1,0 1 0,1 0 0,0 0 0,15-9 0,8-4-20,-24 14 20,1 1 0,0 0 1,12-5-1,-12 6 2,37-13-38,73-38 0,-106 48 32,0-1 1,-1 0-1,0-1 1,0 0-1,-1-1 1,-1-1-1,1 1 1,-2-2-1,1 1 1,7-15-1,-14 21 7,0 0 0,-1-1 0,1 0 0,-1 0 0,1-7-1,-2 10 2,-1 1-1,1-1 0,-1 0 0,0 1 1,0-1-1,0 0 0,0 0 0,0 1 0,-1-1 1,1 0-1,-1 1 0,0-1 0,1 1 1,-3-4-1,2 5 3,1 0 0,-1 0 0,0 1 0,1-1 0,-1 0 1,0 1-1,0-1 0,0 1 0,0-1 0,0 1 0,0-1 0,0 1 0,1 0 1,-1-1-1,0 1 0,0 0 0,0 0 0,-1-1 0,1 1 0,0 0 1,0 0-1,0 0 0,0 1 0,0-1 0,0 0 0,0 0 0,0 0 0,0 1 1,0-1-1,0 0 0,0 1 0,1-1 0,-1 1 0,-1 0 0,-2 1 6,1 0 0,-1 0 0,1 0 0,-1 1-1,1 0 1,0-1 0,-4 5 0,3-1-8,0 1-1,0-1 1,1 1 0,0 0 0,0 0 0,1 0 0,-1 0 0,2 1 0,-1-1 0,1 1-1,0-1 1,0 13 0,1-13-1,0 0 1,1 0-1,-1 0 0,2 0 0,-1 0 1,0 0-1,1-1 0,1 1 0,-1-1 0,1 1 1,0-1-1,0 0 0,8 11 0,-9-15 2,1 0 0,-1 0 0,0-1 0,1 1 0,-1 0-1,1-1 1,-1 0 0,1 1 0,0-1 0,-1 0 0,1 0 0,0-1-1,0 1 1,0-1 0,0 1 0,0-1 0,0 0 0,-1 0-1,1 0 1,0 0 0,6-2 0,4-1-6,1 0 0,-1-2 1,16-6-1,-20 8-3,19-10 3,0-2 0,-1 0 0,40-31 0,-1 1-11,-57 38 35,-8 5-18,1 1 1,-1 0-1,0 0 1,1 0-1,-1 0 0,1 0 1,-1 0-1,1 0 0,0 0 1,-1 0-1,1 1 1,0-1-1,-1 1 0,1-1 1,0 1-1,0 0 1,2 0-1,-2 2 1,0 1 0,0 0 0,0 0-1,0 0 1,-1 0 0,1 0 0,-1 0 0,2 6 0,-2-4-4,11 35-56,-9-27 51,0-1 1,1 0 0,7 16-1,-10-25 5,0-1-1,0 1 0,1-1 1,-1 0-1,1 1 0,0-1 1,0 0-1,0 0 1,0 0-1,0-1 0,0 1 1,0 0-1,0-1 0,1 1 1,-1-1-1,1 0 1,-1 0-1,1 0 0,0 0 1,3 1-1,-3-2 1,0 0 1,1 0-1,-1 0 0,0 0 0,0-1 0,1 0 1,-1 1-1,0-1 0,0 0 0,0 0 1,0-1-1,0 1 0,0-1 0,-1 1 0,1-1 1,0 0-1,-1 0 0,1 0 0,-1-1 1,0 1-1,4-5 0,1-1 9,-1-1 0,1-1 1,-2 0-1,10-18 0,-14 24-5,4-6 20,0 0 0,-1 0 1,-1-1-1,0 1 0,0-1 0,1-13 0,-4 23-21,0 1 0,0 0-1,0 0 1,1-1 0,-1 1-1,0 0 1,0-1 0,0 1 0,0 0-1,0 0 1,0-1 0,0 1-1,0 0 1,0-1 0,0 1-1,0 0 1,-1 0 0,1-1-1,0 1 1,0 0 0,0 0-1,0-1 1,0 1 0,0 0-1,-1 0 1,1-1 0,0 1 0,0 0-1,0 0 1,-1 0 0,1-1-1,0 1 1,0 0 0,0 0-1,-1 0 1,1 0 0,0 0-1,0-1 1,-1 1 0,1 0-1,0 0 1,-1 0 0,1 0-1,0 0 1,0 0 0,-1 0 0,1 0-1,-1 0 1,1 1 1,-1-1 1,0 0 0,1 1-1,-1-1 1,1 1-1,-1-1 1,0 1 0,1 0-1,-1-1 1,1 1-1,0 0 1,-1-1 0,1 1-1,-1 0 1,1-1-1,0 1 1,0 0-1,-1 1 1,0 2-1,0 1 1,0-1-1,0 1 0,1-1 1,-1 1-1,1 0 0,0-1 0,1 1 1,-1-1-1,1 1 0,0 0 1,2 4-1,-2-6-2,0 0 0,1 0 0,0 0 1,0 0-1,0-1 0,0 1 0,0-1 0,1 0 1,-1 1-1,0-1 0,1 0 0,0 0 0,0-1 0,-1 1 1,1 0-1,0-1 0,0 0 0,4 1 0,3 1-5,0 0 0,0-1 0,0 0 0,1-1-1,-1 0 1,0-1 0,1 0 0,-1-1 0,13-1-1,13-5-40,44-14 0,-29 7-12,13-14-23,-128 65 161,45-28-71,1 0-3,1 0-1,0 1 0,0 1 1,-16 14-1,29-22-6,1 0 1,-1 1-1,1-1 0,0 1 1,0 0-1,0 0 1,1 0-1,-1 0 0,1 0 1,0 0-1,0 1 1,0-1-1,1 1 0,0 0 1,0-1-1,0 1 1,0 0-1,1 0 0,-1 0 1,1-1-1,1 1 1,0 6-1,0-8 5,-1 1 1,2-1-1,-1 0 0,0 1 0,0-1 1,1 0-1,0 0 0,0 0 1,0 0-1,0 0 0,0 0 0,0-1 1,1 1-1,-1-1 0,1 0 1,0 1-1,0-1 0,0 0 0,0-1 1,0 1-1,0 0 0,0-1 1,0 0-1,1 0 0,-1 0 0,1 0 1,-1 0-1,7 0 0,-3-1 2,1 1 0,-1-1 0,0 0 0,0-1 0,1 1 0,-1-1-1,0-1 1,0 1 0,0-2 0,0 1 0,-1 0 0,13-7 0,-3-1 14,-1-1 0,0-1 1,0 0-1,-1 0 0,-1-1 1,0-1-1,-1-1 0,0 0 1,-1 0-1,-1-1 0,14-27 1,-10 9 45,0-1 0,-2-1 0,-2 0 0,6-43 0,12-152 135,-28 230-202,1-3 1,2-25 33,-1 1 0,-1-1 0,-2 1 0,-4-34 0,5 62-35,0-1 1,0 1 0,0-1-1,0 1 1,0 0 0,0-1 0,0 1-1,-1-1 1,1 1 0,0-1-1,0 1 1,0-1 0,-1 1 0,1 0-1,0-1 1,0 1 0,-1 0-1,1-1 1,0 1 0,-1 0-1,1-1 1,0 1 0,-1 0 0,1-1-1,-1 1 1,1 0 0,0 0-1,-1-1 1,-10 8-7,-7 23-9,9-11-6,1 2 1,1-1-1,1 1 0,0 0 1,-3 36-1,-1 113-129,9-125 112,3 66-42,1-82-80,-2 0-1,-1 0 1,-1 0-1,-2 0 1,-6 31-1,-4-27-885,8-23-2700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0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5624,'0'0'3457,"12"-9"-3160,6-2-186,0 0 0,0 2-1,1 0 1,0 0 0,26-6-1,213-38 945,9 19 43,-128 17-539,183-24-1205,-304 39-7990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6632,'0'0'5366,"11"1"-4871,36 4 52,-44-5-425,1 0 1,-1 0 0,1-1 0,-1 1-1,1-1 1,-1 0 0,0 0 0,1 0 0,-1-1-1,0 1 1,0-1 0,1 0 0,-1 1 0,-1-2-1,1 1 1,0 0 0,3-4 0,0 1 109,5-5 103,-1 0-1,0 0 0,0-1 1,-1 0-1,-1-1 1,0 0-1,0 0 1,-1-1-1,-1 0 0,6-15 1,2-9 412,-2-1 1,-1-1 0,6-45-1,-8 26 815,30-102-1,-39 159-1532,1 0 0,-1 1 0,0-1 0,0 1 0,0-1 0,1 0 0,-1 1 0,0-1-1,1 1 1,-1-1 0,0 1 0,1-1 0,-1 1 0,1-1 0,-1 1 0,1-1 0,-1 1 0,1-1 0,-1 1 0,1 0 0,0 0 0,-1-1 0,1 1 0,-1 0 0,1 0 0,0-1 0,-1 1 0,2 0 0,-1 0 8,1 0 1,-1 1 0,1-1-1,-1 1 1,1-1 0,-1 1 0,0-1-1,1 1 1,-1 0 0,0-1 0,0 1-1,2 2 1,1 0 14,0 1 0,0-1 0,-1 1 0,1 0-1,-1 0 1,5 10 0,3 12 22,-1 2 0,-2 0 0,-1 0 0,-1 0 0,5 56 0,-9-29-1,-1 1 1,-9 64-1,5-95-15,-1 1 0,-1-1 0,-15 43 0,19-67-53,1-1 1,0 1-1,0 0 0,-1-1 0,1 1 0,0 0 1,-1-1-1,1 1 0,-1-1 0,1 1 0,-1 0 1,1-1-1,-1 1 0,1-1 0,-1 0 0,1 1 1,-1-1-1,0 1 0,1-1 0,-1 0 1,1 0-1,-1 1 0,0-1 0,0 0 0,1 0 1,-2 0-1,0 0 3,1 0 1,-1 0-1,0 0 1,0-1-1,1 1 1,-1 0-1,0-1 1,1 0-1,-1 1 1,-2-3-1,-5-2 29,0-1 0,-15-14 1,19 15-17,-23-19 106,1-1 0,1-2 1,-24-31-1,45 53-55,4 4-45,9 4-18,9 4-6,1-2-1,-1 0 1,1-1 0,0-1-1,23 2 1,-38-5-3,30 3-11,1-2 0,0-2 0,0 0 0,47-10-1,-20-1-24,90-30-1,-147 40 35,13-3-11,0 0 1,0-2 0,0 0 0,-1-1-1,0-1 1,0 0 0,17-14 0,-32 22 14,0 1 0,0-1 0,0 0 0,0 1 0,0-1 0,-1 0 0,1 0 0,0 0 1,-1 0-1,1 0 0,-1 0 0,1 0 0,-1 0 0,1 0 0,-1 0 0,1 0 0,-1 0 0,0 0 0,0 0 1,0 0-1,1 0 0,-1 0 0,0 0 0,0-1 0,-1 1 0,1 0 0,0 0 0,0 0 0,0 0 0,-1-1 1,0 0 1,0 1 1,0 0-1,-1 0 1,1-1 0,0 1-1,0 0 1,-1 0 0,1 0-1,-1 1 1,1-1-1,-1 0 1,1 0 0,-1 1-1,1-1 1,-1 1 0,0-1-1,1 1 1,-1 0-1,-1 0 1,-4 0 1,0 0-1,1 0 1,-1 1 0,0 0-1,1 0 1,-1 1 0,1 0-1,-1 0 1,1 0 0,0 1-1,0 0 1,0 0 0,1 1-1,-1-1 1,1 1 0,-1 0-1,1 1 1,1 0-1,-1-1 1,-4 7 0,9-10-5,-1-1 0,0 1 1,1 0-1,-1 0 0,1 0 1,0 0-1,-1 0 0,1 0 1,0 0-1,-1 0 0,1 0 1,0 0-1,0 1 0,0-1 1,0 0-1,0 0 0,0 0 1,0 0-1,0 0 0,1 0 1,-1 0-1,0 0 0,1 0 1,-1 0-1,1 0 0,-1 0 1,1 0-1,-1 0 0,1 0 1,-1-1-1,1 1 0,0 0 0,0 0 1,-1-1-1,1 1 0,0 0 1,1 0-1,1 1-2,0-1 1,0 0-1,0 0 0,0 0 0,0 0 1,0 0-1,1 0 0,-1-1 0,0 0 1,0 1-1,5-2 0,1 1 6,0-1 1,-1-1-1,1 0 1,0 0-1,0-1 0,-1 0 1,1 0-1,-1-1 0,0 0 1,0 0-1,-1-1 1,1 0-1,-1-1 0,8-7 1,-11 10 0,-1 0 1,0-1-1,0 0 1,0 0 0,0 0-1,-1 0 1,0 0-1,0 0 1,0-1 0,0 1-1,0-1 1,-1 1-1,0-1 1,0 0 0,0 1-1,-1-1 1,1 0-1,-1 0 1,0 1 0,-1-1-1,1 0 1,-1 0-1,0 1 1,0-1 0,-1 0-1,1 1 1,-1-1-1,-2-3 1,2 3-2,-1 1 0,1 0 0,-1 0 0,0 0 0,-1 0 0,1 0 0,-1 1 0,1-1 0,-1 1 0,0 0 0,0 0 0,0 0-1,-1 1 1,-6-4 0,2 3 14,1 0 0,0 1 1,-1 0-1,0 0 0,1 1 0,-1 0 0,-12 0 0,21 1-18,0 0 1,0 0-1,0 1 1,0-1 0,0 0-1,0 0 1,0 0-1,0 1 1,0-1-1,0 0 1,0 0-1,0 0 1,0 1 0,0-1-1,0 0 1,0 0-1,1 0 1,-1 0-1,0 1 1,0-1-1,0 0 1,0 0 0,0 0-1,0 0 1,1 0-1,-1 1 1,0-1-1,0 0 1,0 0-1,0 0 1,1 0 0,-1 0-1,0 0 1,0 0-1,0 0 1,0 0-1,1 0 1,-1 0-1,0 1 1,0-1 0,1 0-1,13 0-6,0-1 1,0 0-1,0 0 1,-1-1-1,1-1 0,17-6 1,27-4-8,-25 8 19,1 1-1,64 3 1,-84 1 3,0 2-1,-1-1 0,1 2 1,-1 0-1,1 1 1,-1 0-1,0 1 1,-1 0-1,24 14 1,-32-17-3,-1 1 1,0 0 0,0 0-1,0 0 1,0 0 0,-1 0-1,1 0 1,-1 1 0,0-1-1,0 1 1,0 0 0,-1 0-1,1-1 1,-1 1 0,0 0 0,0 0-1,0 0 1,-1 0 0,1 1-1,-1-1 1,0 0 0,0 0-1,0 0 1,-1 0 0,1 0-1,-3 7 1,-1 5 55,-1 1-1,-1-1 1,-1-1-1,0 1 1,-10 16-1,15-27 42,3-5-29,10-7 10,13-15 2,12-19 38,27-26-13,-54 59-89,0 1 1,0 0-1,0 0 0,1 1 0,18-9 0,-26 14-17,-1 1 0,0-1-1,0 0 1,1 1 0,-1 0 0,0-1 0,1 1-1,-1 0 1,1 0 0,-1 0 0,0 0-1,1 0 1,-1 0 0,1 0 0,-1 0 0,0 0-1,1 1 1,-1-1 0,1 0 0,-1 1-1,0 0 1,0-1 0,1 1 0,0 1 0,0 0 0,0-1 1,0 1 0,-1 0 0,1 1 0,-1-1-1,0 0 1,1 0 0,-1 1 0,0-1 0,0 1 0,-1-1-1,2 4 1,0 5 13,0 1 0,-1 0 0,-1-1-1,-1 20 1,-1-9 0,1-13 6,0-1 1,0 1 0,1-1 0,0 1-1,3 13 1,-3-21-22,0 0 1,1 0-1,-1-1 1,0 1-1,1 0 1,-1 0-1,1-1 0,-1 1 1,1 0-1,-1-1 1,1 1-1,-1-1 0,1 1 1,0-1-1,-1 1 1,1-1-1,0 1 1,-1-1-1,1 0 0,0 1 1,0-1-1,-1 0 1,1 0-1,0 1 0,0-1 1,0 0-1,-1 0 1,1 0-1,0 0 1,0 0-1,0 0 0,-1 0 1,1 0-1,0 0 1,0-1-1,0 1 0,-1 0 1,1 0-1,0-1 1,0 1-1,-1-1 1,2 1-1,36-20 88,-34 17-83,16-9 16,-7 3 10,0 1 1,1 0 0,0 2-1,17-7 1,-27 12-33,0-1 1,0 2 0,0-1 0,1 0-1,-1 1 1,0 0 0,1-1-1,-1 2 1,0-1 0,1 1-1,-1-1 1,0 1 0,0 0 0,0 1-1,1-1 1,-1 1 0,0-1-1,-1 1 1,7 5 0,-4-4-6,-1 1 0,1-1 0,0 0 1,0 0-1,0-1 0,1 0 0,-1 0 0,0 0 1,1-1-1,-1 1 0,1-2 0,-1 1 1,14-1-1,-11-1 17,0-1-1,0 0 1,-1 0 0,1-1 0,0 0-1,-1 0 1,0-1 0,1 0 0,12-9-1,-13 7 13,0 1 0,0-1 0,-1 0 0,1-1 0,-2 0 0,1 0 0,-1-1 0,0 1 0,0-1 0,-1 0 0,5-11 0,-10 19-24,0-1-1,1 1 1,-1-1 0,0 0-1,1 1 1,-1-1-1,0 0 1,0 1-1,1-1 1,-1 0 0,0 0-1,0 1 1,0-1-1,0 0 1,0 1-1,0-1 1,0 0-1,0 0 1,-1 1 0,1-1-1,0 0 1,0 1-1,0-1 1,-1 0-1,1 1 1,0-1 0,-1 0-1,1 1 1,-1-1-1,1 1 1,-1-1-1,1 1 1,-1-1 0,1 1-1,-2-1 1,1 0 0,0 1 1,0 0-1,0-1 0,0 1 1,0 0-1,-1 0 1,1 0-1,0 0 1,0 0-1,0 0 1,0 0-1,0 0 1,-1 1-1,1-1 0,0 0 1,0 1-1,0-1 1,0 1-1,0-1 1,0 1-1,0-1 1,-1 2-1,-5 3-4,0 1 0,0 0 0,1 0 0,0 0 0,0 1 0,0 0 0,1 0 0,0 1 0,0-1 0,1 1 0,0 0 0,-4 13 0,4-9 0,1 1 0,1-1 0,0 1 0,0 0 0,1-1 0,1 1 0,0 0 0,3 15 0,-3-22 0,1-1 0,1 0 0,-1 0 0,1 0 0,-1 0 0,1-1 0,1 1 0,-1 0 0,1-1 0,0 1 0,0-1 0,0 0 0,0 0 0,1 0 0,0-1 0,0 1 0,0-1 0,0 0 0,0 0 0,1 0 0,-1 0 0,1-1 0,0 0 0,-1 0 0,1 0 0,0-1 0,0 1 0,10 0 0,-4 0 0,0-1 0,0 0 0,0-1 0,1 0 0,-1-1 0,0 0 0,0-1 0,0 0 0,0 0 0,0-1 0,-1-1 0,17-7 0,-14 3 114,-1 1-1,0-2 1,-1 0-1,0 0 1,11-12 0,16-26-5232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1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273 391 7328,'0'0'3120,"-10"4"-2688,-23 10-136,-49 20 723,70-28-803,0 0 0,0 1 0,1 0 0,-17 15 1,20-15-49,1 0 0,0 1 1,1 0-1,0 0 1,0 0-1,1 1 0,0 0 1,0 0-1,1 0 0,-4 13 1,6-17-62,1 0-1,0 0 1,0 0 0,1 0 0,0 1 0,0-1 0,0 0-1,0 0 1,1 0 0,0 0 0,0 0 0,0 0 0,0 0-1,1 0 1,0 0 0,0 0 0,0-1 0,1 1 0,0-1-1,0 0 1,6 8 0,-7-10-51,0 0-1,0 0 1,0-1 0,0 1-1,0-1 1,0 1 0,0-1-1,1 0 1,-1 1-1,0-1 1,1-1 0,-1 1-1,1 0 1,-1 0 0,1-1-1,-1 0 1,5 1 0,-2-1 19,0-1-1,0 1 1,0-1 0,0 0 0,-1-1 0,1 1 0,0-1 0,7-3 0,-1-1 47,-1 0 0,0-1 0,0 0 0,0 0 0,-1-1 0,15-17-1,-15 14 1,-1 0-1,-1-1 0,0-1 0,0 1 0,-1-1 1,-1 0-1,0 0 0,0-1 0,2-20 0,-6 33-95,-1-1-1,1 0 0,-1 1 0,0-1 0,0 0 1,0 0-1,0 1 0,0-1 0,0 0 1,0 0-1,0 1 0,-1-1 0,1 0 1,-1 1-1,1-1 0,-1 0 0,0 1 0,0-1 1,0 1-1,0-1 0,0 1 0,0 0 1,0-1-1,0 1 0,0 0 0,0 0 0,-3-2 1,2 2 3,-1 1 0,1-1 0,-1 1 1,1-1-1,-1 1 0,1 0 1,-1 0-1,1 0 0,-1 1 0,1-1 1,-1 0-1,1 1 0,0 0 1,-1 0-1,1-1 0,0 1 0,-1 0 1,-3 3-1,3-2-5,1-1 0,-1 1 0,0 0-1,1 0 1,-1 0 0,1 1 0,-1-1 0,1 1 0,0-1-1,0 1 1,0 0 0,1 0 0,-1-1 0,0 1 0,0 5-1,1-6-5,0 0-1,1 0 0,-1 0 1,1 0-1,0 0 0,0 1 0,0-1 1,0 0-1,0 0 0,0 0 0,1 0 1,-1 0-1,1 1 0,-1-1 1,1 0-1,0 0 0,0 0 0,0 0 1,0 0-1,0-1 0,0 1 0,1 0 1,-1 0-1,2 1 0,0-1 8,0 0 0,0 0-1,0 0 1,0-1-1,0 1 1,0-1 0,0 0-1,0 0 1,1 0-1,-1 0 1,0 0 0,1-1-1,-1 0 1,1 1-1,-1-1 1,0-1 0,1 1-1,-1 0 1,5-2 0,3 0 43,0-1 0,0 0 0,-1 0 0,18-9 1,-10 2 10,-1-1 0,0-1 0,0 0 0,-1-1 0,0 0 0,-1-2 0,-1 0 1,-1 0-1,0-1 0,11-19 0,11-22 300,46-109-1,-14 27 320,-54 116-398,-11 20-117,-2 5 6,-14 33 403,2-7-599,-141 403 631,25-62-343,73-240-186,48-115-71,-1 0-1,-1-1 1,0 1 0,0-2 0,-2 1 0,-19 18 0,29-31-21,1 1 0,0-1 0,0 0 0,0 0 0,-1 0 0,1 0-1,0 1 1,-1-1 0,1 0 0,0 0 0,0 0 0,-1 0 0,1 0 0,0 0 0,-1 0 0,1 0 0,0 0 0,0 0 0,-1 0 0,1 0 0,0 0 0,-1 0 0,1 0 0,0 0 0,-1 0 0,1 0 0,0 0 0,0 0-1,-1-1 1,1 1 0,0 0 0,0 0 0,-1 0 0,1 0 0,0-1 0,0 1 0,-1 0 0,1 0 0,0 0 0,0-1 0,0 1 0,0 0 0,-1-1 0,1 1 0,0 0 0,0 0 0,0-1 0,0 1 0,0 0 0,0-1-1,0 1 1,0 0 0,-4-20 89,4 5-55,0 0 0,1 1 0,1-1 0,0 0 0,1 0 0,1 1 0,10-26 0,-5 17 3,2 0 1,1 0 0,27-38-1,-25 43-12,1 0 0,2 1-1,-1 1 1,2 1-1,0 1 1,1 0-1,0 1 1,1 1-1,0 1 1,1 1 0,0 1-1,1 0 1,0 2-1,35-8 1,-42 13-68,1 0 1,0 1 0,0 1 0,0 1-1,0 0 1,0 1 0,-1 0-1,21 6 1,24 12-4066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1:4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1082 6128,'0'0'4749,"14"-1"-4458,-4 0-233,-3 1-19,1 0 1,-1-1 0,0 0 0,1 0 0,-1-1 0,0 0 0,0 0-1,0 0 1,0-1 0,-1 0 0,1-1 0,6-4 0,4-5 76,-1-1 0,-1-1 0,0-1 0,0 0 0,-2-1 0,0-1 1,-1 0-1,-1 0 0,-1-1 0,10-23 0,7-28 452,28-112-1,-46 148-393,-3 14-33,-3 13-18,-1-1-1,0 1 1,-1-1-1,0 0 1,1-9-1,-12 82 601,8-39-667,2 0 1,1 0-1,0-1 0,2 1 1,1 0-1,9 29 1,-9-39-36,2 1 1,0-1-1,1-1 1,1 1-1,0-1 1,1 0 0,1-1-1,0 0 1,1-1-1,17 17 1,-25-28-15,0 1 1,-1-1 0,1 0-1,0 0 1,0 0 0,1 0-1,-1-1 1,0 1 0,1-1-1,-1 0 1,1 0 0,-1 0-1,1-1 1,-1 1-1,1-1 1,5 0 0,-3 0 4,0-1-1,-1 0 1,1 0 0,0-1 0,0 1-1,0-1 1,-1-1 0,1 1 0,6-5-1,-1 0 20,0 0-1,-1-1 0,0-1 0,0 0 1,-1 0-1,0-1 0,0 0 1,10-17-1,-9 12 21,-2-1 0,0 0 1,-1-1-1,-1 0 0,4-17 1,-8 26-10,0-1 0,0 1 0,-1-1 0,-1 1 0,1-1 0,-1 1 0,-1-1 0,1 1 0,-1-1 0,-1 1 0,0 0 0,-5-14 0,7 20-29,0 1 0,-1 0-1,0-1 1,1 1 0,-1 0-1,0 0 1,1-1-1,-1 1 1,0 0 0,0 0-1,0 0 1,0 0-1,0 0 1,-1 0 0,1 0-1,0 1 1,0-1 0,0 0-1,-1 1 1,1-1-1,0 1 1,-1-1 0,-2 0-1,2 1 3,0 0 0,0 1-1,0-1 1,0 1-1,-1-1 1,1 1 0,0-1-1,0 1 1,0 0 0,1 0-1,-1 0 1,0 0 0,0 1-1,-2 1 1,-3 3 24,-1 1-1,1 1 0,1-1 1,-1 1-1,-8 14 1,7-7-25,0 0 0,1 1 1,0 0-1,1 0 0,1 1 0,1-1 1,0 1-1,1 0 0,-1 32 1,3-41-20,1-1 1,1 1-1,-1-1 0,1 1 1,1-1-1,-1 1 1,1-1-1,0 0 1,1 0-1,0 0 1,0 0-1,1 0 1,-1-1-1,2 0 1,-1 1-1,0-1 1,1-1-1,0 1 1,1-1-1,-1 0 1,1 0-1,0 0 1,0-1-1,1 0 1,7 4-1,-6-5 7,0 0 0,1 0 0,-1-1 0,1 0 0,0-1 0,0 0 0,0 0 0,0-1 0,16-1 0,-2-1 11,0-2 1,36-10-1,-30 5 26,-1-2-1,0-1 1,-1-1-1,0-1 1,-1-1-1,-1-1 1,0-2-1,-1-1 1,42-42-1,35-36 137,-24 26 0,-69 61-87,-12 9-11,-16 13-13,-7 8-41,1 1-1,1 2 1,1 0 0,1 2-1,2 0 1,0 2 0,1 0-1,2 1 1,1 1 0,-20 47-1,35-70-10,-1 0-1,1 0 1,0 0-1,1 0 1,0 0-1,0 1 1,0-1 0,0 1-1,1-1 1,1 10-1,-1-16-7,0 1 0,1 0 0,-1-1 0,0 1 0,1 0 0,-1 0 0,1-1 0,-1 1 0,1-1 0,-1 1 0,1 0 0,-1-1 0,1 1 0,0-1 0,-1 1 0,1-1 0,-1 0 0,1 1 0,0-1 0,0 0 0,-1 1 0,1-1 0,0 0 0,0 0 0,-1 0 0,1 1 0,0-1 0,0 0 0,-1 0 0,1 0 0,0 0 0,0 0 0,0-1 0,-1 1 0,1 0 0,0 0 0,0 0 0,-1-1 1,1 1-1,0 0 0,-1-1 0,1 1 0,1-2 0,2 1 17,0-2 0,0 1 0,0 0 1,0-1-1,0 0 0,3-4 0,1-1 15,-1-1-1,0-1 0,0 0 0,-1 0 1,-1 0-1,1 0 0,3-15 0,2-8 173,7-38 0,-18 70-203,3-7 222,-2 16-6,1 2-197,0-3-8,0 1-1,1-1 1,0 1-1,0-1 1,0 0-1,1 0 1,0 0 0,1-1-1,0 1 1,-1-1-1,2 0 1,-1 0-1,11 8 1,-11-11-16,0 0-1,0 0 1,1 0 0,-1 0 0,0-1-1,1 0 1,0 0 0,-1-1-1,1 0 1,0 0 0,0 0-1,0 0 1,-1-1 0,1 0 0,0 0-1,0-1 1,0 0 0,0 0-1,7-2 1,3-3-4,0 0 0,0-1-1,0-1 1,-1 0 0,0-1 0,-1-1 0,0 0 0,0-1-1,-1-1 1,-1 0 0,15-18 0,4-8 54,-2-2-1,41-73 1,-43 63 1,-2-1 0,-3-1 0,28-98 0,-40 111-13,-2 0-1,-1-1 1,-3 0 0,-1 0-1,-2 0 1,-4-44 0,-3 54 33,6 29-69,0 1 0,-1-1 0,1 1 0,0 0 0,0-1 0,0 1 0,-1 0 0,1-1 0,0 1 0,-1 0 0,1-1 0,0 1 0,-1 0-1,1 0 1,0-1 0,-1 1 0,1 0 0,-1 0 0,1 0 0,0 0 0,-1-1 0,1 1 0,-1 0 0,0 0 0,0 0 0,0 1 0,0-1 1,0 0-1,0 1 0,0-1 0,1 0 0,-1 1 0,0-1 0,0 1 0,0-1 0,1 1 0,-1 0 0,0-1 1,0 2-1,-13 14 1,1 0 1,0 1-1,1 0 1,1 0 0,1 2-1,1-1 1,0 1 0,2 1-1,-6 20 1,1 4-9,2 0 0,2 0 0,-3 52 0,9-59-10,2-1 0,1 1 0,1-1 0,12 58 0,-9-74 7,0 0-1,1-1 0,1 0 1,1 0-1,0-1 1,1 0-1,2-1 1,-1 1-1,26 29 1,-30-42 0,0 1 0,0-1-1,1 0 1,-1 0 0,1 0 0,0-1 0,1 0 0,-1-1 0,1 0 0,-1 0 0,1 0 0,0-1 0,0 0 0,0-1 0,0 1 0,0-2 0,1 1 0,-1-1 0,0 0 0,11-2 0,-7 0-22,0-1 1,-1 1 0,1-2 0,-1 0-1,1 0 1,-1-1 0,0 0 0,-1-1-1,1 0 1,-1-1 0,0 0 0,-1-1-1,13-12 1,11-18-2795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1222 6016,'0'0'9712,"10"-7"-9268,5-4-213,-1 0 0,-1-1 0,0 0 0,-1-1 0,14-19 0,3-4 412,-21 27-316,0-1 0,-1 1 0,0-1 0,0-1 0,-1 1 0,-1-1 1,1 0-1,4-15 0,-4 12 965,-5 15-567,-4 7-414,-9 25 155,11-29-405,0 1 1,-1 0-1,1 0 0,-1-1 1,0 1-1,-1-1 0,1 1 1,-6 6-1,2-2 10,0-1-1,1 1 1,1 0-1,0 0 1,0 0-1,0 1 0,1-1 1,1 1-1,0 0 1,0 0-1,1 0 1,-1 18-1,2-26-58,0 0 1,0 0-1,1 0 0,-1 0 0,0 0 1,1 0-1,-1 0 0,1 0 0,0 0 1,0 0-1,0 0 0,-1 0 0,2-1 1,-1 1-1,0 0 0,0-1 0,1 1 1,-1-1-1,0 1 0,1-1 0,0 0 1,-1 1-1,1-1 0,0 0 0,-1 0 1,1 0-1,0 0 0,0-1 0,0 1 1,0 0-1,0-1 0,0 0 0,0 1 1,0-1-1,4 0 0,3 1 18,1-1-1,0-1 1,0 0-1,0 0 1,-1-1 0,11-3-1,4-2 16,-1-2-1,0-1 0,-1-1 0,0 0 1,-1-2-1,0 0 0,-1-2 1,0 0-1,-1-1 0,-1-1 1,22-28-1,-5 2 39,-1-2 0,-3-1 0,49-99 0,-57 98-39,-1-1-1,-3-1 1,-2 0 0,-2-2-1,-3 0 1,10-83 0,-18 87 8,-4-55 0,-1 79-15,-1-1 0,-2 1 1,0 0-1,-9-26 0,12 45-30,0 1 0,0 0 1,0 0-1,-1-1 0,1 1 0,-1 0 0,0 0 0,0 1 0,0-1 0,0 0 1,0 0-1,0 1 0,-1 0 0,0-1 0,1 1 0,-1 0 0,0 0 0,-5-2 1,6 3-6,-1 1 0,1 0 0,-1 0 1,1-1-1,-1 2 0,0-1 1,1 0-1,-1 0 0,1 1 0,-1-1 1,1 1-1,-1 0 0,1 0 0,0 0 1,-1 0-1,1 0 0,0 0 1,0 1-1,0-1 0,0 1 0,0 0 1,0-1-1,0 1 0,0 0 1,-1 2-1,-6 7-2,-1 1 1,2 0-1,0 0 0,0 0 1,1 1-1,1 0 1,0 1-1,-4 15 0,-4 18-20,-7 53 0,10-46 18,-1 12 18,2-1-1,-1 131 1,12-151 15,2 0 0,2 0 0,1-1 0,3 1 0,18 53 0,-25-91-18,1 0-1,-1-1 0,2 1 0,-1-1 1,0 1-1,1-1 0,1 0 0,-1 0 0,6 5 1,-7-9-3,-1 1 0,1-1 0,0 0 0,0 0 0,0-1 0,1 1 0,-1-1 1,0 1-1,1-1 0,-1 0 0,0 0 0,1-1 0,-1 1 0,1-1 0,-1 1 1,1-1-1,0 0 0,-1-1 0,1 1 0,3-1 0,-1-1 16,1 0 0,-1 0 0,1 0 0,-1-1-1,0 0 1,0 0 0,0 0 0,-1-1 0,1 0 0,6-7 0,7-7 104,23-27 0,-24 25-66,11-16 112,-1-2-1,28-49 1,-17 25 96,-36 57-235,1-1 0,0 1 0,0 0 0,0 1-1,8-8 1,-12 12-30,1-1 0,0 0 1,0 1-1,0-1 0,-1 1 0,1 0 0,0-1 0,0 1 0,0 0 0,0-1 1,0 1-1,0 0 0,0 0 0,0 0 0,0 0 0,0 0 0,0 0 0,1 0 0,-1 1-2,0-1 0,1 1 0,-1-1 0,0 1 0,0 0-1,0 0 1,0-1 0,0 1 0,0 0 0,0 0-1,-1 0 1,1 0 0,0 0 0,0 0 0,-1 1 0,1-1-1,-1 0 1,1 1 0,4 13 13,0 1 0,-1-1 0,-1 1 0,-1 0 0,0 0 0,-1 0 0,-1 0 1,0 0-1,-1-1 0,-5 22 0,4-22-12,-2 0 1,0-1 0,0 1-1,-13 26 1,14-37-6,1 1 0,-1-1 0,0 0 1,0 0-1,0 0 0,-1 0 0,1 0 0,-6 3 1,7-6 1,0 1 0,0-1 1,-1 0-1,1 1 1,0-1-1,-1 0 0,1-1 1,-1 1-1,1 0 0,-1-1 1,0 1-1,1-1 1,-1 0-1,0 0 0,1 0 1,-5-1-1,4 1 8,0-1-1,1 1 1,-1-1-1,0 0 1,1 0-1,-1-1 1,0 1 0,1 0-1,0-1 1,-1 1-1,1-1 1,0 0-1,0 0 1,0 0 0,0 0-1,0 0 1,0 0-1,0-1 1,-1-3-1,2 5-4,1 0 0,-1 0-1,1 0 1,0 0-1,0 0 1,-1 0-1,1 0 1,0-1-1,0 1 1,0 0-1,0 0 1,0 0-1,0 0 1,0 0 0,1-1-1,-1 1 1,0 0-1,1 0 1,0-1-1,0 0-3,0 1-1,0-1 1,0 1-1,0 0 1,1-1-1,-1 1 1,0 0-1,1 0 1,-1 0 0,1 0-1,0 0 1,-1 0-1,1 1 1,0-1-1,3-1 1,20-3-2,1 0 0,0 1 0,0 2 1,0 0-1,36 4 0,-15-2 0,116 10-744,-147-14-1255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1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12664,'0'0'598,"10"-1"-300,110-8 635,0 5 0,145 14 1,-223-5-409,41 9 0,-72-9-2741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1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11152,'0'0'712,"62"-16"-344,3 10-176,13 4 0,15 8-208,0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2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1155 4912,'0'0'9658,"5"-12"-9086,11-34 249,34-62-1,-3 7 279,-29 60-254,30-52-1,-41 81-613,1 1-1,-1 1 1,2 0 0,-1 0 0,2 0 0,-1 1 0,1 0 0,22-14 0,-31 22-194,0 1 0,0-1 0,0 0 1,-1 1-1,1-1 0,0 0 0,0 1 0,1-1 1,-1 1-1,0 0 0,0-1 0,0 1 1,0 0-1,0 0 0,0 0 0,0 0 0,1 0 1,-1 0-1,0 0 0,0 0 0,0 0 0,0 0 1,0 1-1,0-1 0,1 0 0,0 1 1,-1 1 0,1 0 1,-1 0 0,0 0 0,1 0 0,-1 0-1,0 0 1,0 0 0,-1 0 0,1 1 0,0-1-1,-1 0 1,1 3 0,3 15 83,-1 0 0,-1 0 0,0 0 0,-2 0 0,0 1 0,-5 30 0,-2-15 125,-1-1 1,-23 62 0,10-32 444,18-61-214,8-16-224,9-12-119,70-111 347,-68 112-390,2 1 1,0 1-1,35-33 1,-49 51-70,0 0 0,0 0 0,0 1 0,0-1 0,0 1 1,0 0-1,7-3 0,-10 5-17,0 0 1,0 0-1,-1-1 1,1 1-1,0 0 1,0 0-1,0 0 1,0 0-1,0 0 1,0 0 0,0 0-1,0 0 1,0 1-1,0-1 1,0 0-1,0 1 1,0-1-1,0 0 1,0 1-1,-1-1 1,1 1-1,0-1 1,0 1-1,0 0 1,-1-1-1,1 1 1,0 0-1,-1 0 1,1-1-1,-1 1 1,1 0 0,-1 0-1,1 0 1,-1 0-1,1-1 1,-1 1-1,0 0 1,0 0-1,1 0 1,-1 0-1,0 0 1,0 0-1,0 1 1,2 15 38,0 0 1,-1 0-1,-1 0 1,-3 29-1,-16 66 113,14-98-117,4-12-29,1 0 0,-1 0 0,0 0 0,1 0 0,-1 0 0,1 0 0,-1 0 0,1 0 0,0 3 0,3-5 5,-1-1 0,1 0-1,-1 0 1,1-1-1,-1 1 1,1 0 0,-1-1-1,0 0 1,0 1-1,3-4 1,-4 5-13,74-66 109,-51 43-29,1 1 0,1 1-1,38-24 1,-55 40-61,-4 2 6,0 0 0,0 0 0,1 0 0,0 1 0,-1 0 0,11-3 0,-15 5-22,1 0 0,0 0-1,-1 0 1,1 0 0,-1 0-1,1 1 1,-1-1-1,1 0 1,0 1 0,-1-1-1,0 1 1,1 0 0,-1-1-1,1 1 1,-1 0 0,0 0-1,1 0 1,-1 0-1,0 0 1,0 0 0,0 0-1,0 0 1,0 1 0,0-1-1,0 0 1,0 1 0,0-1-1,-1 1 1,1-1 0,-1 1-1,1 1 1,3 9 13,0 0 1,-1 1 0,-1-1 0,0 1-1,-1 0 1,0-1 0,-2 22-1,1 21 57,0-54-73,0 0-1,0 0 0,0 0 1,0 0-1,0-1 0,0 1 0,0 0 1,0 0-1,0 0 0,0 0 0,1 0 1,-1-1-1,0 1 0,1 0 1,-1 0-1,0 0 0,1-1 0,-1 1 1,1 0-1,-1-1 0,1 1 0,-1 0 1,1-1-1,0 1 0,-1-1 1,1 1-1,0-1 0,-1 1 0,1-1 1,1 1-1,1-1 6,-1 0 0,0-1 0,0 1 0,1-1 0,-1 0 0,0 0 1,0 0-1,0 0 0,0 0 0,0 0 0,2-2 0,25-17 63,-2-2-1,48-48 1,9-8 40,-54 50-81,-23 20-8,0 1 0,0 0 0,1 1-1,0 0 1,10-6 0,-18 15-6,0 1 0,0-1 0,0 0 0,-1 0 0,1 0 0,-1 0 0,-1 4 0,-18 58 26,12-42-31,0 1 0,-4 27 0,11-44-10,0 1 1,1 0-1,-1-1 1,1 1-1,1 0 0,0 0 1,0-1-1,0 1 1,1-1-1,0 1 0,3 7 1,-4-13 0,0-1 0,0 1 0,0-1 0,1 1 0,-1-1 1,0 0-1,0 1 0,1-1 0,-1 0 0,1 0 0,-1 0 1,1 0-1,0 0 0,-1 0 0,1-1 0,0 1 0,-1 0 0,1-1 1,0 1-1,0-1 0,0 0 0,0 0 0,-1 0 0,1 0 0,0 0 1,0 0-1,0 0 0,3-1 0,0 0 3,1 0-1,0 0 1,-1-1 0,1 1 0,-1-1-1,0-1 1,1 1 0,4-4-1,-4 1 8,1 0-1,-1 0 1,0-1 0,-1 0-1,0 0 1,0-1-1,0 1 1,0-1-1,-1 0 1,0 0-1,-1 0 1,1-1-1,-2 1 1,1-1-1,2-15 1,-3 13 2,0 0-1,-1 0 1,-1 0 0,0 0 0,0 0-1,-1 0 1,0 0 0,-1 0-1,0 0 1,0 1 0,-1-1 0,-6-13-1,5 17 1,0 0 0,0 0 1,0 1-1,-1 0 0,0 0 0,0 0 0,0 0 0,0 1 0,-1 0 0,0 0 0,0 0 0,0 1 0,0 0 0,-1 0 0,1 0 0,-1 1 0,1 0 0,-1 1 0,0-1 0,-11 0 0,190-8-4,-74 2-7,-51 4 19,-14 1 5,55 2-1,-78 1-22,0 2 0,-1-1 0,1 1 0,0 0 1,-1 1-1,1 0 0,-1 1 0,0 0 0,17 10 0,-24-12-4,0 0-1,0 0 1,0 0 0,0 0-1,-1 1 1,1-1-1,-1 1 1,1-1-1,-1 1 1,0 0-1,0-1 1,0 1-1,0 0 1,0 0-1,-1 0 1,1-1-1,-1 1 1,0 0-1,0 6 1,-1 3 0,0 1 0,0-1 0,-4 16 0,-2-6 214,-18 38-1,54-99-96,-12 15-60,1 1 0,1 1 1,42-38-1,-60 59-55,-1 1-1,1-1 1,0 0-1,-1 1 1,1-1-1,0 1 1,0-1 0,0 1-1,0-1 1,-1 1-1,1 0 1,0-1-1,0 1 1,0 0 0,0-1-1,0 1 1,0 0-1,0 0 1,0 0-1,0 0 1,0 0 0,0 0-1,-1 0 1,1 1-1,0-1 1,2 1 0,-2-1 0,0 1 0,0 0 1,-1 0-1,1 0 1,0 0-1,0 0 1,0 1-1,-1-1 1,1 0-1,-1 0 1,1 0-1,-1 1 1,1-1-1,-1 0 1,1 3-1,0 4 7,0-1-1,-1 1 1,1-1-1,-2 1 1,0 10 0,-1-11-5,1-3-3,0 1 1,0-1-1,1 1 0,-1-1 0,1 1 0,0-1 0,0 1 0,1-1 0,1 7 0,-2-11-1,0 1 0,0-1 0,1 0 0,-1 1 0,0-1 0,0 0 0,1 0 0,-1 1 0,0-1 0,0 0 0,1 0 0,-1 1 0,0-1 0,1 0 0,-1 0 0,1 0 0,-1 0 0,0 0 0,1 0 0,-1 1 0,0-1 0,1 0 0,-1 0 0,1 0 0,-1 0 0,0 0 0,1 0 0,-1-1 0,0 1 0,1 0 0,-1 0 0,1 0 0,-1 0 0,0 0 0,1 0 0,-1-1 0,0 1 0,1-1 0,14-8 22,16-16 2,0 0-7,1 1 1,55-31-1,-80 52-18,0-1 1,1 1 0,-1 1-1,1-1 1,-1 1 0,1 1-1,0-1 1,0 1 0,9 0-1,-13 1-5,0 1 0,0-1 1,0 1-1,0 0 0,0 0 0,0 0 0,0 1 0,0-1 1,0 1-1,-1 0 0,1 0 0,-1 0 0,1 0 1,-1 1-1,0 0 0,0-1 0,0 1 0,4 5 0,1 4-28,-1-1 0,0 1 0,6 17 0,-8-18-6,1 1-1,0-1 1,0 0-1,13 16 1,-16-24 33,-1 0 1,1-1 0,0 0-1,-1 1 1,1-1 0,0 0-1,0 0 1,1-1 0,-1 1 0,0-1-1,0 1 1,1-1 0,-1 0-1,1 0 1,-1-1 0,1 1-1,-1-1 1,1 1 0,0-1-1,6-1 1,-3 0 9,1-1 0,-1 1 0,1-2 0,-1 1 0,0-1 0,0 0 1,0 0-1,0-1 0,0 0 0,-1 0 0,0-1 0,0 0 0,0 0 0,0 0 0,-1-1 0,0 1 0,0-1 0,0-1 0,5-10 1,0 0 20,-1-1 1,-1 0-1,0-1 1,-2 1-1,0-1 1,5-29-1,-11 44-15,1-1-1,-1 0 1,1 1-1,-1-1 1,-1-7-1,1 11-7,-1 1-1,1-1 1,0 1-1,0-1 1,0 1-1,0-1 1,0 1-1,-1-1 1,1 1-1,0-1 1,0 1-1,-1-1 1,1 1-1,0 0 1,-1-1-1,1 1 1,-1-1-1,1 1 1,0 0-1,-1-1 1,1 1-1,-1 0 1,0 0-1,0 0 0,0 0 0,0 0 1,1 0-1,-1 0 0,0 0 0,0 0 0,0 1 1,1-1-1,-1 0 0,0 1 0,1-1 1,-1 0-1,0 1 0,0-1 0,1 1 0,-1-1 1,1 1-1,-1-1 0,0 2 0,-5 4 12,0 1-1,1-1 1,0 1 0,0 1-1,1-1 1,0 1-1,0-1 1,1 1-1,0 0 1,0 0 0,1 1-1,0-1 1,0 1-1,0 9 1,1-11-8,1 0 1,0 0-1,0 0 1,0 0-1,1 0 1,0 0 0,0 0-1,0 0 1,1 0-1,0 0 1,1-1-1,0 1 1,0-1-1,0 0 1,1 0-1,-1 0 1,10 10-1,-11-13-4,1-1-1,-1-1 1,1 1 0,-1 0-1,1-1 1,0 1-1,0-1 1,0 0-1,0 0 1,0 0 0,0 0-1,0 0 1,0-1-1,0 0 1,0 1-1,0-1 1,1 0 0,-1 0-1,0-1 1,0 1-1,6-2 1,4-2 2,1-1-1,0 0 1,19-10 0,-21 9 1,24-13-2,52-37 0,-23 13-3,-62 41 1,0 1 0,0-1 0,0 1 0,0-1 0,1 1 0,5-2 0,-9 3 0,1 0 0,-1 0 0,1 0 0,-1 0 0,1 0 0,-1 0 0,1 0 0,-1 1 0,1-1 0,-1 0 0,1 0 0,-1 0 0,1 0 0,-1 1 0,1-1 0,-1 0 0,1 0 0,-1 1 0,1-1 0,-1 0 0,0 1 0,1-1 0,-1 1 0,0-1 0,1 0 0,-1 1 0,0-1 0,0 1 0,1-1 0,-1 1 0,0-1 0,0 1 0,0-1 0,1 1 0,-1-1 0,0 1 0,0-1 0,0 1 0,0-1 0,0 1 0,0 0 0,0-1 0,0 1 0,0-1 0,-1 1 0,1-1 0,0 1 0,0-1 0,-1 1 0,-3 20 0,-1 0 0,-1 0 0,-12 26 0,0 1 0,18-48 0,0 0 0,0 0 0,0 0 0,0 1 0,0-1 0,0 0 0,0 0 0,0 0 0,0 0 0,0 0 0,0 1 0,0-1 0,0 0 0,0 0 0,0 0 0,0 0 0,0 0 0,0 1 0,0-1 0,0 0 0,0 0 0,0 0 0,0 0 0,0 0 0,0 0 0,0 1 0,0-1 0,1 0 0,-1 0 0,0 0 0,0 0 0,0 0 0,0 0 0,0 0 0,0 0 0,0 0 0,1 1 0,-1-1 0,0 0 0,0 0 0,0 0 0,0 0 0,0 0 0,0 0 0,1 0 0,-1 0 0,0 0 0,0 0 0,0 0 0,0 0 0,0 0 0,1 0 0,-1 0 0,0 0 0,0 0 0,0 0 0,0 0 0,0 0 0,0 0 0,1-1 0,-1 1 0,0 0 0,0 0 0,0 0 0,0 0 0,0 0 0,0 0 0,0 0 0,1-1 0,9-5 0,36-38 0,-26 23 0,0 1 0,2 2 0,31-22 0,-52 39 0,0 1 0,0-1 0,1 0 0,-1 1 0,0-1 0,1 1 0,-1 0 0,1-1 0,-1 1 0,0 0 0,1 0 0,-1 0 0,1 0 0,-1 0 0,1 0 0,-1 0 0,1 0 0,-1 0 0,0 1 0,1-1 0,-1 1 0,0-1 0,1 1 0,-1 0 0,0-1 0,0 1 0,1 0 0,-1 0 0,0 0 0,0 0 0,0 0 0,0 0 0,0 0 0,1 2 0,4 5 0,-1 0 0,0 0 0,0 1 0,4 11 0,0-1 0,-6-13 0,0 0 0,0-1 0,1 1 0,-1-1 0,1 0 0,1 0 0,6 7 0,-8-11 0,-1 1 0,0-1 0,1 0 0,-1 0 0,1 1 0,-1-2 0,1 1 0,-1 0 0,1 0 0,0-1 0,-1 0 0,1 1 0,0-1 0,-1 0 0,1 0 0,0-1 0,-1 1 0,1 0 0,0-1 0,3-1 0,3-1 0,-1 0 0,0-1 0,0 0 0,0 0 0,0-1 0,-1 0 0,0-1 0,0 1 0,0-1 0,-1-1 0,0 1 0,9-12 0,5-10 0,30-58 0,-47 80 0,25-47 0,-2-2 0,-3-1 0,-2 0 0,-3-2 0,19-107 0,-25 87 0,3-119 0,-15 196 0,-2-26 0,2 27 0,0 1 0,0-1 0,0 0 0,0 0 0,0 1 0,-1-1 0,1 0 0,0 0 0,0 1 0,0-1 0,-1 0 0,1 0 0,0 0 0,0 0 0,0 1 0,-1-1 0,1 0 0,0 0 0,0 0 0,-1 0 0,1 0 0,0 0 0,0 1 0,-1-1 0,1 0 0,0 0 0,-1 0 0,1 0 0,0 0 0,0 0 0,-1 0 0,1 0 0,0 0 0,-1 0 0,1-1 0,0 1 0,0 0 0,-1 0 0,1 0 0,0 0 0,0 0 0,-1 0 0,1-1 0,0 1 0,0 0 0,0 0 0,-1 0 0,1 0 0,0-1 0,0 1 0,0 0 0,-1 0 0,1-1 0,0 1 0,0 0 0,0 0 0,0-1 0,0 1 0,0 0 0,0 0 0,0-1 0,0 1 0,0 0 0,0-1 0,0 1 0,0-1 0,-5 9 0,0-1 0,1 1 0,1 0 0,-1 0 0,1 0 0,-2 10 0,-12 57 0,13-52 0,-8 42 0,4 1 0,2 0 0,3 1 0,3-1 0,2 1 0,14 75 0,-14-132 0,-1 3 0,2 1 0,0-1 0,0 1 0,1-1 0,1 0 0,7 15 0,-11-27 0,0 1 0,0 0 0,0-1 0,0 1 0,0-1 0,0 1 0,1-1 0,-1 1 0,0-1 0,1 0 0,-1 0 0,1 0 0,0 0 0,-1 0 0,1 0 0,0 0 0,0 0 0,-1-1 0,1 1 0,0-1 0,3 1 0,-3-1 0,1 0 0,-1-1 0,0 1 0,1-1 0,-1 1 0,1-1 0,-1 0 0,0 0 0,0 0 0,1 0 0,-1 0 0,0-1 0,0 1 0,2-3 0,5-4 0,-1-1 0,0 0 0,0 0 0,-1-1 0,8-13 0,-6 8 0,-2-1 0,9-25 0,11-21 0,-18 40 0,-9 21 0,-3 14 0,-1 8 0,1 1 0,2-1 0,0 0 0,1 1 0,1-1 0,1 0 0,1 1 0,0-1 0,2 0 0,1-1 0,8 21 0,-14-39 0,1 0 0,0 0 0,0-1 0,0 1 0,0 0 0,0-1 0,0 1 0,0-1 0,1 1 0,-1-1 0,0 0 0,1 1 0,-1-1 0,1 0 0,-1 0 0,1 0 0,0 0 0,0 0 0,-1-1 0,1 1 0,0 0 0,0-1 0,0 1 0,0-1 0,0 0 0,0 0 0,-1 0 0,1 0 0,0 0 0,0 0 0,0 0 0,0 0 0,0-1 0,0 1 0,0-1 0,-1 0 0,1 1 0,3-2 0,1-2 0,1 0 0,-1 1 0,0-2 0,0 1 0,0-1 0,-1 0 0,0 0 0,9-11 0,8-13 0,-2-1 0,-1-1 0,16-34 0,-21 36 0,12-29 0,-31 82 0,2 0 0,1 1 0,0-1 0,2 1 0,3 25 0,-2-44 0,0 0 0,1 0 0,-1 0 0,1-1 0,1 1 0,-1 0 0,1-1 0,0 0 0,0 1 0,1-1 0,4 5 0,-7-8 0,1 0 0,0-1 0,0 1 0,0 0 0,0-1 0,0 1 0,1-1 0,-1 0 0,0 1 0,0-1 0,1 0 0,-1-1 0,1 1 0,-1 0 0,1-1 0,-1 1 0,1-1 0,0 0 0,-1 0 0,1 0 0,-1 0 0,1 0 0,0-1 0,-1 1 0,1-1 0,-1 1 0,5-3 0,3-2 0,0 0 0,-1-1 0,1 0 0,-1 0 0,0-1 0,-1-1 0,0 1 0,12-15 0,53-77 0,-45 57 0,36-38 0,-73 132 0,-51 139 0,60-190 0,0-1 0,0 0 0,0 0 0,0 0 0,0 0 0,0 0 0,-1 0 0,1 0 0,0 1 0,0-1 0,0 0 0,0 0 0,0 0 0,0 0 0,0 0 0,0 0 0,0 1 0,0-1 0,0 0 0,0 0 0,0 0 0,0 0 0,0 0 0,0 0 0,0 1 0,0-1 0,0 0 0,0 0 0,0 0 0,1 0 0,-1 0 0,0 0 0,0 0 0,0 1 0,0-1 0,0 0 0,0 0 0,0 0 0,0 0 0,0 0 0,1 0 0,-1 0 0,0 0 0,0 0 0,0 0 0,0 0 0,0 1 0,0-1 0,0 0 0,1 0 0,-1 0 0,0 0 0,0 0 0,10-5 0,9-11 0,19-24 0,-23 23 0,0 0 0,2 2 0,0-1 0,24-16 0,-39 31 0,-1 1 0,0-1 0,0 0 0,0 0 0,0 1 0,1-1 0,-1 0 0,0 1 0,1-1 0,-1 1 0,0 0 0,1 0 0,-1-1 0,1 1 0,-1 0 0,0 0 0,1 0 0,-1 0 0,1 1 0,-1-1 0,0 0 0,1 0 0,-1 1 0,1-1 0,-1 1 0,0-1 0,0 1 0,1 0 0,0 1 0,2 1 0,-1 1 0,0-1 0,0 1 0,-1 0 0,1 0 0,-1 1 0,2 4 0,-2-5 0,0 0 0,-1 0 0,2 0 0,-1-1 0,0 1 0,1-1 0,-1 0 0,1 0 0,3 4 0,-4-7 0,-1 1 0,1-1 0,-1 0 0,1 1 0,-1-1 0,1 0 0,-1 0 0,1 0 0,-1 0 0,1 0 0,-1 0 0,1 0 0,-1-1 0,3 0 0,24-8 0,-20 6 0,-4 2 0,0-1 0,0 1 0,0 0 0,1 0 0,-1 1 0,1-1 0,-1 1 0,0 0 0,1 0 0,-1 0 0,1 0 0,-1 1 0,0 0 0,1 0 0,-1 0 0,0 1 0,0-1 0,0 1 0,0 0 0,0 0 0,7 5 0,140 77 0,-148-82 0,4 0 0,-1 1 0,0-1 0,-1 2 0,1-1 0,0 1 0,-1 0 0,0 0 0,0 0 0,9 10 0,-14-13-18,0-1 0,0 0-1,1 1 1,-1-1 0,0 1 0,0-1-1,0 1 1,1-1 0,-1 1 0,0-1 0,0 1-1,0-1 1,0 1 0,0-1 0,0 1-1,0-1 1,0 1 0,0 0 0,-1-1 0,1 1-1,0-1 1,0 0 0,0 1 0,0-1-1,-1 1 1,1-1 0,0 1 0,-1-1 0,1 1-1,0-1 1,-1 0 0,1 1 0,0-1 0,-1 0-1,1 1 1,-1-1 0,1 0 0,-1 0-1,1 1 1,0-1 0,-1 0 0,1 0 0,-1 0-1,1 1 1,-1-1 0,0 0 0,-1 0-95,0 1 1,-1-1-1,1 0 1,0 0-1,0 0 1,0 0-1,0 0 1,-1-1-1,1 1 0,0-1 1,-3 0-1,-16-9-4405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11152,'0'0'750,"14"5"-267,5 1-312,1-1-1,0-1 1,-1 0 0,1-1-1,38-1 1,262-20 1310,-174 6-638,162 7 1,-135 12-2681,-157-6-8687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0 873 4008,'0'0'8864,"1"-14"-8060,1-1-591,0-1 1,1 0 0,0 1 0,1 0 0,1 0 0,11-23 0,240-551 4604,-250 572-4661,0 1 63,-1 0-1,0 0 1,-1-1-1,0 1 0,1-22 1,-5 38-212,0 0-1,0 0 1,0 0 0,0-1 0,0 1 0,0 0 0,0 0 0,0 0-1,0 0 1,0 0 0,0 0 0,0 0 0,0 0 0,0-1 0,0 1-1,0 0 1,0 0 0,0 0 0,0 0 0,0 0 0,0 0 0,-1 0-1,1 0 1,0-1 0,0 1 0,0 0 0,0 0 0,0 0 0,0 0-1,0 0 1,0 0 0,0 0 0,0 0 0,0 0 0,-1 0 0,1 0-1,0 0 1,0 0 0,0 0 0,0 0 0,0 0 0,0 0 0,0 0-1,0 0 1,-1 0 0,1 0 0,0 0 0,0 0 0,0 0 0,0 0 0,0 0-1,0 0 1,0 0 0,0 0 0,-1 0 0,1 0 0,0 0 0,0 0-1,0 0 1,0 0 0,0 0 0,0 0 0,0 0 0,0 0 0,0 1-1,0-1 1,-1 0 0,-5 8 192,-8 20-15,2 0-1,1 1 1,1 0-1,-10 51 1,13-46-10,2 0 0,0 0-1,3 0 1,1 0 0,1 1 0,2-1 0,2 0-1,10 49 1,-12-76-127,0 0 0,0 0-1,1 0 1,-1 0 0,2 0 0,-1-1-1,1 1 1,0-1 0,0 0 0,1 0-1,-1 0 1,1-1 0,11 9 0,-11-10-12,0-1 0,0-1 1,1 1-1,-1-1 0,1 1 0,0-1 1,-1-1-1,1 1 0,0-1 0,0 0 1,0-1-1,0 0 0,0 1 0,0-2 1,1 1-1,-1-1 0,8-2 1,4-1 43,0-1 0,0-1 0,-1-1 0,1 0 0,-2-1 1,1-1-1,-1-1 0,20-15 0,-12 5 167,0 0-1,-2-1 1,-1-1 0,26-35-1,-52 65-167,-1 0 0,2 1 0,-1 0 0,1 0 0,0 0 0,1 1 0,0-1 0,0 1 0,1 0 0,1 0 0,-2 13 0,3-17-61,0 0 0,0 0-1,1 0 1,-1 0-1,1 0 1,1 0-1,-1 0 1,1 0-1,0-1 1,0 1 0,0 0-1,1-1 1,0 0-1,0 0 1,1 0-1,-1 0 1,1 0 0,0-1-1,0 1 1,1-1-1,5 5 1,-9-9-9,1 1 0,-1 0 1,0-1-1,0 1 0,0-1 0,1 0 1,-1 1-1,0-1 0,1 0 0,-1 0 1,0 0-1,1 1 0,-1-2 1,0 1-1,1 0 0,-1 0 0,0 0 1,1 0-1,-1-1 0,0 1 0,0-1 1,1 1-1,-1-1 0,0 1 1,0-1-1,0 0 0,0 0 0,0 0 1,0 1-1,0-1 0,0 0 0,0 0 1,0 0-1,0 0 0,0-1 1,-1 1-1,1 0 0,0-2 0,2-1 14,0-1 0,0 0-1,-1 0 1,0 0 0,0 0-1,0 0 1,-1 0-1,2-8 1,-3 6 1,0-1-1,0 1 1,-1 0 0,0-1-1,0 1 1,-1 0 0,0 0-1,0 0 1,-1 0 0,-3-7 0,-5-8 107,-24-33 0,23 38-43,12 17-84,0 0 1,-1-1 0,1 1 0,0-1-1,0 1 1,-1 0 0,1-1 0,0 1-1,0-1 1,0 1 0,-1-1-1,1 1 1,0-1 0,0 1 0,0-1-1,0 1 1,0-1 0,0 1 0,0-1-1,0 1 1,0-1 0,0 1-1,0-1 1,0 1 0,1-1 0,-1 1-1,0-1 1,0 1 0,0 0 0,1-1-1,-1 1 1,0-1 0,0 1-1,1-1 1,-1 1 0,0 0 0,1-1-1,-1 1 1,1 0 0,-1-1 0,0 1-1,1 0 1,-1 0 0,1 0-1,-1-1 1,2 1 0,28-7-4,-18 6 13,71-10-64,1 4 1,86 5-1,-161 2-5,-4-1-9,0 1 1,0 0-1,0 0 1,0 0-1,0 1 0,0 0 1,-1 0-1,1 0 0,0 1 1,6 2-1,-22 1-828,0 0-62,-1-2 0,-17 4 0,23-6-816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2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15272,'0'0'488,"71"-2"-368,5 2-8,29-4 192,16 2 7,12-2-135,8 2 16,4 2-192,-12 6 8,-28 6-80,0 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309 548 4312,'0'0'4308,"12"-2"-3871,2-1-269,0 1 239,1-1 1,-1-1-1,28-10 0,-83 24 3325,-29 9-2880,46-11-502,1 1 1,0 1-1,0 2 0,1 0 0,1 1 1,0 1-1,1 1 0,0 1 0,1 0 1,1 2-1,1 0 0,-16 22 0,29-35-209,1 0-1,0 0 0,1 0 0,-1 1 0,1-1 0,0 1 1,0-1-1,-1 12 0,3-16-98,-1 1 0,1-1-1,0 1 1,0 0 0,0-1 0,0 1 0,0-1-1,0 1 1,1 0 0,-1-1 0,1 1-1,-1-1 1,1 1 0,-1-1 0,1 1 0,0-1-1,-1 1 1,1-1 0,0 0 0,0 1 0,0-1-1,0 0 1,1 0 0,-1 0 0,0 0 0,0 0-1,1 0 1,-1 0 0,0 0 0,1 0 0,-1-1-1,1 1 1,-1-1 0,1 1 0,-1-1 0,3 1-1,2 0 28,1 0-1,-1 0 1,1-1-1,-1 0 1,1 0-1,-1-1 1,0 1-1,1-2 1,-1 1-1,0-1 1,1 1-1,5-4 0,-3 1-4,-1-1-1,1 0 0,-1 0 0,-1-1 0,1 0 0,-1 0 0,9-10 0,1-3 47,-2-1 0,0-1 1,-2-1-1,0 0 0,12-28 0,-22 42-73,33-79 287,-33 78-259,-1 0 1,0-1 0,0 1 0,0-1-1,-2 1 1,1-1 0,-2-14 0,1 23-62,0 1 1,1 0-1,-1 0 1,0 0-1,0 0 1,0-1-1,0 1 1,0 0-1,0 0 1,0 0-1,0-1 1,0 1-1,0 0 1,0 0-1,0 0 1,0-1-1,-1 1 1,1 0-1,0 0 1,0 0-1,0 0 1,0-1-1,0 1 1,0 0-1,0 0 1,0 0-1,-1 0 1,1 0-1,0 0 1,0-1-1,0 1 1,0 0-1,0 0 1,-1 0-1,1 0 1,0 0-1,0 0 1,0 0-1,0 0 1,-1 0-1,1 0 1,0 0-1,0 0 1,0 0-1,-1 0 1,1 0-1,0 0 1,0 0-1,0 0 1,0 0-1,-1 0 1,1 0-1,0 0 1,-10 11 107,-8 19-19,11-14-65,0 0 0,1 1 0,1-1 0,1 1 0,0 1 0,1-1 0,1 0 0,0 23 0,1-28-10,2 1-1,0 0 1,0-1-1,1 1 1,1-1-1,0 1 1,1-1-1,0 0 1,1-1-1,0 1 1,1-1-1,10 16 1,-13-23-9,0 0-1,1-1 1,-1 1 0,1-1-1,0 0 1,0 0 0,0-1 0,0 1-1,0-1 1,0 0 0,1 0-1,-1 0 1,1 0 0,0-1-1,-1 0 1,1 0 0,0 0 0,0 0-1,-1-1 1,1 0 0,0 0-1,0 0 1,0-1 0,0 1 0,6-3-1,0 0 3,-1 0 0,0 0 0,0-1 0,0 0 1,0-1-1,0 0 0,-1-1 0,0 0 0,0 0 0,11-11 0,3-8 19,-1 0-1,-1-1 1,-1-1 0,-2-1-1,-1-1 1,22-49 0,-7-1 113,31-114 0,-51 148-43,-2 0-1,-2-1 1,-2-1-1,0-64 1,-8 103-49,-2 11-20,-4 17-13,-8 35 6,2 1 0,2 1 0,3 0 0,2 1 0,3-1 0,2 1 0,3 0 0,3 0 0,11 60 0,-12-101 8,0-1 0,2 0 0,0-1 1,8 20-1,-11-31-20,0-1 1,0 1-1,0 0 0,1 0 0,-1-1 1,1 1-1,0-1 0,0 0 1,0 0-1,0 0 0,1 0 1,-1-1-1,1 1 0,0-1 1,0 0-1,-1 0 0,1 0 1,0-1-1,1 1 0,-1-1 0,6 1 1,1-1 13,-1-1 1,0 0 0,1-1-1,-1 0 1,0-1-1,0 0 1,0-1-1,0 0 1,0 0 0,0-1-1,-1 0 1,0-1-1,0 0 1,0 0-1,0-1 1,11-11 0,-6 5 28,0-1 1,-1-1 0,0 0 0,-1-1 0,-1 0 0,0 0 0,-2-2 0,11-20-1,-20 36-49,1 1 0,-1-1-1,0 1 1,1-1 0,-1 0-1,0 1 1,1-1 0,-1 0-1,0 0 1,0 1 0,0-1-1,0 0 1,0 1 0,0-1-1,0 0 1,0 0 0,0 1-1,0-1 1,0 0 0,0 0-1,-1 0 1,1 1 0,-1-1-1,1 1 1,0 0-1,-1 0 1,1 0 0,-1 0-1,1 0 1,-1 0 0,1-1-1,-1 1 1,1 0-1,-1 0 1,1 0 0,-1 1-1,1-1 1,-1 0-1,1 0 1,-1 0 0,1 0-1,0 0 1,-1 1-1,1-1 1,-1 0 0,-29 19 112,24-13-102,0 1-1,1 0 1,0 0 0,0 0 0,1 0 0,-1 1-1,-2 9 1,0 0 4,0 0 0,-5 27 0,11-40-17,0 0 0,1 0 0,0 0-1,-1 0 1,1 0 0,1 1 0,-1-1-1,1 0 1,-1 0 0,1 0-1,0 0 1,1 0 0,-1 0 0,1-1-1,0 1 1,0 0 0,0-1-1,0 1 1,0-1 0,1 1 0,-1-1-1,1 0 1,0 0 0,0-1 0,1 1-1,-1-1 1,0 1 0,1-1-1,-1 0 1,1 0 0,0 0 0,0-1-1,-1 1 1,1-1 0,0 0 0,0 0-1,1-1 1,-1 1 0,0-1-1,0 0 1,0 0 0,0 0 0,5-1-1,-2-1 3,-1 0-1,1 0 0,-1-1 1,0 1-1,0-2 0,0 1 1,0-1-1,-1 1 0,1-2 1,-1 1-1,0-1 0,0 1 1,0-1-1,-1-1 1,0 1-1,0 0 0,0-1 1,3-8-1,-3 6 15,0 1-1,-1-1 1,-1 0 0,1 0-1,-1 0 1,-1 0 0,1 0-1,-1 0 1,-1 0 0,1-1-1,-2 1 1,1 0 0,-1 0-1,0-1 1,-3-7 0,3 12-11,-1 0 1,0 1-1,1-1 1,-2 1-1,1-1 1,0 1-1,-1 0 1,0 0-1,1 0 1,-1 0-1,0 0 1,-1 1-1,1-1 1,0 1-1,-1 0 1,1 0-1,-1 0 1,0 0-1,0 1 1,1 0-1,-1-1 1,0 1-1,-6 0 1,3-1-13,0 1-1,-1 1 1,1-1 0,0 1 0,0 0 0,-1 1-1,1 0 1,0 0 0,0 0 0,-1 1-1,1 0 1,-9 4 0,16-6 3,0 0-1,-1 0 0,1 0 1,-1 1-1,1-1 1,0 0-1,-1 0 1,1 0-1,0 0 1,-1 0-1,1 1 1,-1-1-1,1 0 0,0 0 1,0 1-1,-1-1 1,1 0-1,0 0 1,-1 1-1,1-1 1,0 0-1,0 1 1,0-1-1,-1 0 0,1 1 1,0-1-1,0 1 1,0-1-1,0 0 1,0 1-1,0-1 1,0 0-1,-1 1 1,1-1-1,0 1 0,0-1 1,1 0-1,-1 1 1,0-1-1,0 1 1,0-1-1,0 0 1,0 1-1,0-1 1,0 0-1,1 1 0,-1-1 1,0 0-1,0 1 1,0-1-1,1 0 1,-1 1-1,0-1 1,1 0-1,-1 1 1,0-1-1,1 0 0,-1 0 1,0 0-1,1 1 1,-1-1-1,0 0 1,1 0-1,0 0 1,25 9-52,1-8 40,0-2 1,-1-1-1,52-10 0,-19 3 5,-10 1-21,-26 3 29,0 2 1,0 0-1,1 1 0,-1 2 1,0 0-1,32 5 0,-52-4 4,-1-1-1,1 1 0,0 0 0,-1 0 1,1 0-1,0 0 0,-1 1 0,0-1 0,1 1 1,-1-1-1,0 1 0,0 0 0,0 0 1,0 0-1,0 0 0,0 0 0,2 3 0,-2-1 5,0 0-1,-1 0 0,1 1 0,-1-1 0,0 0 1,0 0-1,0 1 0,0-1 0,-1 0 0,1 6 1,-2 3 42,0 1 1,-1 0-1,0 0 1,-1-1-1,-1 0 1,-5 15-1,5-19 25,3-8-59,0 0-1,0 0 1,1 0 0,-1 1 0,0-1 0,1 0 0,0 0 0,-1 1 0,1-1 0,0 1 0,-1-1 0,1 0 0,0 1 0,0-1 0,0 0 0,0 1 0,0-1-1,1 0 1,-1 2 0,5-6 36,0-1 0,0 0 0,-1 0-1,6-6 1,-4 3-33,26-28 68,2 2-1,1 1 1,64-46-1,-93 74-77,0 1 0,0-1 1,1 1-1,-1 1 0,1-1 0,-1 1 0,1 0 0,0 1 0,0 0 0,8-1 0,-12 2-2,-1 0 0,0 0 0,0 0 0,1 1 0,-1-1 0,0 1 0,0-1 0,0 1-1,1 0 1,-1 0 0,0 0 0,0 0 0,0 0 0,-1 1 0,1-1 0,0 0 0,0 1 0,-1 0 0,1-1 0,-1 1 0,1 0 0,-1 0 0,0 0 0,1 0 0,-1 0 0,0 0-1,0 0 1,-1 0 0,1 0 0,0 0 0,-1 0 0,1 1 0,-1-1 0,0 4 0,1 2 15,-1 0 0,0 0 1,-1-1-1,0 1 0,0 0 0,-3 9 1,-2 16 17,6-33-40,0 0 0,-1 0 0,1 0 0,0 0 0,0 1 0,0-1 0,0 0 0,0 0 0,0 0 0,0 0 0,0 0 0,0 0 0,0 0 0,0 1 0,0-1 0,0 0 0,0 0 0,0 0 0,1 0 0,-1 0 0,0 0 0,0 0 0,0 0 0,0 1 0,0-1 0,0 0 0,0 0 0,0 0 0,0 0 0,0 0 0,0 0 0,0 0 0,1 0 0,-1 0 0,0 0 0,0 0 0,0 0 0,0 0 0,0 1 0,0-1 0,0 0 0,0 0 0,1 0 0,-1 0 0,0 0 0,0 0 0,0 0 0,0 0 0,0 0 0,0 0 0,0 0 0,1-1 0,8-3 0,12-13 0,-18 15 0,33-29 0,-16 12 0,2 1 0,0 1 0,0 1 0,36-18 0,-54 32 0,1 0 0,0 0 0,0 0 0,1 1 0,-1 0 0,0 0 0,0 0 0,1 1 0,-1 0 0,0 0 0,0 0 0,8 1 0,1 3 0,-1 0 0,0 0 0,17 8 0,-9-3 0,-7-4 0,0-1 0,0 0 0,0-1 0,1-1 0,-1-1 0,1 1 0,-1-2 0,1 0 0,20-4 0,11-3 0,71-21 0,-91 20 291,-1-2 1,40-20-1,-3-5-5210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2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10040,'0'0'3824,"101"-6"-2888,-11 4 0,19-8-416,20-2-1,14-4-335,25-2 8,31 0-192,-28-11 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4312,'0'0'10569,"12"-5"-10202,39-15-62,-50 20-429,0-1 0,0 1 0,1 0-1,-1-1 1,0 1 0,1 0 0,-1 0 0,0-1 0,1 1 0,-1 0 0,0 0 0,1 1 0,1-1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1:4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1069 5520,'0'0'3773,"12"-1"-3362,71-12 288,-71 10-530,1 0 0,-1-1 0,0-1 0,0 0 0,18-10 0,-20 8-24,0 0 0,-1-1 1,0 1-1,-1-2 0,0 1 0,0-1 1,10-16-1,0-4 455,18-40 1,-22 40-85,-9 22 13,-4 16-301,-4 18-65,-57 250 423,48-226-516,-74 256 283,60-223-268,-15 43 60,-20 75 311,58-190-311,2-13 30,6-25-4,7-30-6,3 0-1,23-57 1,55-107 343,11-29 130,-89 204-532,15-38 330,54-110-1,-84 191-421,1 0 0,0 1 0,0-1 0,0 0 0,0 0 0,1 1 0,-1-1 0,0 0 0,1 1 0,-1 0 0,1-1 0,-1 1 0,1 0 0,0-1 0,-1 1 0,1 0 0,3-1 0,-3 2-8,-1 0-1,1 1 1,-1-1-1,0 0 1,1 1-1,-1-1 1,0 1 0,1-1-1,-1 1 1,0-1-1,1 1 1,-1 0-1,0 0 1,0 0-1,0 0 1,0 0 0,0 0-1,0 0 1,0 0-1,0 0 1,0 0-1,0 0 1,-1 1-1,2 1 1,3 7 3,0-1 1,0 1-1,-1 0 0,-1 1 0,0-1 1,0 1-1,-1-1 0,0 1 0,0 18 0,-1 6 26,-7 59-1,3-65-13,-13 52-1,12-68-14,0-1 0,-1 1 1,0-1-1,0 0 0,-1 0 0,-11 15 0,15-25 1,1 0 0,-1 0-1,1 0 1,-1 0 0,0 0-1,0 0 1,0-1 0,0 1-1,0 0 1,0-1 0,-1 0-1,1 1 1,0-1 0,-1 0-1,1 0 1,-1 0-1,1-1 1,-1 1 0,1-1-1,-1 1 1,1-1 0,-1 0-1,0 0 1,1 0 0,-1 0-1,1-1 1,-1 1 0,0 0-1,1-1 1,-1 0 0,1 0-1,-1 0 1,1 0 0,0 0-1,-4-2 1,3 0 22,-1 1 0,1-1 1,0 0-1,-1 0 0,1 0 1,0-1-1,1 1 0,-1-1 0,1 1 1,-1-1-1,1 0 0,0 0 1,1 0-1,-1 0 0,1-1 1,0 1-1,0 0 0,0 0 0,0-1 1,0-4-1,1 7-15,0 0-1,0 0 1,1 0-1,-1 0 1,0 0 0,1 0-1,-1 0 1,1 0 0,-1 0-1,1 1 1,0-1-1,0 0 1,0 0 0,0 1-1,0-1 1,0 1-1,1-1 1,0-1 0,3 0 16,0-1 0,0 1 1,1 0-1,9-5 0,-10 6-23,263-103 227,-231 89-209,1 0 0,-2-3 1,56-37-1,-69 40-18,-1-1 0,-1-1 0,32-34 0,44-70-19,-80 98 3,-2-1 1,-1-1-1,-1 0 1,-1-1-1,-1 0 1,-2-1-1,9-39 1,-10 26 9,-2-1 0,-2 1 0,-1-1 0,-5-64 0,0 79 22,-1 0 0,-2 1 0,0 0 1,-2 0-1,-1 0 0,-13-29 0,20 53-22,1 1 0,-1 0 0,1-1 0,-1 1 1,0 0-1,0 0 0,0-1 0,0 1 0,0 0 0,0 0 1,0 0-1,0 0 0,0 0 0,0 1 0,-2-2 1,2 2-2,0-1 1,0 1-1,1 0 1,-1 0-1,0 0 1,0 0 0,0 0-1,1 0 1,-1 0-1,0 0 1,0 0 0,1 1-1,-1-1 1,0 0-1,0 0 1,1 1-1,-1-1 1,0 0 0,1 1-1,-2 0 1,-2 2 0,0 1 0,1-1 0,0 1 0,-1 0-1,1 0 1,1 0 0,-4 6 0,-10 20-11,2 1-1,1 1 1,1 0-1,2 1 0,-9 45 1,-14 166-63,26-173-3,4 0-1,3 0 1,3 0-1,23 138 1,-20-184 42,0-1 1,11 29 0,-15-47 24,0 0 0,1-1-1,0 1 1,0 0 0,0-1-1,1 0 1,-1 0 0,1 0 0,1 0-1,-1-1 1,1 1 0,-1-1 0,1 0-1,7 4 1,-7-6 6,-1-1-1,1 0 1,-1 0-1,1 0 1,-1-1-1,1 1 1,0-1 0,-1 0-1,1 0 1,-1-1-1,1 1 1,0-1-1,-1 0 1,1-1 0,-1 1-1,0-1 1,6-2-1,7-4-1,-1-1 0,-1 0 0,15-12-1,442-336 65,-420 312 40,-46 38-18,-34 31-29,-25 23-12,1 3 1,3 3-1,2 1 0,3 2 1,2 2-1,2 2 0,-34 72 1,69-122-33,0 0 0,1 0 1,-4 19-1,7-28-7,1 1 1,0 0-1,0-1 0,0 1 0,0 0 0,0 0 0,0-1 0,0 1 0,0 0 1,0 0-1,1-1 0,-1 1 0,2 3 0,-1-5 0,0 1-1,-1 0 1,1 0-1,0 0 1,0-1-1,-1 1 1,1 0-1,0-1 1,0 1-1,0-1 1,0 1-1,0-1 1,0 0-1,0 1 1,0-1-1,0 0 1,0 0-1,0 1 1,0-1-1,0 0 1,0 0-1,1 0 1,-1 0-1,0-1 1,1 1-1,4-1 5,1-1 0,-1 0 0,1 0 0,-1 0 0,0-1 0,0 0 0,0 0 0,0 0 0,0-1 0,-1 0 0,0 0 0,0-1 0,0 1 0,0-1 0,-1 0 0,8-10 0,5-9 22,-1-1 1,17-38-1,-31 60-23,21-48 92,-3-1 1,-2-1-1,16-80 0,-18 77 67,-12 51-72,0 13-45,1 17-12,-5-24-32,3 25-10,2-1 1,0-1-1,2 1 0,1-1 0,0 0 0,2 0 0,1-1 0,1-1 0,1 0 1,19 26-1,-27-41 3,1 0 1,0-1-1,0 0 1,0 0-1,1 0 1,0-1-1,0 0 1,11 6-1,-14-9 5,0-1-1,1 1 0,-1-1 0,1 0 0,-1 0 1,1-1-1,-1 1 0,1-1 0,-1 0 0,1 0 1,-1 0-1,1-1 0,-1 1 0,1-1 0,-1 0 1,1-1-1,7-2 0,-4 0 7,-1 0 0,1-1 1,-1 0-1,0 0 0,0 0 0,0-1 1,-1 0-1,0 0 0,0-1 1,-1 0-1,9-13 0,3-8 34,23-56 1,-22 45-25,82-178 64,-98 211-75,1 0 0,0 1 0,0 0 1,8-9-1,-11 13-4,0 1 1,1-1-1,-1 0 0,1 1 1,-1-1-1,1 1 1,-1-1-1,1 1 1,0-1-1,-1 1 0,1-1 1,0 1-1,-1 0 1,1-1-1,0 1 1,-1 0-1,1 0 1,0-1-1,0 1 0,-1 0 1,1 0-1,0 0 1,0 0-1,-1 0 1,1 0-1,0 0 0,0 0 1,-1 0-1,1 0 1,0 1-1,0-1 1,-1 0-1,1 0 0,0 1 1,-1-1-1,1 1 1,0-1-1,-1 0 1,1 1-1,0-1 0,-1 1 1,1-1-1,-1 1 1,1 0-1,-1-1 1,1 1-1,-1-1 0,0 1 1,1 1-1,5 11 6,0 0-1,-1 1 1,-1-1-1,0 1 0,-1 0 1,3 28-1,-4-31-4,2 30-10,-2 0 0,-2 0 0,-9 73 0,8-101 10,-1-1-1,0 1 1,-1-1 0,-1 0-1,-6 15 1,8-23 0,1-1 1,-1 0-1,0 0 0,0 0 1,0 0-1,-1 0 0,1 0 1,-1-1-1,1 1 0,-4 2 1,4-4 2,0 0 0,0 0 0,0 0 0,0 0 0,0-1 0,0 1 0,0-1 0,0 1 0,0-1 0,0 0 0,0 1 0,0-1 0,0 0 0,0 0 0,0-1 0,0 1 0,0 0 0,-4-2 0,-7-2 25,1-2 1,0 1-1,1-1 1,-1-1-1,1 0 1,0 0-1,1-1 1,0-1 0,0 0-1,-9-11 1,18 20-22,33-3 27,-8 1-33,0-1 0,-1-1 0,0-1 0,0-1-1,0-1 1,-1-1 0,0-1 0,0-1 0,-1-1 0,37-25 0,112-104-50,-147 119 41,105-84-57,-127 104 59,0 0 0,1 0 0,-1 0 0,0 0 0,0 0 0,1 0 1,-1 1-1,0-1 0,1 0 0,-1 1 0,1-1 0,-1 1 0,1 0 0,-1-1 0,1 1 0,-1 0 0,1 0 1,-1 0-1,1 0 0,-1 0 0,3 0 0,-3 1 0,1 0 1,-1 0-1,0-1 1,0 1-1,1 0 1,-1 0-1,0 0 1,0 0-1,0 1 1,0-1-1,-1 0 1,1 0-1,0 0 0,0 1 1,-1-1-1,1 0 1,0 3-1,2 6-6,-1 0-1,0 0 1,0 0-1,-1 18 0,-2 124-21,26-183 35,0-14 27,-9 17-1,28-40 0,-39 60-25,1 1 0,1 0 0,-1 0-1,1 0 1,0 1 0,1 0 0,-1 1 0,1 0 0,15-8 0,-22 13-4,1-1 0,-1 1 0,0-1 1,0 1-1,0-1 0,0 1 0,0 0 1,0 0-1,0 0 0,1 0 0,-1 0 1,0 0-1,0 0 0,0 0 0,0 0 1,1 0-1,-1 0 0,0 1 0,0-1 1,0 0-1,0 1 0,0-1 0,1 2 1,0-1-1,-1 0 0,0 1 0,1-1 0,-1 1 0,0-1 0,0 1 0,0 0 0,-1-1 1,1 1-1,0 0 0,-1 0 0,1-1 0,0 3 0,1 7-5,-1 0 0,0 1 1,-2 20-1,1-25-2,-9 82-12,5-57 32,-1 33 1,11-71-10,0 0 0,-1-1 0,0 0 0,8-13 0,2-7 32,2 2 0,1 0-1,0 0 1,2 2 0,1 1 0,1 0 0,38-29 0,-60 50-34,1 1 1,0-1 0,0 0-1,-1 1 1,1-1 0,0 1-1,0-1 1,0 1 0,0 0 0,-1-1-1,1 1 1,0 0 0,0 0-1,0-1 1,0 1 0,0 0-1,0 0 1,0 0 0,0 0 0,0 0-1,0 0 1,0 1 0,0-1-1,0 0 1,-1 0 0,1 1-1,0-1 1,0 0 0,0 1 0,0-1-1,0 1 1,-1-1 0,1 1-1,0 0 1,0-1 0,-1 1-1,1 0 1,-1-1 0,1 1-1,0 0 1,-1 0 0,1 0 0,-1-1-1,0 1 1,1 0 0,-1 0-1,0 0 1,1 0 0,-1 1 0,2 7-3,0-1 1,0 0 0,-1 1 0,1 10-1,-2-17 3,1 44-2,-2-23-1,5 33 1,-3-50-1,0 0 0,1-1-1,-1 1 1,1 0 0,0-1 0,0 0 0,1 1 0,-1-1 0,1 0 0,7 8 0,-9-11 1,1 0-1,0 0 0,0-1 1,0 1-1,0-1 1,0 1-1,0-1 0,0 0 1,1 0-1,-1 0 0,0 0 1,1 0-1,-1 0 1,0-1-1,6 1 0,-3 0 2,0-1 0,0-1 0,0 1 0,-1-1-1,1 1 1,0-2 0,8-1 0,-1-2 4,1-1 1,0 0 0,-1 0-1,21-17 1,1-4 22,37-39 0,19-17 59,-82 77-80,1 0 0,-1-1 0,0 0 1,0 0-1,0-1 0,-1 0 0,0-1 0,6-10 1,-34 30 8,9-2-7,1 1-1,0 0 1,1 1-1,0 0 1,0 0 0,2 1-1,-1 1 1,-8 17 0,2 1 2,0 1 0,-13 49 1,21-58-19,2-1 1,-4 24-1,8-37 0,1-1 1,-1 0-1,1 0 1,0 0-1,1 1 1,0-1-1,0 0 1,1 0-1,3 11 1,-4-18 3,-1 1 1,1 0-1,0-1 1,0 1-1,0 0 1,-1-1-1,2 1 1,-1-1-1,0 1 0,0-1 1,0 0-1,1 1 1,-1-1-1,0 0 1,1 0-1,0 0 1,-1 0-1,1 0 1,-1 0-1,1-1 0,0 1 1,0 0-1,1-1 1,0 1 2,0-2 0,-1 1-1,1 0 1,0 0 0,-1-1 0,1 0 0,-1 1 0,1-1 0,0 0-1,-1 0 1,0-1 0,1 1 0,3-3 0,3-3 5,0-1 0,0 0 1,-1 0-1,0 0 0,-1-1 0,7-10 1,8-17 35,-2-1 1,-2 0 0,-1-1 0,-2-1 0,12-48 0,-18 62 40,-4 19-24,-2 17-20,-3 15-30,2-1-1,1 0 1,0 0 0,10 31-1,-9-44-15,0 0 0,0 0 0,1 0 1,0 0-1,1-1 0,1 0 0,0 0 0,0-1 0,1 1 0,13 12 0,-18-20 3,0-1-1,1 1 1,-1-1 0,1 0 0,-1 0-1,1 0 1,0-1 0,0 1 0,-1-1-1,1 0 1,0 0 0,0 0 0,0-1-1,1 1 1,-1-1 0,0 0 0,0 0-1,0 0 1,0-1 0,0 1 0,0-1-1,0 0 1,0-1 0,0 1 0,0 0-1,-1-1 1,1 0 0,4-2 0,2-3-1,0 0 0,0 0 0,0-1 0,-1 0 1,0-1-1,-1 1 0,1-2 0,8-12 0,10-22 20,27-58 0,-2 1 18,-28 56-20,16-25 21,-40 68-34,1 1 1,0 0 0,0-1 0,0 1 0,0 0-1,0 0 1,0 0 0,0 0 0,0 0 0,0 0 0,0 0-1,0 0 1,1 1 0,1-2 0,-3 2 0,0 0 0,1 0 0,-1 0 0,1 0 0,-1 1 0,0-1 0,1 0 0,-1 0-1,0 0 1,1 0 0,-1 0 0,0 1 0,1-1 0,-1 0 0,0 0 0,1 0 0,-1 1 0,0-1 0,1 0 0,-1 1 0,0-1 0,0 0 0,1 1 0,-1-1 0,0 0 0,0 1 0,0-1 0,0 0 0,1 1 0,-1-1 0,0 1 0,1 5 5,0-1 0,0 1 1,0 0-1,-1-1 1,0 12-1,-2 21-5,-3 97-73,-36 209 0,40-338 70,0-1-1,0 0 1,-1 0 0,0 0-1,0 0 1,-1 0-1,1 0 1,-5 6 0,6-10 3,1-1 1,-1 1-1,0 0 1,0 0-1,0 0 1,0-1 0,0 1-1,0 0 1,0-1-1,0 1 1,0-1-1,0 1 1,0-1-1,0 0 1,0 1-1,0-1 1,0 0 0,-2 0-1,2 0 3,-1 0-1,1 0 1,-1-1 0,0 1-1,1-1 1,-1 1-1,1-1 1,0 0 0,-1 1-1,1-1 1,-1 0 0,1 0-1,0 0 1,0 0-1,0 0 1,-3-3 0,-3-6 18,0 0 0,0-1 1,1 0-1,0 0 1,0 0-1,2-1 0,-1 0 1,-4-21-1,6 22 3,3 10-24,-1 1-1,1 0 1,0-1 0,0 1-1,-1-1 1,1 1 0,0 0-1,0-1 1,0 1 0,0-1-1,0 1 1,0 0-1,-1-1 1,1 1 0,0-1-1,0 1 1,0-1 0,0 1-1,1-1 1,-1 1-1,0-1 1,0 1 0,0 0-1,0-1 1,0 1 0,0-1-1,1 1 1,-1 0-1,0-1 1,0 1 0,1-1-1,-1 1 1,0 0 0,1-1-1,-1 1 1,0 0 0,1 0-1,-1-1 1,0 1-1,1 0 1,-1 0 0,0-1-1,1 1 1,-1 0 0,1 0-1,-1 0 1,1 0-1,-1 0 1,1 0 0,-1 0-1,0 0 1,1 0 0,-1 0-1,1 0 1,-1 0-1,1 0 1,0 0 0,30 11 10,-23-8-11,182 70-88,-136-55 85,89 17 1,-134-33 17,0-1 1,1 0-1,-1-1 0,0 0 0,0 0 1,17-3-1,-21 2-8,0-1 0,1 0 0,-1 1 0,0-2 0,0 1 0,0 0 0,-1-1 0,1 0 0,0 0 0,-1-1 0,0 1 1,6-7-1,6-9-3169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35.39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601 354 4216,'0'0'3654,"-5"-10"-3292,-41-89 911,41 89-1130,-1 1 1,0-1-1,0 1 0,-1 0 1,0 1-1,-1 0 0,0 0 1,0 0-1,-1 1 1,0 0-1,0 1 0,0 0 1,-1 1-1,0-1 0,0 2 1,0 0-1,-1 0 0,1 0 1,-1 2-1,0-1 0,0 1 1,0 1-1,0 0 0,0 1 1,-1 0-1,1 0 0,0 1 1,0 1-1,0 0 0,0 0 1,0 1-1,1 1 1,-1-1-1,-16 10 0,12-4 18,1 1-1,1 1 0,0 0 0,0 0 1,1 1-1,1 1 0,0 0 1,1 0-1,0 1 0,1 1 1,0-1-1,1 2 0,-6 16 1,7-13-8,0 0 0,1 1 1,1 0-1,0 1 1,2-1-1,1 1 0,0-1 1,1 1-1,2 0 1,3 28-1,-1-32-50,1-1 0,0 1-1,2-1 1,-1 0 0,2 0 0,0-1-1,2 1 1,-1-2 0,1 1 0,1-1-1,17 18 1,-21-26-60,0 0-1,0 0 1,1 0-1,-1-1 1,1 0 0,1 0-1,-1-1 1,1 0-1,-1-1 1,1 1-1,0-1 1,0-1 0,1 1-1,-1-2 1,0 1-1,1-1 1,-1 0-1,1-1 1,-1 0 0,1 0-1,-1-1 1,1 0-1,-1 0 1,11-4-1,-6 1 2,-1-1 0,0-1 1,-1 0-1,1 0 0,-1-1 0,0-1 0,-1 1 0,0-2 0,0 0 0,-1 0 0,0 0 0,-1-1 0,0-1 0,13-20 0,-13 17-2,0-1 0,-1-1 1,-1 1-1,0-1 0,-1 0 0,-1 0 0,0-1 0,-1 0 1,-1 1-1,0-1 0,-2-19 0,-1 15 14,-2 1 0,0-1 0,-1 1 0,-1 0 0,-9-25 0,10 34-12,-1-1-1,-1 1 1,0 0 0,0 0 0,-1 1 0,0 0 0,-1 0 0,0 0 0,0 1 0,-12-9 0,16 15-26,0 0 0,0 1 1,0-1-1,-1 1 1,1 0-1,-1 0 0,1 0 1,-1 1-1,0 0 0,0 0 1,1 0-1,-1 0 1,0 1-1,0-1 0,0 2 1,0-1-1,0 0 0,0 1 1,0 0-1,0 0 1,1 0-1,-1 1 0,0-1 1,1 1-1,-1 0 1,1 1-1,-6 3 0,-4 3 20,1 1 0,0 0 0,1 1 0,0 0-1,1 1 1,0 0 0,-9 14 0,3-1 11,0 1-1,2 0 1,1 1 0,1 0 0,-12 39 0,18-43-8,1-1 0,1 1 0,1 0 0,1 0 0,2 0 0,0 1 0,3 34 0,-1-50-23,0 0 0,1 0 0,0 0 1,0 0-1,1 0 0,0 0 0,0-1 0,1 1 0,0-1 0,0 0 0,0 0 0,1 0 0,10 10 0,-11-13-5,1 0 0,-1-1 0,1 1 0,0-1 0,0 0 0,1 0 0,-1 0 0,1-1 0,-1 0 0,1 0 0,0 0 0,0-1 0,-1 0 0,1 0 0,0 0 0,0-1 0,0 0 1,0 0-1,9-2 0,1-1 16,0-1 1,-1 0 0,1-1-1,-1-1 1,0-1 0,0 0-1,-1-1 1,0 0 0,23-19-1,-19 13 9,-1-1 0,0-1 0,-2-1 0,0 0-1,0-1 1,16-28 0,-22 30-5,-2 1 0,0-1 0,-1-1-1,-1 1 1,0-1 0,-1 0 0,-1 0 0,-1 0 0,0-1 0,-1 1 0,-3-31 0,1 35-3,0 0 1,-1 0 0,-1 0-1,0 0 1,-1 0 0,0 1-1,-1-1 1,-1 1 0,0 0-1,0 1 1,-1-1 0,0 1-1,-1 1 1,-1-1 0,-18-17-1,21 23-16,0 1 0,0-1 0,-1 1 0,1 0 0,-1 1 0,0 0 0,0 0 0,0 0-1,-1 1 1,1 0 0,-1 1 0,1-1 0,-1 1 0,1 1 0,-1 0 0,-10 0 0,7 2-1,1 0 1,-1 0 0,0 1-1,1 0 1,-1 1 0,1 0-1,0 1 1,1 0-1,-1 0 1,1 1 0,-10 7-1,1 2 4,0 1 0,1 1 0,0 0 0,1 1 0,2 1 0,0 0 0,0 1 0,2 1 0,1 0 0,0 0 0,-13 42 0,19-49-12,1 1 0,1 0 0,0 0-1,1 0 1,1 0 0,0 0 0,1 1 0,0-1 0,2 0 0,0 0 0,0 0-1,1 0 1,1 0 0,1-1 0,0 1 0,1-1 0,0 0 0,1-1 0,14 21 0,-12-22-5,0-1 1,0-1 0,1 1 0,1-2 0,-1 1 0,2-2 0,-1 1 0,1-2 0,14 8-1,-17-11 3,0 0-1,0 0 1,1-1-1,-1 0 1,1-1-1,0 0 1,0-1-1,0 0 1,0 0-1,0-1 1,0 0-1,0-1 1,18-3 0,-10-2 3,0 0 1,0 0 0,0-2 0,-1 0 0,0-2 0,0 1 0,-1-2-1,21-18 1,-17 12 6,-1-1 0,-1-1-1,-1 0 1,-1-2-1,25-38 1,-30 37 3,0 1-1,-1-2 1,-2 1 0,0-1 0,-2-1 0,0 1 0,-2-1-1,0 0 1,0-37 0,-4 36 5,-1-1 0,-1 1 0,-1-1 0,-1 1 0,-1 0 1,-2 1-1,0-1 0,-20-42 0,20 53-6,0 2 1,0-1 0,-2 1-1,1 1 1,-2-1 0,1 1-1,-1 1 1,-22-18 0,26 24-12,-1-1 1,0 1 0,0 0 0,0 1-1,0-1 1,-1 2 0,1-1 0,-1 1-1,1 0 1,-1 0 0,0 1 0,0 0 0,0 0-1,0 1 1,0 0 0,0 1 0,-13 2-1,9 0-7,1 1-1,0 0 0,0 0 1,1 1-1,-1 1 0,1 0 1,0 0-1,1 1 0,-1 0 0,1 1 1,1 0-1,-1 0 0,2 1 1,-1 0-1,1 0 0,-8 14 1,2 0-17,1-1 1,1 1-1,1 1 1,1 0 0,1 1-1,-7 36 1,11-38 0,1 1 0,1-1-1,2 0 1,0 0 0,1 1 0,1-1 0,1 0 0,8 30 0,-7-39-1,1 0 1,0 0 0,0 0-1,1-1 1,1 1-1,1-2 1,-1 1 0,2-1-1,0 0 1,0-1 0,1 0-1,1 0 1,0-1 0,14 10-1,-18-15 13,1-1 0,-1 0 0,0-1 0,1 1-1,0-1 1,0-1 0,0 0 0,0 0 0,0 0 0,0-1 0,0-1 0,1 1-1,-1-1 1,0 0 0,0-1 0,1 0 0,-1 0 0,0-1 0,0 0-1,0-1 1,-1 0 0,1 0 0,0 0 0,10-7 0,-6 2 18,0 0 1,0-1-1,-1 0 0,0 0 1,-1-1-1,0 0 1,-1-1-1,0 0 0,-1-1 1,0 0-1,0 0 1,-2-1-1,9-20 1,-10 18 16,0 0 0,-1-1 0,-1 1 0,-1-1 0,0 0 0,-1 0 0,-1 0 0,-2-27 0,1 36-18,0 1 0,-1 0 0,1 0 0,-1 0 0,-1 0 0,1 0 1,-1 0-1,0 1 0,0-1 0,-8-9 0,8 12-9,0-1-1,-1 1 1,0 0 0,1 0 0,-1 1 0,0-1 0,0 1-1,-1 0 1,1 0 0,0 0 0,-1 1 0,1-1 0,-1 1-1,0 0 1,1 0 0,-7 0 0,6 1-47,0 0 1,0 1 0,0-1-1,0 1 1,0 0 0,0 1-1,0-1 1,-5 3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47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156 133 4720,'0'0'11815,"-10"-1"-11429,2-1-306,-37-1 326,41 3-299,0 0 1,0 0-1,1 1 1,-1-1-1,0 1 0,0 0 1,1 0-1,-1 1 0,0-1 1,1 1-1,-6 3 0,3-1 135,0 1-1,0-1 0,1 2 0,-7 5 0,12-10-203,-1 0-1,0-1 0,1 1 1,-1 0-1,1-1 0,-1 1 1,1 0-1,-1 0 0,1-1 1,-1 1-1,1 0 0,0 0 1,-1 0-1,1 0 0,0 0 0,0 0 1,0 0-1,0 0 0,0-1 1,0 1-1,0 0 0,0 0 1,0 0-1,0 0 0,0 0 1,0 0-1,1 0 0,-1 0 1,0-1-1,1 1 0,-1 0 1,1 0-1,-1 0 0,1-1 0,-1 1 1,1 0-1,-1 0 0,1-1 1,0 1-1,-1 0 0,1-1 1,0 1-1,0-1 0,0 1 1,0-1-1,3 2 3,0 0 0,-1-1 0,1 0 0,0 0-1,0 0 1,0 0 0,0-1 0,0 1 0,0-1 0,0 0 0,0 0 0,0 0-1,0-1 1,0 0 0,0 0 0,0 0 0,0 0 0,0 0 0,-1-1 0,1 1 0,5-4-1,-4 2-9,-1 0 0,1 0-1,-1-1 1,0 1-1,1-1 1,-2 0-1,1 0 1,0 0 0,-1 0-1,0-1 1,0 1-1,0-1 1,-1 0-1,1 0 1,2-8 0,-2-1 65,0 1 0,1-18 0,-3 26-60,-1 0-1,0 0 1,0 0 0,-1-1-1,1 1 1,-1 0 0,0 0-1,-1 0 1,-1-6 0,2 10-22,1 1 0,0-1 1,-1 0-1,1 0 0,-1 0 1,1 0-1,-1 1 0,1-1 1,-1 0-1,0 0 1,0 1-1,1-1 0,-1 1 1,0-1-1,0 0 0,1 1 1,-1 0-1,0-1 0,0 1 1,0-1-1,0 1 0,0 0 1,0 0-1,0-1 0,0 1 1,-1 0-1,0 0 13,-1 1 0,1-1 1,0 1-1,0-1 0,0 1 0,0 0 0,0 0 0,0 0 0,0 0 0,0 0 0,-2 2 1,-1 1 12,1-1 1,0 1 0,0 0 0,1 0-1,-1 0 1,1 0 0,0 0 0,-5 10 0,7-12-29,1 1 1,0 0 0,-1-1-1,1 1 1,0 0 0,1-1-1,-1 1 1,0 0-1,1-1 1,-1 1 0,1-1-1,0 1 1,0-1 0,0 1-1,0-1 1,0 1 0,1-1-1,-1 0 1,1 0 0,-1 0-1,1 0 1,0 0 0,0 0-1,0 0 1,0 0 0,0-1-1,0 1 1,1-1 0,-1 0-1,0 1 1,1-1 0,-1 0-1,1 0 1,-1-1 0,1 1-1,0 0 1,-1-1 0,1 0-1,0 0 1,-1 0 0,1 0-1,3 0 1,-3-1 5,-1 0 0,0 1 0,0-1 0,0 0 0,0 0 0,0-1 0,0 1 0,0 0 0,0-1 0,0 1 0,-1-1 0,1 1 1,-1-1-1,1 0 0,-1 0 0,0 0 0,1 0 0,-1 0 0,0 0 0,0 0 0,0 0 0,-1 0 0,1 0 0,0-1 0,-1 1 0,0 0 0,1 0 0,-1-1 0,0 1 0,0 0 0,0-1 0,0 1 0,-1 0 0,1 0 1,-1-1-1,1 1 0,-1 0 0,0 0 0,0 0 0,0-1 0,-2-2 0,2 4-8,0 0-1,1 1 1,-1-1 0,0 0 0,0 1 0,1-1-1,-1 1 1,0-1 0,0 1 0,0 0 0,1-1-1,-1 1 1,0 0 0,0-1 0,0 1-1,0 0 1,0 0 0,0 0 0,0 0 0,0 0-1,0 0 1,0 0 0,0 0 0,1 1 0,-1-1-1,0 0 1,0 0 0,0 1 0,0-1-1,0 0 1,1 1 0,-1-1 0,0 1 0,0-1-1,-1 2 1,-30 24 100,26-21-81,4-3-21,0-1-1,1 1 1,-1 0-1,0 0 1,0-1-1,1 1 1,-1 0-1,1 1 0,0-1 1,0 0-1,0 0 1,0 1-1,0-1 1,0 0-1,0 1 1,1-1-1,-1 1 1,1-1-1,0 1 1,0-1-1,0 1 1,0-1-1,0 1 1,0-1-1,1 1 1,-1-1-1,1 1 1,0-1-1,-1 0 1,1 1-1,0-1 0,1 0 1,-1 0-1,0 0 1,1 0-1,-1 0 1,1 0-1,-1 0 1,1 0-1,0 0 1,0-1-1,0 1 1,0-1-1,0 1 1,0-1-1,0 0 1,1 0-1,-1 0 1,0 0-1,1 0 1,-1 0-1,1-1 1,-1 1-1,1-1 0,-1 0 1,1 0-1,-1 0 1,1 0-1,-1 0 1,1 0-1,-1-1 1,1 1-1,3-2 1,-2 1 7,0 0 1,-1 0-1,1-1 1,-1 1-1,0-1 1,1 0-1,-1 1 1,0-1-1,0-1 1,0 1-1,-1 0 1,1-1 0,0 0-1,-1 1 1,0-1-1,1 0 1,-1 0-1,0 0 1,-1-1-1,1 1 1,0 0-1,-1-1 1,0 1-1,0-1 1,1-5-1,-2 9-4,1-1 0,-1 1 0,0-1 0,0 1 0,0 0 0,0-1 0,0 1 0,0-1 0,0 1 0,0 0 0,0-1 0,0 1 0,0-1 0,0 1 0,0-1 0,-1 1 0,1 0 0,0-1 0,0 1 0,0 0 0,-1-1 0,1 1 0,0 0 0,0-1 0,-1 1 0,1 0 0,0-1 0,-1 1 0,1 0 0,0 0 0,-1-1 0,1 1 0,0 0 0,-1 0 1,1 0-1,-1-1 0,-18 5 162,-15 17 0,66-31-118,-16 3-229,-1-1 0,19-12 0,-13 6-2969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0:5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59 3312,'0'0'8753,"10"1"-8546,3 1-136,30 1 266,-25-5 213,-16 1-501,1 0 0,-1 1 0,0-1-1,0 1 1,0 0 0,0 0 0,1 0-1,-1 0 1,0 0 0,0 0 0,4 2 0,0-1 71,-1 0 1,1 0-1,0 0 0,8 0 1,-9-1-60,-1 0 1,0 0-1,0 0 1,0 1-1,0 0 1,0 0-1,0 0 1,0 0-1,8 4 1,-6-2 4,1-1 1,0 0-1,0 0 1,0-1-1,8 1 1,30 4 114,-18-3-8,30 1 1,-13-4-101,125 3 488,-59-3-104,-84 3-355,0-1 0,0-2 0,0 0 0,0-2-1,-1-1 1,1-1 0,0-1 0,32-11-1,-42 11-20,0 1 0,0 1 0,17-1 0,27-7 99,-44 7-135,1 0 0,-1 2 0,1-1 0,0 2 0,-1 0 0,1 1 0,19 3 0,70 3 218,-25-6-22,-67 0-180,-1 0-1,17-3 1,12 0 71,94-9 314,-102 10-262,63-11-1,-73 8-121,1 1 0,-1 2 0,0 0-1,1 1 1,38 4 0,-38 0 31,29 0 0,13 0 25,29 7 64,-61-9-149,8 1-3,60 8 182,-97-10-191,0 0 0,0 0 0,0-1 0,10-1 0,13-1 27,-9 3-14,32 6-1,-3-3 148,-41-2-165,1 0 0,-1 0-1,1-1 1,-1 0 0,11-1 0,-10 0-12,0 1 0,1 0 0,15 2 0,16 0 4,-35-3-7,0 1-1,0 0 1,0 1 0,0-1 0,0 1 0,7 2-1,41 3 0,-10 3 29,21 6 29,11 7 111,-68-20-164,-6-2 1,-1 1 0,1-1 0,0 1 0,-1-1 0,1 1 0,-1-1 0,1 1 0,-1 0 0,1 0 0,-1 0 0,1 0 0,-1 0 1,2 1-1,0 1 1,0-1 0,0 1 0,1-1 1,-1 0-1,8 4 0,-7-5 3,-1 1 0,1 0 0,0 1 0,-1-1 1,1 0-1,-1 1 0,3 3 0,6 8 12,-9-10-13,0 1-1,1-1 1,-1 0 0,1 0 0,7 4-1,-2 0-3,1 0 0,-1 0 0,11 13 0,-2-1-1,-14-16-16,-2 1 0,1-1 0,-1 1 0,1 0-1,-1 0 1,0 0 0,-1 0 0,1 0 0,-1 0-1,0 1 1,-1-1 0,1 0 0,-1 1 0,0-1-1,0 0 1,-1 1 0,1-1 0,-1 0 0,-3 8-1,3-8 37,0 0-1,-1 0 1,0 0 0,0 0-1,0 0 1,-1 0-1,1-1 1,-1 1 0,0-1-1,-1 0 1,1 0-1,-1 0 1,1 0-1,-1-1 1,-5 4 0,-23 14 73,-1-1 0,-66 28 1,46-23-51,38-16-42,0-2 0,-29 10 0,39-15 0,1 0 1,-1 0-1,1 0 0,-1 1 0,1 0 0,-7 4 0,7-3 0,0-1 0,0 0-1,-1 0 1,0-1 0,-9 4-1,-24 7 1,12-4-2,-1-1 1,-1-1 0,1-1 0,-32 2 0,-108 7 123,114-9-66,38-3-46,-1-1 0,0-1 1,0 0-1,-18-2 0,20 0-11,0 0 0,-18 3 0,18-1 0,0-1-1,-20-1 1,10-3-4,-1 1 0,0 1 1,1 1-1,-1 1 0,0 1 0,-35 7 0,1 3 18,45-9-11,0 0 1,0 1 0,0 0 0,1 1 0,0 0-1,-15 8 1,-6 4 45,-69 22 0,101-37-51,-151 38 89,117-33-58,0-1 0,-55 0 0,-81-17 273,152 13-264,-1 1 1,-22 5-1,25-3-29,0-1 0,1-1 0,-27-1 0,23-1 7,0 1 1,-30 5-1,27-2 3,-31 0 0,24-4 28,-53 7 0,64-5-50,0 0 0,0-2 0,-26-3 0,23 2 9,-1 0-1,-27 3 0,22 0 6,-42-3-1,42 0 0,-47 4-1,-56 16-54,107-16 26,-30 2 0,32-4-13,-40 8 1,-21 2-72,63-11 56,21 0 43,-1-1-1,1 1 1,-1 0-1,1 0 1,-1 0 0,1 0-1,-1 0 1,1 0-1,-1-1 1,1 1-1,-1 0 1,1 0-1,-1 0 1,0 1-1,1-1 1,-1 0-1,1 0 1,-1 0-1,1 0 1,-1 0-1,1 1 1,0-1-1,-1 0 1,1 0 0,-1 1-1,1-1 1,-1 0-1,1 1 1,0-1-1,-1 0 1,1 1-1,0-1 1,-1 1-1,1-1 5,0 0-1,0 0 1,1 0 0,-1 0-1,0 0 1,0 0 0,1 0-1,-1 0 1,0 0-1,0 0 1,0 0 0,1-1-1,-1 1 1,0 0-1,0 0 1,0 0 0,0 0-1,0-1 1,1 1 0,-1 0-1,0 0 1,0 0-1,0 0 1,0-1 0,0 1-1,0 0 1,0 0-1,0-1 1,0 1 0,1 0-1,-1 0 1,0 0-1,0-1 1,0 1 0,0 0-1,0 0 1,-1-1 0,1 1-1,0 0 1,0 0-1,0 0 1,0-1 0,0 1-1,0 0 1,0 0-1,0 0 1,0-1 0,0 1-1,-1 0 1,1 0 0,0 0-1,0 0 1,0-1-1,0 1 1,-1 0 0,1 0-1,0 0 1,0 0-1,0 0 1,-1 0 0,1-1-1,32-8 123,41-19 0,26-9-8,31-8 108,-118 42-206,0-2 0,0 0 1,-1 0-1,0-1 0,0-1 0,0 0 0,-1 0 0,0-1 0,0 0 0,-1-1 0,12-13 1,-17 18-12,1 0 0,0 0 0,0 1 1,1 0-1,-1 0 0,1 0 1,6-3-1,-7 5 7,-1-1 1,1 0-1,-1 0 0,0-1 1,0 1-1,0-1 0,0 0 1,0 0-1,-1 0 0,1-1 1,4-5-1,5-4 119,-11 16-18,-6 7-47,-3 0-52,0-1 1,0 0 0,-1 0-1,-1-1 1,1 0 0,-12 8 0,-6 7 8,25-23-26,-26 26 52,-2-1 0,-44 29 0,65-49-41,-7 5 28,-1 0 0,0-1 0,0 0 0,-1-2 0,0 0 0,-32 9 0,-51 3 123,94-16-159,5-3-4,1 0 1,0 1-1,0-1 0,0 0 0,-1 0 0,1 0 0,0 0 0,0 0 1,0 0-1,-1 0 0,1 0 0,0 0 0,0 0 0,0 0 0,-1 0 1,1 0-1,0 0 0,0 0 0,-1 0 0,1 0 0,0 0 0,0 0 1,-1 0-1,1 0 0,0 0 0,0 0 0,0 0 0,-1 0 0,1 0 1,0 0-1,0-1 0,0 1 0,-1 0 0,1 0 0,0 0 1,-1-1-1,1 1 0,0 0 0,0 0 0,-1 0 1,1 0-1,0 0 0,-1 0 0,1 0 0,0 0 0,-1 0 1,1 0-1,0 0 0,0 0 0,-1 0 0,1 0 1,0 0-1,-1 0 0,1 0 0,0 1 0,0-1 1,-1 0-1,1 0 0,0 0 0,0 0 0,-1 1 0,1-1 1,0 0-1,-1 1 1,1-1-1,0 0 1,0 0 0,-1 1 0,1-1-1,0 0 1,-1 0 0,1 0 0,0 0-1,-1 1 1,1-1 0,0 0 0,-1 0-1,1 0 1,0 0 0,-1 0 0,1 0-1,0 0 1,-1 0 0,1 0 0,-1 0 0,1 0-1,0 0 1,-1 0 0,0-1 0,22 9 22,-1 0 0,1-2 1,0-1-1,0 0 1,25 1-1,48 11 42,95 28-126,-172-41 57,-13-4 7,-1 0 0,0 1 0,1-1 0,-1 1 0,0 0 0,1 0 0,-1 1 0,0-1 0,0 0 0,0 1-1,0 0 1,0 0 0,0 0 0,-1 0 0,1 0 0,3 4 0,-1 1 37,0-2 0,0 1-1,0-1 1,9 7 0,-14-12-39,0 0 1,0 0-1,0 0 0,1 0 1,-1 0-1,0 0 1,0 0-1,0 0 0,1 0 1,-1 0-1,0 0 1,0 0-1,1 0 0,-1 0 1,0-1-1,0 1 1,0 0-1,0 0 0,1 0 1,-1 0-1,0 0 1,0 0-1,0 0 0,1-1 1,-1 1-1,0 0 1,0 0-1,0 0 0,0 0 1,0-1-1,0 1 1,0 0-1,1 0 0,-1 0 1,0-1-1,0 1 1,0 0-1,0 0 0,0-1 1,0 1-1,0 0 1,0 0-1,0 0 0,0-1 1,0 1-1,0 0 1,0 0-1,0 0 0,0-1 1,-1 1-1,2-16 104,-1 14-103,2-41 114,-1-24-16,0 25 9,1 33-69,-2-1 0,1 1 1,-2-13-1,0 12 10,0 0 0,1 0 0,1 0 0,-1 0 0,2 0 0,4-18 0,6-5-3760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0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6016,'0'0'10910,"10"-1"-10654,32-7-8,-40 7-189,1 1-1,-1-1 0,1 0 1,-1 0-1,0-1 1,1 1-1,-1 0 1,0-1-1,0 1 0,0-1 1,0 0-1,0 0 1,0 0-1,2-3 1,-3 4-17,0-1 1,0 1 0,0 0 0,0 0 0,0 0 0,0 0 0,0 0 0,0 0 0,0 0 0,0 0 0,1 1 0,-1-1 0,0 0 0,1 1 0,-1-1 0,1 1 0,-1-1 0,0 1 0,1 0 0,2-1 0,1 1 56,0-1 1,0 0-1,0 0 1,0 0-1,-1-1 1,10-4-1,-9 4-35,1 0-1,0 0 1,-1 0 0,11-1-1,92-3 459,-83 5-395,1 2 1,36 6-1,-36-4-49,1 0-1,27-2 0,213-19 510,-240 15-443,36-10-1,-40 7 15,0 2 0,38-3 0,32 0 305,-58 3-221,0 2 0,43 2-1,-32 1-70,-35-1-105,1 0 0,0 0 0,-1 2 0,1-1 0,-1 1 1,12 4-1,15 5 145,1-1 0,41 5 0,14 4 82,-78-16-225,0-1 0,22 0 0,0 0 44,-30-1-82,0-2 0,1 1 1,11-3-1,-13 2-6,0 0 1,1 0-1,-1 1 0,12 1 1,80 7 92,-60-9-43,-31 0-64,0 1 0,0 0 0,0 0 0,14 2 0,25 2 78,3-2-25,-49-2-57,1 0 1,0 0-1,0 0 0,-1 0 1,1-1-1,0 1 1,-1 0-1,1-1 0,-1 1 1,3-2-1,12-2 160,-36-12 22,-147-81 205,144 83-287,14 8-41,0 0 1,0 1 0,-11-4-1,-10-3 359,-47-26 0,47 17 155,30 21-572,0 0 0,-1 0 0,1 0 0,0-1 0,0 1 0,0 0 0,-1 0 0,1 0 0,0 0 0,0 0 1,0 0-1,0 0 0,-1-1 0,1 1 0,0 0 0,0 0 0,0 0 0,0 0 0,0 0 0,0-1 0,-1 1 0,1 0 0,0 0 0,0 0 0,0-1 1,0 1-1,0 0 0,0 0 0,0 0 0,0-1 0,0 1 0,0 0 0,0 0 0,0 0 0,0-1 0,0 1 0,0 0 0,0 0 0,0-1 1,0 1-1,0 0 0,0 0 0,0 0 0,1 0 0,-1-1 0,0 1 0,0 0 0,0 0 0,0 0 0,0 0 0,0-1 0,1 1 0,-1 0 0,0 0 1,0 0-1,0 0 0,1 0 0,-1-1 2,1 1 1,0-1 0,-1 1-1,1 0 1,0 0-1,-1-1 1,1 1-1,0 0 1,-1 0 0,1 0-1,0 0 1,0-1-1,-1 1 1,1 0 0,0 1-1,0-1 1,0 0-1,5 1 9,-1 0 0,1 0-1,-1 0 1,11 0 0,13 1 13,162 43-16,-177-42-29,1 0 1,-1 0-1,-1 1 0,1 1 1,0 1-1,-1-1 0,0 2 1,-1 0-1,1 1 0,16 13 0,-23-15-3,-3-4 16,0 0 0,-1 1 0,1-1 0,-1 1 0,0-1 0,4 7 0,-5-8 4,-1 1 0,1-1 0,-1 0 0,0 1 0,1-1-1,-1 1 1,0-1 0,0 1 0,0-1 0,0 1 0,0-1 0,0 0 0,-1 1-1,1-1 1,0 1 0,-1-1 0,1 0 0,-1 1 0,0-1 0,-1 3-1,-8 12 25,-1 0-1,-1 0 0,-22 22 0,-2 3 41,26-31-37,0 1-1,-1-2 0,-19 15 1,20-17-26,0 0 1,0 1-1,1 0 1,0 1-1,-13 17 0,19-21-85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1 929 5320,'0'0'9168,"11"-3"-8664,-7 2-449,0 1-11,0-1 0,0 0 0,0 0 0,-1 0 0,1 0-1,0-1 1,-1 1 0,0-1 0,1 0 0,-1 0-1,0 0 1,0-1 0,0 1 0,0-1 0,0 1 0,0-1-1,-1 0 1,0 0 0,1 0 0,-1-1 0,2-3 0,23-58 1341,-2-1 1,20-89 0,-17 49 1514,-29 146-1683,4 54 0,-2-79-1140,1 0-1,0-1 0,1 0 0,0 1 1,1-1-1,1 0 0,0-1 1,13 24-1,-11-24-16,-3-5-23,0-1 0,0-1 1,1 1-1,0 0 0,0-1 0,1 0 0,-1 0 0,13 8 1,-15-11-27,0 0 1,1 0 0,0-1 0,0 0-1,-1 0 1,1 0 0,1 0 0,-1 0 0,0-1-1,0 0 1,0 0 0,1 0 0,-1 0 0,1-1-1,-1 0 1,0 1 0,1-2 0,6 0 0,4-1 16,0-1 0,0 0 1,-1-2-1,1 1 0,-1-2 0,0 0 1,0-1-1,-1 0 0,17-12 1,-25 15-18,0 0-1,0 0 1,-1 0 0,1-1 0,-1 1-1,0-1 1,0 0 0,-1-1 0,1 1-1,-1-1 1,0 1 0,-1-1 0,1 0-1,-1 0 1,0 0 0,-1 0 0,1-1-1,-1 1 1,-1 0 0,1 0 0,-1-1-1,0 1 1,0-1 0,-3-11 0,3 18-11,-12-46 97,11 44-87,-1-1 0,1 1 0,0-1 0,-1 1 0,1 0 0,-1-1 0,0 1 0,0 0 0,0 0 0,0 0 0,0 1 0,0-1 0,-1 0 0,-3-1 0,-2-1 92,8 3-97,-1 0 0,0 1 0,0 0 0,1-1 0,-1 1 0,0-1 0,0 1 0,0 0 0,1-1 0,-1 1 0,0 0 0,0 0 0,0 0 0,0 0 0,0 0 0,1 0 0,-1 0 0,0 0 0,0 0 0,0 0 0,0 0 0,0 1 0,1-1 0,-1 0 0,0 1 0,0-1 0,0 0 0,1 1 0,-1-1 0,0 1 0,1-1 0,-1 1 0,0 0 0,1-1 0,-1 1 0,0 1 0,-4 1-3,1 0 1,0 1-1,0 0 0,1 0 0,-1 0 0,1 0 1,0 0-1,0 1 0,0 0 0,1-1 0,0 1 1,0 0-1,0 0 0,0 0 0,1 1 0,0-1 1,0 0-1,0 0 0,0 1 0,1-1 0,0 0 1,0 1-1,1-1 0,0 0 0,-1 1 1,2-1-1,-1 0 0,3 7 0,1 0 3,0 1-1,1-1 0,0-1 1,1 1-1,0-1 0,0 0 1,2-1-1,-1 0 0,1 0 1,16 12-1,-3-1 4,-19-17-4,1 0 0,0-1 0,0 1 0,0-1 0,1 0 0,-1 0 0,1 0 0,0 0 0,9 3 0,-9-5 3,1 0-1,-1 0 1,1 0 0,0 0 0,-1-1-1,1 0 1,0 0 0,-1 0-1,1-1 1,-1 0 0,1 0-1,-1 0 1,1-1 0,-1 0-1,0 0 1,1 0 0,4-4-1,7-4 59,-1-1-1,-1-1 1,23-22-1,-10 10 106,-10 4-80,-15 16-71,1-1 0,0 1 0,0 0 0,1 0 0,4-4 0,1 2-6,0 0 0,0 1 0,0 0 0,0 0-1,1 1 1,0 1 0,0 0 0,0 0 0,0 1 0,14-1-1,7 1 7,-26 1-25,0 0-1,0 0 0,1 1 1,-1 0-1,0 0 0,7 2 0,23 3-27,-36-5 34,0 0 0,0 0 0,1 0 0,-1 0 0,0 0 0,0 0 0,1 0-1,-1 0 1,0 0 0,0 0 0,1 0 0,-1 0 0,0-1 0,0 1 0,0 0 0,1 0 0,-1 0 0,0 0 0,0 0 0,0 0 0,0-1 0,1 1 0,-1 0 0,0 0 0,0 0 0,0 0 0,0-1 0,0 1 0,1 0 0,-1 0 0,0 0 0,0-1-1,0 1 1,0 0 0,0 0 0,0-1 0,0 1 0,0 0 0,0-1 0,-4-11 27,-10-9 19,14 20-47,-2-2 7,-1 1-1,1-1 0,-1 1 1,1 0-1,-1-1 0,0 1 1,0 0-1,0 1 0,0-1 0,0 0 1,0 1-1,-1 0 0,1 0 1,0 0-1,-1 0 0,1 0 0,-1 1 1,1-1-1,-1 1 0,1 0 1,-1 0-1,1 0 0,-1 1 1,1-1-1,0 1 0,-1 0 0,1 0 1,-1 0-1,-4 3 0,-5 1 12,1 1-1,-1 1 0,1 0 1,1 1-1,0 0 0,-13 12 1,19-15-15,-1 1 0,1 0 0,0 0 0,1 0 0,-1 0 0,1 1 0,0 0 0,1 0 0,0 0 0,0 0 0,0 1 0,1-1 0,0 1 0,1-1 0,0 1-1,0 0 1,0 0 0,1 10 0,1-12-1,-1-1 1,1 1-1,0 0 0,1-1 0,-1 1 0,1-1 0,0 0 0,0 1 0,1-1 0,-1 0 0,1 0 0,1-1 0,-1 1 0,1-1 0,-1 1 0,1-1 1,0 0-1,1 0 0,-1-1 0,1 1 0,-1-1 0,1 0 0,0-1 0,0 1 0,11 3 0,-4-2-1,0-1 0,1 0 0,0-1 0,-1 0 0,1-1 0,0-1 0,0 0 0,-1 0 0,1-1 0,0-1 0,0 0 0,-1-1 0,0 0 0,1-1 0,-1-1 0,-1 0 0,17-9 0,26-17 0,-3-3 0,0-2 0,72-67 0,-110 91 0,44-42 0,-57 53 1,1 1-1,-1-1 1,0 1 0,0-1-1,0 1 1,1 0-1,-1-1 1,0 1 0,1 0-1,-1-1 1,0 1 0,1 0-1,-1-1 1,0 1-1,1 0 1,-1 0 0,0 0-1,1-1 1,-1 1 0,1 0-1,-1 0 1,1 0-1,-1 0 1,0 0 0,1-1-1,-1 1 1,2 0 0,-4 12 37,-9 19 25,2-9-54,1-6-5,1 0 0,1 1 0,-5 23 0,11-37-5,0 1 0,0-1 0,1 1-1,-1-1 1,1 1 0,-1-1 0,1 1 0,0-1-1,1 1 1,-1-1 0,0 0 0,1 0 0,0 1-1,0-1 1,0-1 0,0 1 0,0 0 0,1 0-1,-1-1 1,1 1 0,0-1 0,-1 0 0,1 0-1,0 0 1,6 3 0,-5-3 0,1 1-1,-1-1 1,1 0-1,-1 0 1,1 0 0,0-1-1,-1 0 1,1 0 0,0 0-1,0 0 1,0-1-1,0 0 1,0 0 0,0 0-1,0 0 1,0-1 0,-1 0-1,7-2 1,-6 1 3,-1 0 1,0 0 0,0-1-1,-1 1 1,1-1 0,0 0 0,-1 0-1,0 0 1,0-1 0,0 1-1,0-1 1,0 0 0,-1 0-1,0 0 1,1 0 0,-1 0-1,-1 0 1,1-1 0,-1 1-1,0-1 1,0 1 0,0-1-1,0 1 1,-1-1 0,0-8-1,0 7 5,-1 0-1,1 0 0,-1 0 1,-1 1-1,1-1 0,-1 1 1,0-1-1,0 1 0,-1-1 1,1 1-1,-1 0 0,0 0 1,-1 1-1,1-1 0,-1 0 1,0 1-1,0 0 0,0 0 1,-1 0-1,-6-4 0,5 6 9,1-1-1,-1 1 0,0 0 0,0 0 1,0 1-1,0 0 0,-1 0 0,1 0 0,0 1 1,0 0-1,-1 0 0,1 0 0,0 1 1,-12 3-1,12-3-8,2 0 14,6 0 3,12 3 1,0 2-24,1-1 0,0 0 0,0-1 0,0-1 0,0-1 0,1 0 0,-1-1 0,24-1 0,-7 1 0,-23-1 0,-1-1 0,1-1 0,0 1 0,-1-1 0,0-1 0,1 1 0,-1-2 0,0 1 0,14-9 0,30-12 0,-27 12-1,-22 10 2,1-1-1,0 1 1,0 1 0,-1-1 0,1 0-1,0 1 1,1 0 0,3-1-1,-7 2 4,-1 0 0,1 1 0,-1-1-1,1 0 1,-1 0 0,1 1 0,-1-1-1,1 1 1,-1-1 0,1 0 0,-1 1-1,0-1 1,1 1 0,-1-1 0,0 1-1,1-1 1,-1 1 0,0-1 0,0 1-1,0-1 1,1 1 0,-1-1-1,0 1 1,0-1 0,0 1 0,0 0-1,0-1 1,0 1 0,0-1 0,0 1-1,0-1 1,0 1 0,0-1 0,0 1-1,-1 0 1,-4 28 39,4-24-30,-10 47 28,4-26 0,1 0 0,2 1-1,-2 32 1,6-57-36,0 1 1,0-1-1,0 0 0,0 1 1,1-1-1,-1 0 0,1 0 1,0 0-1,-1 1 0,1-1 1,0 0-1,0 0 0,0 0 0,1 0 1,-1 0-1,0-1 0,1 1 1,-1 0-1,4 2 0,-2-2 2,-1-1-1,1 1 0,0 0 0,1-1 0,-1 0 1,0 0-1,0 0 0,1 0 0,-1 0 0,0-1 1,1 1-1,3-1 0,0 0 1,1 0-1,0-1 0,0 0 1,-1 0-1,1 0 1,-1-1-1,1-1 0,-1 1 1,0-1-1,1 0 1,6-5-1,-2-1 10,0-1-1,14-15 1,12-9 28,-17 17-13,-1 3 16,-1-1 1,0-2 0,-2 0-1,28-34 1,-8 2 337,-32 44-310,-4 4-72,-1 1 0,0 0 0,1-1 1,-1 1-1,0 0 0,0-1 0,1 1 1,-1-1-1,0 1 0,0 0 0,0-1 1,1 1-1,-1-1 0,0 1 0,0-1 1,0 1-1,0 0 0,0-1 0,0 1 0,0-1 1,0 1-1,0-1 0,0 0 0,6-17-107,-5 14 104,0 0-1,1 0 0,-1 1 0,1-1 0,0 1 0,0-1 0,0 1 1,3-4-1,5-9 16,-1-1 12,-3 5-16,0 0 0,0 0 1,5-22-1,27-163 31,-28 141-34,-7 27 17,0 1 1,-4-55 0,0 31 21,3 33-25,-1 18-18,-1 0 0,1-1 0,-1 1 0,1-1 0,-1 1 0,0-1 0,0 0 0,0 1 0,0-1 0,0 1 0,0-1 0,0 1 0,0-1 0,-1 1 0,1-1 0,-1 1 0,1-1 0,-1 1 0,1-1 0,-1 1 0,0 0 0,0-1 0,0 1 0,-1-1 0,2 2-3,-1 0 0,1 0 0,-1 0-1,0 0 1,1 0 0,-1 0 0,0 0-1,1 0 1,-1 0 0,1 0 0,-1 1-1,0-1 1,1 0 0,-1 0 0,1 1 0,-1-1-1,1 0 1,-1 1 0,1-1 0,-1 1-1,1-1 1,-1 1 0,1-1 0,0 1-1,-1-1 1,1 1 0,-15 19 2,13-17-1,-11 18-11,0 0 0,2 1 0,0 0 0,2 1 0,-13 47 0,13-32-16,2 0-1,1 1 0,-1 43 1,8-40-23,3 1 1,1-1 0,2 0 0,20 66 0,-22-87 20,-1-7 18,1 1 0,0-1 0,1-1 1,1 1-1,0-1 0,16 23 0,-17-27 21,1-1-1,1 0 1,-1 0-1,1-1 1,1 0-1,-1 0 1,1-1 0,0 0-1,1 0 1,11 4-1,-17-8-13,-1-1-1,1 0 0,-1-1 0,1 1 0,-1 0 1,1-1-1,-1 0 0,1 0 0,6-1 0,-8 1-19,-1 0 0,1 0 0,-1-1 0,1 1 0,-1-1 0,1 1 0,-1-1 0,1 1 0,-1-1 0,0 0-1,0 1 1,1-1 0,-1 0 0,0 0 0,0 0 0,0 0 0,0 0 0,0 0 0,0-1 0,0 1 0,0 0 0,0 0 0,-1-1-1,2-2 1,0-1-414,3-21 90,-5 11-4195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0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15680,'0'0'1311,"2"-71"-1071,16 45-184,10 0 0,8 2-56,1 0 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15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222 295 4816,'0'0'6353,"4"11"-6056,-2-4-238,-1-4-34,1 0 0,-1 1 0,0-1 0,0 0 0,-1 0 0,1 0 0,-1 1 0,1-1-1,-1 0 1,0 1 0,0-1 0,0 0 0,-1 1 0,1-1 0,-1 0 0,0 1 0,0-1 0,0 0 0,0 0 0,-1 0-1,1 0 1,-3 3 0,-11 12 401,-1-1 0,-1-1-1,-36 27 1,51-41-379,0 0 1,0-1-1,-1 1 1,1-1-1,-1 0 0,1 1 1,-1-1-1,1 0 1,-1 0-1,0-1 0,1 1 1,-1-1-1,0 1 1,0-1-1,0 0 1,1 0-1,-1 0 0,0 0 1,0-1-1,0 1 1,1-1-1,-1 0 0,0 1 1,1-1-1,-1-1 1,0 1-1,-2-2 1,2 1 13,-1-1 1,1 0-1,-1 0 1,1-1-1,0 1 1,0-1 0,1 1-1,-1-1 1,1 0-1,0 0 1,0 0 0,0 0-1,0 0 1,1-1-1,0 1 1,-2-7 0,2-2 21,0-1 0,0 0 1,1 1-1,1-1 0,0 1 0,1-1 1,0 1-1,2-1 0,-1 1 1,1 0-1,1 1 0,0-1 1,1 1-1,1 0 0,0 0 1,0 0-1,1 1 0,0 1 1,1-1-1,0 1 0,1 1 1,0 0-1,1 0 0,0 1 1,17-10-1,-23 15-30,0 0 0,0 0 0,1 1 0,-1 0 1,1 0-1,0 0 0,-1 1 0,1-1 0,0 2 0,0-1 0,0 0 0,0 1 0,0 1 0,0-1 0,9 2 0,-12-1-29,-1 0 0,1 0-1,0 0 1,-1 0 0,0 0-1,1 0 1,-1 1 0,0-1-1,1 1 1,-1 0 0,0 0-1,0-1 1,-1 1 0,4 4-1,-3-2 2,0 1-1,0-1 0,-1 1 1,0-1-1,0 1 0,0 0 0,1 7 1,0 17 81,0 1 0,-2 0 0,-1 0 0,-10 54 0,-35 115 421,41-182-467,-11 33 225,-2-1 0,-27 49-1,40-88-219,-19 37 831,30-59-737,-1 0 1,0 0-1,-1 0 0,5-19 1,3-11-65,19-39 64,3 3-1,3 0 1,4 3 0,65-91 0,-90 143-77,2 1 0,0 1-1,35-31 1,-53 51-79,1 0 1,0 0-1,-1 1 0,1-1 1,0 0-1,-1 1 0,1-1 1,0 1-1,-1-1 0,1 0 1,0 1-1,0 0 0,0-1 0,0 1 1,0 0-1,-1-1 0,1 1 1,0 0-1,0 0 0,0 0 1,0-1-1,0 1 0,0 0 1,0 0-1,0 1 0,0-1 1,0 0-1,0 0 0,0 0 1,-1 1-1,1-1 0,0 0 1,0 1-1,0-1 0,0 1 1,-1-1-1,1 1 0,0-1 1,0 1-1,-1 0 0,1-1 1,0 1-1,-1 0 0,1-1 1,-1 1-1,1 0 0,-1 0 1,1 0-1,-1-1 0,0 1 1,1 0-1,-1 2 0,3 5-4,0 1 0,-1-1 0,0 1 0,0 12 0,-2-21 2,3 27 11,-1-1 1,-1 0-1,-2 1 0,0-1 0,-2 0 1,-1 0-1,-1 0 0,-14 41 1,15-54 5,-1 0 1,0-1 0,-1 0 0,0 0 0,-16 21 0,22-33-15,0 0 1,0 0-1,0 0 1,0 0-1,0-1 1,0 1-1,0 0 1,0 0-1,0 0 1,0 0-1,0 0 0,0 0 1,0 0-1,0 0 1,0 0-1,0-1 1,0 1-1,0 0 1,0 0-1,0 0 1,0 0-1,0 0 1,0 0-1,0 0 1,0 0-1,-1 0 0,1 0 1,0 0-1,0 0 1,0 0-1,0-1 1,0 1-1,0 0 1,0 0-1,0 0 1,0 0-1,0 0 1,-1 0-1,1 0 0,0 0 1,0 0-1,0 0 1,0 0-1,0 0 1,0 0-1,0 0 1,0 0-1,0 0 1,0 0-1,-1 0 1,5-18 70,8-27-29,15-34 132,72-143-1,-41 127-53,-18 34 64,-39 59-176,0-1 0,1 1 0,0 0-1,-1 0 1,1 0 0,0 0 0,0 0 0,2-1 0,-3 3-12,-1 0 0,0 0 0,0-1-1,0 1 1,1 0 0,-1 0 0,0 0 0,0 0 0,1 0 0,-1 0 0,0 0 0,0 0 0,1 0 0,-1 0-1,0 0 1,0 0 0,1 0 0,-1 0 0,0 0 0,1 0 0,-1 0 0,0 0 0,0 0 0,1 0 0,-1 0-1,0 0 1,0 1 0,0-1 0,1 0 0,-1 0 0,3 15-27,-2 20 2,-2 0 0,-2 1 0,-1-1 0,-2 0-1,-1 0 1,-20 55 0,21-73 25,1 0 0,1 1 0,-3 25 0,-2 7 0,7-37 5,1 0 0,1 0 0,-1-1 0,2 1 0,0 0 0,0 0 0,2-1 0,-1 1 0,1-1 0,1 1 0,0-1 1,11 20-1,-14-30-2,0-1 0,-1 0 0,1 1 1,0-1-1,0 0 0,0 1 1,1-1-1,-1 0 0,0 0 1,0 0-1,1 0 0,-1 0 1,0 0-1,1 0 0,-1 0 1,1-1-1,-1 1 0,1-1 1,-1 1-1,1-1 0,0 1 1,1-1-1,0 0 8,0 0 0,0 0-1,0-1 1,0 1 0,0-1 0,0 0 0,0 0 0,0 0-1,0 0 1,0 0 0,3-3 0,0 0 9,1 0 1,-1-1-1,0 1 1,-1-1-1,1-1 1,-1 1-1,0-1 1,8-12-1,22-52 95,-20 36 20,24-36-1,-33 62-109,1 0 0,-1 0 0,2 1 0,-1 0 0,1 0 0,10-6 0,-16 12-20,0 0 1,1 0-1,-1 0 1,0 1-1,1-1 0,-1 1 1,1-1-1,0 1 1,-1 0-1,1 0 1,-1 0-1,1 0 0,-1 0 1,1 1-1,-1-1 1,1 1-1,2 1 1,40 18 10,-38-17-15,13 7-2,-6-3-16,1 1 0,-1 0-1,-1 0 1,1 2 0,13 12 0,-39-32 35,0 0 0,0 1 1,-1 1-1,0 0 0,-1 1 1,0 0-1,0 1 0,-16-5 1,26 10-13,0 1 1,0-1 0,0 1-1,0 0 1,0 0-1,0 1 1,0-1-1,0 1 1,0-1 0,0 1-1,0 1 1,0-1-1,1 0 1,-1 1-1,0 0 1,1 0 0,0 0-1,-1 0 1,1 1-1,0-1 1,0 1 0,0 0-1,0 0 1,1 0-1,-1 0 1,1 0-1,0 0 1,0 1 0,0-1-1,-2 6 1,-1 2-13,0 1 0,1 0 0,0 0 0,1 1 0,1-1 0,0 1 0,0-1 0,1 16 1,2-16-2,1 1 1,0-1 0,1 0 0,0 0-1,7 17 1,-4-12 1,-6-15 2,1-1 1,-1 1-1,1-1 1,-1 1-1,1-1 1,0 1 0,-1-1-1,1 1 1,0-1-1,0 0 1,0 0-1,0 1 1,0-1-1,0 0 1,0 0-1,1 0 1,-1 0-1,0 0 1,1-1-1,1 2 1,-2-2 2,0 0 1,1 0-1,-1 1 0,0-2 1,1 1-1,-1 0 0,0 0 0,1 0 1,-1-1-1,0 1 0,0 0 1,1-1-1,-1 1 0,0-1 1,0 0-1,0 1 0,0-1 1,2-1-1,3-3 3,0-1 0,-1 1 0,0-1 0,0 0 0,0 0 0,4-9 0,0 0 13,-1 1 0,0-2 0,-1 1 1,-1-1-1,0 0 0,-1-1 1,-1 1-1,3-20 0,-5 18 3,-1 15-10,0-1 0,0 0 0,-1 0 1,0 0-1,0 0 0,0 0 0,0 0 0,0 0 1,-2-6-1,20 87 275,-13-64-278,0 1 0,1-2 0,1 1 0,0-1 0,0 0 0,1 0 0,14 15 0,-19-25-9,-1 0 1,1 0-1,-1 0 1,1-1-1,0 1 0,0-1 1,-1 0-1,1 0 1,0 0-1,0 0 1,0 0-1,0-1 1,1 0-1,-1 1 0,0-1 1,0 0-1,0 0 1,0-1-1,0 1 1,0 0-1,0-1 1,5-2-1,0 1-4,0-1-1,-1 0 1,1 0-1,-1-1 1,0 0-1,0-1 1,11-8-1,-15 10 5,14-11 14,-1-1-1,0 0 1,-1-1-1,19-27 0,-33 42-8,1-4 6,1 0-1,0 1 1,0 0 0,1-1-1,-1 1 1,1 0 0,0 1-1,0-1 1,0 1 0,0-1-1,0 1 1,7-3 0,-8 5-2,-1 0 1,0 0-1,0 1 0,0-1 1,1 1-1,-1-1 1,0 1-1,1 0 0,-1 0 1,0 0-1,3 0 1,-3 1-6,-1 0 0,0-1 1,0 1-1,0 0 0,0 0 1,1 0-1,-1 0 0,-1 0 1,1 0-1,0 1 0,0-1 1,0 0-1,-1 0 1,1 1-1,0-1 0,-1 0 1,1 1-1,-1-1 0,0 1 1,1-1-1,-1 2 0,7 28 16,3 41 0,-5-35-17,-4-29 7,0 1 0,0-1 0,1 0 0,0 0 0,0 0 0,1 0 1,0 0-1,0 0 0,1-1 0,0 1 0,1-1 0,-1 0 0,2-1 0,10 13 0,-7-11-4,-7-6-2,0 1 0,0-1-1,0 0 1,1 0-1,-1 0 1,1-1-1,-1 1 1,1-1-1,0 1 1,-1-1-1,1 0 1,0 0 0,5 1-1,-1-1 13,0 0 0,0-1 0,0 1 0,1-2 0,-1 1 0,0-1 0,0 0 0,11-3-1,-2-2 35,0 0-1,20-11 0,-23 4 66,-3 2-63,-10 11-47,0 0-1,0 0 1,0 0 0,0 1-1,0-1 1,0 0-1,0 0 1,0 0-1,0 0 1,0 0-1,0 0 1,0 0-1,0 1 1,0-1-1,0 0 1,0 0-1,0 0 1,0 0-1,0 0 1,0 0-1,0 0 1,0 1-1,0-1 1,0 0-1,0 0 1,0 0 0,0 0-1,1 0 1,-1 0-1,0 0 1,0 0-1,0 0 1,0 0-1,0 1 1,0-1-1,0 0 1,0 0-1,1 0 1,-1 0-1,0 0 1,0 0-1,0 0 1,0 0-1,0 0 1,0 0-1,0 0 1,1 0-1,-1 0 1,0 0 0,0 0-1,0 0 1,0 0-1,0 0 1,0 0-1,0 0 1,1 0-1,-1 0 1,0 0-1,0 0 1,0 0-1,0-1 1,0 1-1,0 0 1,0 0-1,0 0 1,0 0-1,1 0 1,-1 0-1,0-1 5,-1 1 0,1 0-1,0-1 1,0 1 0,0-1-1,-1 1 1,1 0 0,0-1-1,-1 1 1,1 0 0,0-1-1,0 1 1,-1 0-1,1-1 1,-1 1 0,1 0-1,0 0 1,-1 0 0,1-1-1,-1 1 1,1 0 0,0 0-1,-1 0 1,1 0 0,-1 0-1,0 0-43,1 0-1,-1 0 1,1 0-1,0-1 1,-1 1 0,1 0-1,-1 0 1,1 0-1,0 0 1,-1 0-1,1 0 1,-1-1-1,1 1 1,0 0 0,-1 0-1,1-1 1,0 1-1,-1 0 1,1-1-1,0 1 1,0 0-1,-1-1 1,1 1 0,0 0-1,0-1 1,-1 1-1,1 0 1,0-1-1,0 1 1,0-1 0,0 1-1,0 0 1,0-1-1,0 1 1,0-1-1,0 1 1,0-1-1,0 1 1,0 0 0,0-1-1,0 1 1,0-1-1,0 1 1,0 0-1,0-1 1,1 1-1,-1-1 1,0 1 0,0 0-1,0-1 1,1 1-1,-1 0 1,0-1-1,0 1 1,1 0-1,-1-1 1,0 1 0,1 0-1,1-5-3769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16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477 1 9744,'0'0'1958,"-14"7"-1484,-12 5-116,1 2 0,0 1 1,1 0-1,1 2 1,-42 39-1,1 18 1507,-110 163-1,166-224-1544,1 0 0,0 1-1,-7 22 1,14-36-301,0 0-1,0 1 1,0-1 0,0 0 0,0 0-1,-1 1 1,1-1 0,0 0-1,0 1 1,0-1 0,0 0-1,0 0 1,0 1 0,0-1 0,0 0-1,0 1 1,0-1 0,0 0-1,0 1 1,0-1 0,0 0-1,1 0 1,-1 1 0,0-1-1,0 0 1,0 1 0,0-1 0,0 0-1,1 0 1,-1 1 0,0-1-1,0 0 1,11-1 223,18-17-97,37-31-2669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19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1 500 6824,'0'0'3926,"12"-9"-3476,46-41 656,56-61 0,-36 36 59,-55 56-746,-1-2 0,27-33 0,-37 39-120,-1 0 0,13-25 0,-21 33-86,0 0-1,0 0 1,-1 0 0,1 0-1,-2-1 1,1 1 0,-1-1-1,1-13 1,-2 20-182,0 1 0,0 0 0,0-1 0,0 1 1,0 0-1,0-1 0,0 1 0,0-1 0,0 1 1,0 0-1,0-1 0,0 1 0,0 0 0,0-1 0,0 1 1,0 0-1,-1-1 0,1 1 0,0 0 0,0-1 1,0 1-1,-1 0 0,1-1 0,0 1 0,0 0 0,-1 0 1,1-1-1,0 1 0,0 0 0,-1 0 0,1 0 0,0-1 1,-1 1-1,1 0 0,-1 0 0,-12 6 493,-9 16-97,6-3-225,0 0 0,2 1 0,0 1-1,1 0 1,1 1 0,1 0 0,-9 27 0,19-46-175,0 0 1,0 0 0,1 0 0,-1 0-1,1 0 1,-1 0 0,1 0-1,0 0 1,0 0 0,1 0 0,-1 0-1,1 0 1,-1 0 0,1 0-1,1 4 1,1-3 23,-1-1-1,1 1 1,0 0 0,0-1-1,0 1 1,0-1-1,1 0 1,-1 0-1,5 3 1,-6-5-21,0 1 0,1-1 0,-1 0 0,0 0 0,0 0 0,1 0 0,-1 0 0,0 0 0,1-1-1,-1 1 1,1-1 0,-1 0 0,1 1 0,4-2 0,1 0 39,-1 0 0,0-1 0,12-3 0,-12 2-3,-1 1-1,0 1 1,1-1-1,-1 1 1,8 0 0,-7 0-4,1 0 0,-1 0 0,0 0 0,0-1 1,9-2-1,5-6 32,0 0 1,0-1-1,24-19 0,96-75 569,-101 75-300,-40 30-359,0-1 1,1 1 0,-1 0 0,0 0-1,0 0 1,0 0 0,0-1 0,1 1 0,-1 0-1,0 0 1,0 0 0,0 0 0,1 0 0,-1 0-1,0 0 1,0 0 0,0 0 0,1 0 0,-1 0-1,0 0 1,0 0 0,0 0 0,1 0-1,-1 0 1,0 0 0,0 0 0,1 0 0,-1 0-1,0 0 1,0 0 0,0 0 0,1 0 0,-1 0-1,0 1 1,0-1 0,0 0 0,0 0 0,1 0-1,-1 0 1,0 0 0,0 1 0,0-1-1,0 0 1,7 14 154,-2 15-16,-4-12-86,-1 1 0,-1-1 0,0 0 0,-1 1 0,-1-1 0,-1 0 0,0 0 0,-11 24 0,12-32-15,0-1 0,0 1-1,1 0 1,-1 14 0,3-23-39,3-10 65,1 0 1,0-1-1,1 1 1,0 1-1,10-15 1,-4 7-21,1 0 0,0 1 0,16-15-1,0 3 28,-14 13-21,1 0 0,1 1 0,26-18 0,-39 30-40,-1 1-1,1-1 0,0 1 1,0 0-1,0 0 1,0 0-1,0 0 1,0 0-1,6 0 1,-8 1-11,0 0 0,0 0 0,0 0-1,0 0 1,0 1 0,0-1 0,-1 0 0,1 1 0,0-1 0,0 1 0,0-1 0,-1 1 0,1-1 0,0 1 0,0-1 0,-1 1 0,1 0 0,-1-1 0,1 1 0,0 0 0,-1 0 0,0-1 0,1 1 0,-1 0 0,1 0 0,-1 0 0,0 0-1,1-1 1,-1 1 0,0 0 0,0 0 0,0 0 0,0 0 0,0 0 0,0 0 0,0 1 0,0 15 23,-1-1 0,-1 1 0,-1-1 1,0 0-1,-1 0 0,0 0 0,-12 26 0,11-29 8,2-2 28,0-1 0,1 1-1,0 0 1,0 16 0,2-27-13,12-13 134,5-7-102,37-32 0,-35 35-57,-1-1 0,21-27-1,3-3 188,-42 47-150,-5 23-31,-17 88-29,20-97-1,1 0 0,0 0 0,1-1 0,1 1 0,0 0 0,5 22 0,-6-34 0,0 0 0,1 0 0,-1 0 0,0 0 0,1 0 0,-1 0 0,1 0 1,0 0-1,-1 0 0,1 0 0,0 0 0,0 0 0,-1-1 0,1 1 0,0 0 0,0 0 0,0-1 0,0 1 0,0-1 0,0 1 0,0-1 0,2 1 0,-1 0 1,1-1-1,-1 1 0,1-1 0,-1 0 1,1 0-1,-1 0 0,1 0 1,-1-1-1,5 0 0,-1-1 1,0 0-1,0 0 0,-1 0 1,0 0-1,1-1 1,-1 0-1,0 0 1,6-5-1,-2-2 9,-1 0 0,0-1 0,-1 1-1,13-24 1,1-2 11,46-83 165,-50 82-45,-17 37-139,0 0 0,0 0-1,0 0 1,0 0 0,0 0 0,0 0-1,0 0 1,0-1 0,0 1-1,0 0 1,0 0 0,0 0-1,0 0 1,0 0 0,0 0-1,0 0 1,0 0 0,0 0-1,0 0 1,0 0 0,0 0-1,0 0 1,0-1 0,0 1 0,0 0-1,0 0 1,0 0 0,0 0-1,0 0 1,0 0 0,0 0-1,0 0 1,0 0 0,0 0-1,0 0 1,0 0 0,0-1-1,0 1 1,0 0 0,0 0-1,-1 1 1,-1 1-1,1-1 0,0 0 1,0 0-1,-1 1 1,1-1-1,0 1 0,0-1 1,1 1-1,-1 0 0,0-1 1,1 1-1,-1 0 0,0 2 1,-6 12 0,-3 3-1,2 0 0,0 1 0,2-1 0,0 1 0,1 1 0,1-1 0,-3 33 0,7-49-10,0 0 0,0 1 0,0-1 1,1 0-1,-1 1 0,1-1 0,0 0 0,0 0 0,1 1 0,-1-1 0,3 5 0,-3-8 9,0-1-1,0 1 0,-1 0 1,1 0-1,0-1 0,0 1 1,0 0-1,0-1 0,0 1 1,0-1-1,0 1 0,0-1 1,0 0-1,0 1 0,0-1 0,0 0 1,1 0-1,-1 0 0,0 1 1,0-1-1,0 0 0,0-1 1,0 1-1,0 0 0,1 0 1,-1 0-1,0-1 0,0 1 1,0-1-1,1 1 0,2-2-5,0 1-1,-1-1 0,1 1 1,0-1-1,-1 0 1,7-5-1,-2-1 0,0-1 0,-1 0 0,0-1 0,10-18 0,10-14-8,22-25 16,-47 64 8,1 0 0,0-1 0,-1 1 0,0 0 0,0-1 0,0 1 0,0-1 0,0 0 0,-1 1 0,0-1 0,1 0 0,-2 0 0,1 0 0,0-5 0,2-6 1,-3 13-4,1 1 0,-1-1-1,0 0 1,0 1 0,1-1 0,-1 1-1,0-1 1,0 1 0,0-1-1,-1 1 1,1-1 0,0 1 0,-1-1-1,1 1 1,-1-1 0,0-1-1,0 3-6,0 1 0,1-1 0,-1 1 0,0-1 0,0 1-1,1-1 1,-1 1 0,0 0 0,1-1 0,-1 1 0,1 0-1,-1 0 1,1-1 0,-1 1 0,1 0 0,-1 0-1,1 0 1,0-1 0,-1 1 0,1 0 0,0 2 0,-13 26-15,5-5 17,0 0-1,-7 43 1,14-56 0,-1-1 0,2 1 0,-1-1 0,1 1 0,1-1 0,0 1 0,0-1 0,1 0 0,4 14 0,-5-23 0,0 0 0,0 0 0,-1 0 0,1 0 0,0 0 0,0 0 0,0-1 0,0 1 0,0 0 0,0 0 0,0-1 0,1 1 0,-1-1 0,0 1 0,0-1 0,0 1 0,1-1 0,-1 0 0,0 1 0,1-1 0,-1 0 0,0 0 0,0 0 0,1 0 0,-1 0 0,0-1 0,1 1 0,-1 0 0,0 0 0,0-1 0,2 0 0,4-1 0,1 0 0,-1 0 0,12-6 0,-11 3 5,-1 1 1,1-2-1,-1 1 0,1-1 1,-1 0-1,-1 0 0,0 0 0,11-15 1,-1-2 41,19-40 0,-25 44-28,0 0 0,2 0 0,22-28-1,-31 44-12,0-1-1,0 1 1,0 0-1,1 0 1,-1 0-1,1 1 1,0-1-1,0 1 1,0 0-1,6-2 1,-8 3-4,0 1-1,0-1 1,0 1-1,0 0 1,1 0-1,-1 0 1,0 0 0,0 0-1,0 1 1,0-1-1,1 1 1,-1-1 0,0 1-1,0 0 1,0 0-1,0 0 1,0 0 0,0 0-1,-1 0 1,1 0-1,0 1 1,0-1-1,1 3 1,1 0 5,0 0-1,0 0 1,0 1-1,0-1 1,-1 1-1,0 0 1,0 0 0,0 0-1,-1 1 1,0-1-1,0 0 1,3 11-1,-3-2 41,-1 1 1,0 0-1,-1 23 0,-1-5 138,26-50 24,85-91-98,-58 54-33,-50 52-68,0 0-1,0 1 1,0-1-1,0 1 1,1-1-1,-1 1 0,0 0 1,1 0-1,-1 0 1,1 1-1,-1-1 1,4 0-1,-6 1-7,1 0 0,0 0 0,-1-1 0,1 1 1,-1 0-1,1 0 0,0 0 0,-1 0 0,1 1 0,0-1 0,-1 0 0,1 0 1,0 0-1,-1 0 0,1 1 0,-1-1 0,1 0 0,-1 1 0,1-1 0,-1 0 1,1 1-1,-1-1 0,1 1 0,-1-1 0,1 1 0,-1-1 0,1 1 0,-1-1 1,0 1-1,1-1 0,-1 1 0,0-1 0,0 1 0,1 0 0,-1-1 0,0 1 1,0-1-1,0 1 0,0 0 0,0-1 0,0 1 0,0 0 0,0-1 0,0 1 1,0-1-1,0 1 0,0 0 0,-1 0 0,-6 35 40,4-21 32,0-1 0,-1 27 0,29-55 58,6-17-100,-27 26-29,0 0-1,1 1 1,-1-1-1,1 1 0,0 0 1,0 0-1,1 0 1,-1 1-1,1-1 0,9-3 1,-14 7-2,0 0 0,1 0-1,-1-1 1,0 1 0,0 0 0,0 0 0,0 1 0,0-1 0,0 0 0,0 0 0,0 0 0,0 1 0,0-1 0,0 1-1,0-1 1,0 0 0,0 1 0,0 0 0,0-1 0,0 1 0,-1 0 0,1-1 0,0 1 0,0 0 0,-1 0 0,1 0 0,0-1-1,-1 1 1,1 0 0,-1 0 0,1 0 0,-1 0 0,0 0 0,1 0 0,-1 0 0,0 2 0,7 10 21,19 43 37,1 1 76,-25-52-110,1 0 0,1 0 0,-1-1 0,1 1 0,0-1 0,0 1-1,0-1 1,6 4 0,-8-7-13,1 1-1,-1-1 0,1 1 0,-1-1 0,1 0 0,0 0 1,-1-1-1,1 1 0,0 0 0,0-1 0,-1 0 1,1 1-1,0-1 0,0 0 0,0-1 0,-1 1 0,1 0 1,0-1-1,0 0 0,-1 1 0,1-1 0,4-2 1,-1 0-12,-1 0 0,1-1 1,-1 1-1,0-1 1,-1 0-1,1 0 0,-1-1 1,0 1-1,5-6 1,-2 0-12,-4 7-36,-1 0-1,1 1 1,-1-1 0,0-1-1,0 1 1,0 0 0,-1 0-1,1-1 1,-1 1 0,1-1-1,-1 1 1,0-1 0,0 0-1,-1 1 1,1-1 0,-1 0-1,0-7 1,-4-17-4260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20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63 14464,'0'0'760,"-63"-51"-576,51 43 8,12 4 320,4 4-440,-2 0 8,4 4-32,4 2-8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1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470 119 5320,'0'0'6057,"-10"-1"-5772,6 0-258,-10 0 109,1 0 0,-1 0 0,0 1 0,1 1 0,-22 4 0,18-1-14,0 2 1,0 0-1,1 1 0,-1 1 0,2 0 1,-1 1-1,1 1 0,1 0 0,-1 1 1,2 1-1,0 0 0,0 1 1,-20 27-1,18-20 38,0 0 0,2 1 0,1 0-1,1 1 1,0 1 0,2 0 0,0 0 0,2 1 0,1 0 0,-6 43 0,11-60-115,1 0 1,0-1-1,0 1 1,1 0-1,-1-1 1,2 1-1,-1-1 1,1 1-1,0-1 1,0 0-1,4 9 1,-4-13-30,-1 0 1,1 0 0,-1 0 0,1 0 0,0 0 0,-1 0 0,1-1-1,0 1 1,0-1 0,0 1 0,0-1 0,1 0 0,-1 0-1,0 1 1,0-2 0,1 1 0,-1 0 0,1 0 0,-1-1-1,1 1 1,-1-1 0,1 0 0,-1 0 0,1 0 0,-1 0-1,1 0 1,-1-1 0,1 1 0,-1-1 0,0 1 0,1-1-1,-1 0 1,4-2 0,5-2 30,0 0-1,0-1 1,0-1-1,-1 0 1,0 0 0,0-1-1,-1-1 1,15-16-1,-6 5 28,-2-2-1,-1 1 1,14-26-1,-6 5 103,-1-1 0,-3-1 0,-1-1 0,-3 0 0,15-70 0,-28 91 116,-3 14-16,-4 15-50,-1 12-193,1 0-1,1 0 1,0 0 0,1 1 0,1 0-1,1-1 1,1 1 0,2 32 0,0-29-20,1-1 1,1 0 0,1 1-1,1-2 1,0 1-1,1-1 1,14 25 0,-18-38-11,0 0 0,1 0 0,0-1 0,0 0 0,0 1-1,0-2 1,1 1 0,0 0 0,0-1 0,0 0 0,1 0 0,8 4 0,-9-6 1,0 0 0,-1-1 0,1 0-1,0 0 1,0 0 0,0-1 0,0 1-1,-1-1 1,1 0 0,0-1 0,0 1 0,0-1-1,0 0 1,0 0 0,-1-1 0,1 1 0,6-4-1,-3 1 4,0-1 0,0 1 0,-1-1 0,0-1 0,0 0-1,0 0 1,-1 0 0,0 0 0,10-15 0,2-6 31,20-39 1,36-79 74,32-57 356,-106 201-459,1 0-1,-1 0 1,0 0-1,0 1 1,1-1 0,-1 0-1,1 0 1,-1 1-1,1-1 1,-1 0-1,1 1 1,-1-1-1,1 0 1,0 1-1,-1-1 1,1 1-1,0-1 1,-1 1 0,1-1-1,0 1 1,0 0-1,1-1 1,5 18 97,-5-10-116,3 13 20,1 4-7,1 1 1,1-1-1,1-1 0,1 1 0,1-2 1,14 22-1,-11-23 4,2-2 0,0 0 0,1-1 0,27 24 0,-33-33-4,1 0 0,1-1 0,-1 0-1,1-1 1,0 0 0,1-1 0,-1-1 0,26 7 0,-31-10-3,-1-1 1,1 0 0,-1 0 0,1-1-1,-1 0 1,1-1 0,-1 0 0,1 0-1,-1 0 1,0-1 0,0 0-1,1 0 1,6-4 0,-4 1 8,-1-1-1,0 1 1,0-2-1,0 1 1,-1-1 0,0 0-1,0-1 1,9-12-1,-4 3 20,-1-1 0,-1-1-1,-1 0 1,0-1-1,-1 1 1,-1-2 0,-1 1-1,6-35 1,-10 43-3,-1-1 1,-1 0 0,0 0 0,-2-15-1,1 23-9,-1-1 0,0 1-1,0 0 1,0-1 0,0 1 0,-1 0-1,0 0 1,0 0 0,-1 0-1,1 0 1,-1 0 0,-5-6-1,7 10-9,0 0 0,0 0 0,0 0 0,0 0 0,-1 0 0,1 0 0,0 0 0,-1 0-1,1 1 1,-1-1 0,1 0 0,-1 1 0,1-1 0,-1 1 0,1 0 0,-1-1 0,1 1 0,-1 0-1,-1 0 1,-1 0 1,1 1-1,-1-1 1,1 1-1,0 0 0,-1 0 1,1 0-1,0 1 0,-5 1 1,-3 4 5,1 0 1,0 1-1,-15 13 1,14-10-10,0 0 1,1 1-1,1 0 0,0 1 1,1 0-1,0 0 0,1 1 1,0 0-1,1 0 0,1 1 1,0 0-1,1 0 0,1 0 1,0 0-1,1 0 0,0 1 1,2-1-1,0 1 0,3 28 1,-1-35-5,0 0 0,0-1 0,1 1 1,0 0-1,0-1 0,1 1 1,0-1-1,1 0 0,-1-1 0,2 1 1,-1-1-1,1 0 0,0 0 0,1-1 1,-1 1-1,12 7 0,-7-6 3,1-1 0,-1 0 0,1-1 0,0 0 0,1-1 0,0 0 0,0-1 0,0-1 0,0 0 0,15 2 0,-13-4 8,-1 0 0,1-1 0,-1-1 1,1 0-1,-1-1 0,1 0 0,18-6 0,-10-1 7,0 0 1,-1-1-1,34-21 1,15-13-208,-48 28-2449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27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1101 4912,'0'0'7737,"6"-13"-7140,-4 8-573,101-202 2779,-71 157-1899,3 1 0,2 1 1,70-70-1,-99 109-728,55-51 955,-56 54-967,0 1 0,1-1 0,0 1 0,0 1 0,0 0 0,1 0 0,10-3 0,-15 7-75,0 0-1,0 0 1,0 0 0,0 1 0,1-1 0,-1 1 0,0 0-1,0 1 1,0-1 0,0 1 0,-1-1 0,1 1 0,6 5 0,-7-5-42,-1 0 0,0 1 0,0-1 1,0 0-1,-1 1 0,1 0 1,0-1-1,-1 1 0,0 0 0,0 0 1,0 0-1,0 0 0,0 0 0,0 0 1,-1 0-1,1 4 0,0 54 427,-1-55-433,-1 8 69,0 0 0,-1 0 0,-1-1-1,0 1 1,-1-1 0,0 0 0,-1 0-1,-8 16 1,12-25 40,0 0-1,0 0 0,0 0 1,1-1-1,-1 1 1,1 0-1,0 0 0,0 5 1,-1 20-104,-5 12-30,6-30-10,-2 1-1,0 0 0,-6 21 0,6-19-3,2-14-2,0 1 0,0-1 0,1 0 0,-1 0 0,0 0 0,0 0 0,1 1 1,-1-1-1,0 0 0,0 0 0,1 0 0,-1 0 0,0 0 0,0 0 1,1 0-1,-1 0 0,0 0 0,0 0 0,1 0 0,-1 0 0,0 0 1,0 0-1,1 0 0,-1 0 0,0 0 0,0 0 0,1 0 0,-1 0 1,0-1-1,1 1 0,24-17 19,-8-3 10,0 0 0,-1 0 0,24-42 0,-26 37 8,2 1 0,1 0 0,26-27 0,-11 18 22,-14 13-10,0 1 0,23-16 0,-39 33-45,0 1 1,0-1-1,0 1 1,0 0 0,1-1-1,-1 1 1,0 0-1,1 1 1,-1-1-1,1 0 1,-1 1-1,1-1 1,-1 1-1,1 0 1,0 0 0,3 0-1,-5 0-1,1 1 1,0-1-1,-1 1 0,1 0 1,-1-1-1,1 1 0,0 0 1,-1 0-1,0 0 0,1 0 1,-1 0-1,0 0 0,1 1 1,-1-1-1,0 0 0,0 1 1,0-1-1,0 1 0,0-1 1,0 1-1,-1-1 0,1 1 1,0 2-1,2 6-7,0 1 0,-1-1 0,0 0 0,-1 1 0,0-1 0,-1 13 0,-8 61-20,6-72 17,-1-1-1,0 0 1,-6 13-1,-1 6-50,8-27 56,1 1 0,-1-1-1,0 0 1,0 0 0,0 0 0,-1 0 0,1 0-1,-3 2 1,14-30 40,-3 7-9,5-10 2,-1 2-5,1 0 1,1 1-1,1 0 1,1 0 0,22-27-1,-21 34 1,-14 15-21,1 0 0,0 1 0,0-1 0,1 0 0,-1 1 0,0 0 0,1-1 0,0 1 0,-1 0 0,1 0 0,0 0 0,0 1 0,0-1 0,0 1 0,0 0 0,1 0 0,-1 0-1,4-1 1,-2 1-5,20 0-8,-24 2 7,0-1-1,0 0 1,1 1-1,-1 0 1,0-1-1,0 1 1,0 0-1,0-1 1,0 1-1,0 0 1,0 0-1,-1 0 1,1 0-1,0 0 1,0 0-1,-1 0 1,1 0-1,0 0 1,0 1-1,3 7 1,-1 0 0,0 0-1,0 0 1,-1 0 0,0 1-1,2 14 1,-3 58 4,-2-63-11,0 0 1,2 0-1,0 0 0,7 32 0,-7-50 7,-1 0-1,0 0 0,1 0 0,-1 0 0,1 0 1,-1 1-1,1-1 0,0 0 0,-1 0 0,1 0 0,0-1 1,0 1-1,-1 0 0,1 0 0,0 0 0,0 0 1,0-1-1,0 1 0,0 0 0,0-1 0,2 1 0,0 0 0,-1-1 0,0 1 0,1-1 0,-1 0 0,0 0 0,0 0 0,1 0 0,-1 0 0,0-1 0,4 0 0,4-2 4,-1-1-1,0 0 0,0 0 1,10-7-1,2-1 10,-1 0 27,0 0 0,21-18 0,-33 23-22,-6 6-12,-1 0-1,0 0 0,0 0 1,1 0-1,-1 0 0,0 0 1,0 0-1,0 0 0,0 0 1,-1-1-1,1 1 0,0 0 1,0-1-1,-1 1 0,1 0 0,-1-1 1,1-1-1,2-4 37,-2 7-39,-1-1 0,0 1 0,0 0 0,1 0 0,-1-1 0,0 1 0,0 0-1,0-1 1,0 1 0,0-1 0,0 1 0,1 0 0,-1-1 0,0 1 0,0 0 0,0-1 0,0 1 0,0 0 0,0-1-1,0 1 1,0-1 0,-1 1 0,1 0 0,0-1 0,0 1 0,0 0 0,0-1 0,0 1 0,-1 0 0,1-1 0,0 1 0,0 0-1,0 0 1,-1-1 0,1 1 0,-1-1 0,0-1 3,0 1 0,0-1 1,0 0-1,-1 0 0,1 1 0,-1-1 0,1 0 0,-1 1 1,0 0-1,0-1 0,1 1 0,-1 0 0,0 0 0,0 0 1,0 0-1,0 0 0,0 0 0,0 1 0,-1-1 0,1 1 0,0 0 1,-3-1-1,2 2-4,1 0 1,-1 0-1,0 1 0,0-1 1,1 1-1,-1-1 0,1 1 1,0 0-1,-1 0 0,1 0 1,0 0-1,-3 4 1,-22 30-34,23-30 28,0 0-1,1 1 0,0-1 0,0 1 1,0 0-1,1 0 0,0 0 0,0 0 1,1 0-1,-1 12 0,2-14 7,0 0 0,1 0 0,-1-1-1,1 1 1,1 0 0,-1 0 0,0-1 0,1 1 0,0-1-1,0 1 1,1-1 0,-1 0 0,1 0 0,0 0-1,0 0 1,7 7 0,-5-6-7,1 1-1,0-1 1,1 0-1,-1 0 1,1-1-1,0 0 1,0 0-1,0-1 1,1 0 0,-1 0-1,1 0 1,0-1-1,13 2 1,-15-4 3,0 0 0,0 0 1,-1 0-1,1-1 0,0 0 1,-1 0-1,1 0 0,-1-1 0,1 0 1,-1 0-1,0 0 0,0-1 1,1 1-1,-2-1 0,1 0 1,0-1-1,-1 1 0,1-1 1,-1 0-1,4-5 0,-2 2 11,-1 0 0,0 0 0,0 0 0,-1-1 0,0 0 0,0 0 0,0 0 0,-1 0-1,-1-1 1,1 1 0,-1-1 0,1-11 0,-3 14 1,1 1-1,-1-1 1,0 1-1,-1-1 1,1 0-1,-1 1 1,0-1-1,-1 1 1,1-1-1,-1 1 1,0 0-1,0 0 1,-1 0-1,1 0 1,-1 0 0,-1 0-1,1 1 1,0-1-1,-1 1 1,-4-4-1,4 4 1,1 1 0,-1 0 1,0 0-1,0 0 0,0 0 0,0 1 0,0 0 0,0 0 0,-1 0 0,1 0 1,-1 1-1,1-1 0,-1 1 0,0 1 0,1-1 0,-1 0 0,0 1 1,0 0-1,0 0 0,1 1 0,-1-1 0,0 1 0,1 0 0,-7 2 0,6-2-10,0 0-1,0 0 1,1 0-1,-1 1 1,0 0-1,1-1 1,0 1-1,-1 1 1,-7 4-1,12-6-23,34-23-85,-14 7 106,1 2-1,0 0 1,1 2 0,0 0-1,1 1 1,0 2 0,0 0 0,1 1-1,0 2 1,0 0 0,1 2-1,40-1 1,-44 4-6,-5-1 1,0 1 1,0 1-1,0 0 0,16 5 0,-29-6 7,-1 2 1,0-1-1,0 0 0,0 0 1,0 1-1,0-1 0,0 1 1,0-1-1,0 1 0,-1 0 0,1 0 1,0 0-1,-1 0 0,0 0 1,1 0-1,-1 0 0,0 0 1,0 0-1,1 3 0,-1 0 0,1 1 0,0-1-1,-1 0 1,0 0 0,-1 1 0,1-1-1,-1 11 1,-1-5 10,-1 1 0,-1-1 0,0 0 0,0 0 0,-1 0 0,-6 14 0,-39 59 93,30-53-80,4-18 66,8-11-2,8-8 64,19-31 23,-13 25-154,-1-1 0,2 1 0,8-12 0,5-1 17,1 1-1,1 1 0,1 1 1,48-36-1,-66 55-28,-1 1 0,0-1 0,1 1-1,0 0 1,-1 0 0,9-1-1,-6 1 13,-7 2-17,0 0 1,-1 0 0,1 0-1,0 0 1,-1 0 0,1 0-1,0 0 1,-1 1 0,1-1-1,0 0 1,-1 0 0,1 1 0,0-1-1,-1 0 1,1 1 0,-1-1-1,1 1 1,-1-1 0,1 0-1,-1 1 1,1-1 0,-1 1-1,1 0 1,-1-1 0,0 1-1,1-1 1,-1 1 0,0 0-1,0-1 1,1 2 0,7 24 15,-6-20-10,0 9-5,0 0-1,-1-1 1,0 1 0,-1 0-1,-1 0 1,0 0 0,-1 0-1,-5 19 1,7-33-3,0-1 0,0 1 0,-1-1 1,1 0-1,0 0 0,0 0 0,0 0 0,0 1 0,0-1 1,0 0-1,0 0 0,0 0 0,0 0 0,0 1 1,0-1-1,0 0 0,0 0 0,0 0 0,0 0 0,0 1 1,0-1-1,0 0 0,0 0 0,0 0 0,0 0 0,0 0 1,1 1-1,-1-1 0,0 0 0,0 0 0,0 0 0,0 0 1,0 0-1,0 1 0,0-1 0,1 0 0,-1 0 1,0 0-1,0 0 0,0 0 0,0 0 0,1 0 0,-1 0 1,0 0-1,0 0 0,0 0 0,0 0 0,0 0 0,1 0 1,-1 0-1,0 0 0,0 0 0,0 0 0,0 0 0,1 0 1,-1 0-1,0 0 0,0 0 0,0 0 0,1 0 1,14-9 23,17-20 32,-14 12-33,19-21 55,57-75-1,-94 111-76,1 1-1,0 0 1,0-1-1,-1 1 1,1 0-1,0 0 1,0 0 0,0 0-1,0 0 1,0 0-1,1 0 1,-1 0-1,0 1 1,0-1-1,1 0 1,-1 1-1,0-1 1,1 1-1,-1-1 1,0 1-1,3-1 1,-3 2-1,0-1 0,0 1 1,0 0-1,0 0 0,0-1 0,0 1 1,0 0-1,0 0 0,0 0 1,0 0-1,-1 0 0,1 0 0,0 0 1,-1 1-1,1-1 0,-1 0 1,1 0-1,-1 0 0,0 1 0,1-1 1,-1 0-1,0 0 0,0 1 1,0-1-1,0 2 0,7 41 0,-5-21 0,2 1 0,0 0 0,2-1 0,1 0 0,16 38 0,-22-59 0,0 0 0,1 0 0,-1 0 0,1 1 0,0-1 0,-1-1 0,1 1 0,0 0 0,0 0 0,0-1 0,1 1 0,-1-1 0,0 0 0,0 1 0,1-1 0,-1 0 0,3 0 0,0 0 0,0 0 0,-1 0 0,1-1 0,0 0 0,-1 0 0,1 0 0,0 0 0,9-3 0,-4 0 0,1 0 0,-1-1 0,1 0 0,-1 0 0,-1-1 0,1-1 0,14-10 0,-17 10 8,0 0 0,-1-1 0,0 1 0,0-1 0,-1 0 0,0-1 0,0 1 0,-1-1 0,0 0 0,4-10 0,-6 13-3,-1 1 0,1-1 0,-1 0 0,0 1 0,0-1 0,0 0 0,-1 0-1,0 0 1,0 0 0,0 1 0,-1-1 0,1 0 0,-1 0 0,0 0 0,0 1-1,-1-1 1,0 0 0,0 1 0,0-1 0,-3-5 0,4 9-4,0-1 0,0 0 0,-1 1 0,1-1 0,0 1 0,-1 0 0,1-1 0,0 1 0,-1 0 0,0 0 0,1 0 0,-1 0 0,0 0 0,1 0 0,-1 0 0,0 1 0,0-1 0,0 0 0,0 1 0,0 0 0,0-1 0,-2 1 0,1 1 1,0-1 0,0 1 1,1 0-1,-1 0 0,0 0 1,1 0-1,-1 0 0,1 0 1,-1 1-1,1-1 0,0 1 1,-1 0-1,-2 3 0,-1 1 3,0 1-1,1-1 0,0 1 0,0 0 0,1 0 0,0 0 1,0 1-1,0 0 0,-3 11 0,6-7-4,-1-1 0,2 1 0,-1-1 0,1 1 0,1-1 0,0 1 0,1-1 0,0 0 0,1 1 0,0-1 0,1 0 0,0-1 0,1 1 0,8 14 0,-11-22 2,0 1-1,0-1 1,1 0-1,-1 0 1,1 0-1,0 0 1,0 0-1,0-1 1,1 1-1,-1-1 1,0 0-1,1 0 1,-1 0-1,1 0 1,0-1-1,0 0 1,4 2-1,-2-2 5,1-1-1,-1 1 1,0-1-1,0 0 1,0-1 0,0 0-1,0 0 1,0 0-1,0 0 1,8-4-1,0-1 7,0 0-1,-1-1 1,1-1-1,-1 0 0,-1-1 1,0 0-1,0-1 0,13-14 1,103-100 70,-105 107 27,-11 12-7,-12 5-100,0 0-1,0 0 1,0-1-1,1 1 1,-1 0-1,0 0 1,0 0-1,0 0 1,1 0-1,-1 0 0,0 0 1,0 0-1,0 0 1,0 0-1,1 0 1,-1 0-1,0 0 1,0 0-1,0 0 1,0 0-1,1 1 0,-1-1 1,0 0-1,0 0 1,0 0-1,0 0 1,1 0-1,-1 0 1,0 0-1,0 0 1,0 1-1,0-1 0,0 0 1,0 0-1,1 0 1,-1 0-1,0 0 1,0 1-1,0-1 1,0 0-1,1 14-5,0-1-1,-1 1 1,-1-1 0,0 1 0,0-1-1,-2 1 1,0-1 0,0 0-1,-6 15 1,4-12-5,2-6 13,3-8 3,0 0-1,-1-1 1,1 1-1,-1 0 1,1-1-1,-1 1 1,1-1 0,-1 1-1,0-1 1,0 0-1,0 1 1,-1 1-1,13-17 78,18-26 0,-16 21-90,0 0-1,19-18 0,-18 22 6,21-20 1,-32 32 0,-1 1 0,1 0 0,0 0 0,0 0 0,0 0 0,0 1 0,1-1 0,-1 1 0,0 0 0,6-2 0,-8 3-1,0 0 0,0 0 1,0 0-1,0 0 0,0 0 0,0 1 0,-1-1 0,1 0 0,0 0 1,0 1-1,0-1 0,0 1 0,0-1 0,-1 1 0,1-1 1,0 1-1,-1-1 0,1 1 0,0 0 0,-1-1 0,1 1 1,0 0-1,-1-1 0,1 1 0,-1 0 0,1 0 0,-1 0 1,0-1-1,1 1 0,-1 0 0,1 2 0,5 34-46,-4-22 32,14 113-39,-15-127 54,-1 1 0,0-1 0,1 0 0,-1 1 0,1-1 0,-1 1 0,1-1 0,0 0 0,0 1 0,-1-1 0,1 0 0,0 0 0,0 0 0,0 0 0,0 0 0,0 0 0,1 0 0,-1 0 0,0 0-1,0 0 1,1-1 0,-1 1 0,0 0 0,1-1 0,-1 1 0,1-1 0,-1 1 0,0-1 0,1 0 0,-1 0 0,1 0 0,-1 0 0,1 0 0,-1 0 0,2 0 0,5-2 0,1 1 0,-2-1 0,1-1 0,0 1 0,8-5 0,-5 2 0,-3 1 0,0-1 0,-1 1 0,0-2 0,0 1 0,0-1 0,-1 0 0,1 0 0,-1-1 0,8-12 0,13-13 0,-6 9 4,-1-1 0,-2-1 0,0-1 0,-2 0 0,-1-1 0,22-56 0,44-180 32,-63 193 1,-4-1 1,7-94-1,-19 150-13,-1 14-20,-1-1-1,1 1 0,-1-1 0,0 1 0,0-1 1,0 1-1,0-1 0,0 1 0,0-1 0,0 0 1,-1-2-1,-1-3 7,0 2-43,-4 16 1,-9 26-6,2 0 1,-15 72-1,-3 83-67,18-105 55,5-15-39,2 98-1,6-134 37,1-1 0,12 71-1,-11-102 54,-1 0-1,1 0 1,-1 0-1,1-1 0,0 1 1,1-1-1,-1 0 0,0 1 1,1-1-1,0 0 1,0 0-1,0-1 0,0 1 1,0 0-1,1-1 0,-1 0 1,1 0-1,6 3 1,-6-3 1,0 0 0,0-1 0,1 1 1,-1-1-1,1 0 0,-1 0 0,1 0 1,0-1-1,-1 0 0,1 1 0,-1-2 1,1 1-1,0 0 0,-1-1 0,1 0 0,5-2 1,-3 0 5,0 0 0,-1-1 0,1 0 0,-1-1 0,0 1 0,0-1 0,0 0 0,-1 0-1,1-1 1,-1 0 0,-1 0 0,7-10 0,-1 4-2,-2-1-1,1 0 0,-1-1 0,-1 1 1,6-17-1,-3 3-6,-4 13 15,0-1-1,-1 0 1,-1 0-1,-1 0 1,3-18-1,0 3 72,0 16 33,-8 41-112,-7 47-1,4-47-1,-2 49 0,8-66-17,-1 0 0,2 1 0,-1-1 0,5 14 0,-5-21 12,1-2-2,-1-1 1,1 0-1,0 0 0,0 0 1,0 0-1,0 0 1,0-1-1,-1 1 0,1 0 1,0-1-1,0 1 0,0-1 1,-1 0-1,3-1 0,-1 1 2,-1 0 1,1 0 1,-1 0-1,1-1 0,-1 1 1,0-1-1,0 0 1,0 0-1,0 0 1,0 0-1,0 0 1,0 0-1,2-4 0,18-33 3,-10 16 0,-8 15 11,0 0 1,-1 0 0,0 0-1,3-13 1,1-2 22,-7 23-34,0 0 0,0 0 1,0 0-1,0-1 1,0 1-1,0 0 0,0 0 1,0 0-1,0 0 1,0 0-1,0-1 0,0 1 1,0 0-1,0 0 1,0 0-1,0 0 0,0-1 1,0 1-1,0 0 0,1 0 1,-1 0-1,0 0 1,0 0-1,0 0 0,0-1 1,0 1-1,0 0 1,0 0-1,1 0 0,-1 0 1,0 0-1,0 0 1,0 0-1,0 0 0,0 0 1,1 0-1,-1 0 0,0 0 1,0-1-1,0 1 1,0 0-1,1 0 0,-1 0 1,0 0-1,0 0 1,0 1-1,0-1 0,1 0 1,-1 0-1,0 0 1,0 0-1,0 0 0,1 0 1,4 11 28,2 18-33,-5-15 8,0 0 0,1 0-1,7 18 1,-9-29-2,1 1 0,-1-1 0,1 1 0,-1-1 0,1 0 0,0 1 0,0-1 0,1 0 1,-1 0-1,1-1 0,-1 1 0,1 0 0,0-1 0,0 0 0,0 0 0,0 0 0,6 3 0,-8-5-4,1 0-1,-1 1 0,0-1 1,1-1-1,-1 1 0,0 0 1,1 0-1,-1 0 0,0-1 1,1 1-1,-1-1 0,0 1 1,0-1-1,1 1 0,-1-1 1,0 0-1,0 0 0,2-1 1,20-19-25,-19 17 26,11-12 17,0 0 0,-2-1 0,0 0 0,13-22 0,31-58 103,-52 89-87,3-4 56,-7 13-90,-1-1 0,1 1 1,-1-1-1,0 1 0,1 0 0,-1-1 1,1 1-1,-1 0 0,0-1 1,1 1-1,-1 0 0,0-1 0,0 1 1,0 0-1,0 0 0,0-1 0,0 1 1,0 0-1,0 0 0,0 0 0,2 20-13,0-1-1,-2 0 0,-1 0 0,0 1 0,-7 31 1,8-50 12,-1 0 1,1 0-1,0 0 1,-1 0-1,1 0 1,0 0 0,1 0-1,-1 0 1,0 1-1,0-1 1,1 0-1,-1 0 1,1 0-1,1 3 1,10-13 0,-8 5 0,22-18 29,36-39 0,9-10 83,-60 62-76,0-1-1,1 1 1,0 0 0,0 2-1,14-7 1,-25 12-28,0 0 0,0 1 0,0-1 0,1 1 0,-1-1 0,1 1 0,-1-1 0,0 1 0,1 0 0,-1 0 0,0-1 0,1 1 0,-1 0 0,1 0 0,-1 1 0,1-1 0,-1 0 0,0 0 0,1 1 0,-1-1 1,0 1-1,1-1 0,-1 1 0,0-1 0,1 1 0,-1 0 0,1 1 0,-1 0 1,1 0 0,-1 0 0,0 0 0,-1 0 0,1 0 0,0 1 0,-1-1 0,1 0 0,-1 0 0,1 1 0,-1-1 0,0 0 0,0 1 1,0-1-1,-1 0 0,0 5 0,-1 10 25,0-1 1,-2 0 0,0 0-1,-1 0 1,0 0 0,-8 14-1,1-8 248,12-22-282,0 0 0,0 0 0,0 0 0,0 0 1,0 0-1,0 0 0,0 1 0,0-1 0,1 0 1,-1 0-1,0 0 0,0 0 0,0 0 0,0 0 1,0 0-1,0 0 0,0 0 0,1 0 0,-1 0 0,0 1 1,0-1-1,0 0 0,0 0 0,0 0 0,0 0 1,1 0-1,-1 0 0,0 0 0,0 0 0,0 0 1,0 0-1,0 0 0,0 0 0,1 0 0,-1 0 1,0-1-1,0 1 0,0 0 0,0 0 0,0 0 1,0 0-1,1 0 0,-1 0 0,0 0 0,0 0 0,0 0 1,0 0-1,0 0 0,0-1 0,0 1 0,0 0 1,0 0-1,0 0 0,1 0 0,-1 0 0,0 0 1,0-1-1,0 1 0,0 0 0,0 0 0,9-7-2,3-6 2,0 0 0,17-25 0,7-10 0,-14 24 0,46-43 0,-66 66 0,-1 0 0,1-1 0,0 1 0,0 0 0,-1 0 0,1 0 0,0 0 0,0 0 0,0 1 0,0-1 0,0 1 0,0-1 0,0 1 0,0 0 0,4-1 0,-4 9 0,0 0 0,-1 0 0,0 0 0,0 0 0,0 0 0,-1 0 0,-1 0 0,1 0 0,-1 0 0,-2 9 0,0 9 0,1-11 0,-1 50 0,3-60 0,0 1 0,1 0 0,0-1 0,0 1 0,0-1 0,1 1 0,0-1 0,0 1 0,3 5 0,-3-8 0,1 1 0,0 0 0,0-1 0,1 1 0,-1-1 0,1 0 0,-1 0 0,1-1 0,0 1 0,0-1 0,1 1 0,-1-1 0,0-1 0,1 1 0,-1-1 0,1 1 0,-1-1 0,1-1 0,-1 1 0,1 0 0,0-1 0,9-1 0,6 0 0,1-1 0,0-2 0,32-8 0,-2-2 0,-1-1 0,68-32 0,-108 43-5,14-8-90,-21 5-29,-14-1-73,6 5-149,-1 0 0,0 1 0,0 0 1,0 0-1,-1 0 0,-8 0 0,3 0-2533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27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0 150 13264,'0'0'232,"13"-6"21,27-11 48,1 2 0,0 2 0,66-12 0,400-19 1963,-313 30-1338,43-1 266,-221 15-1244,173-1 939,-72 7-3588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32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1333 5016,'0'0'6474,"11"6"-6116,-7-4-326,-1 0-4,0 0 1,1 0 0,-1 0 0,1-1 0,-1 1 0,1-1 0,0 0-1,-1 0 1,1 0 0,0 0 0,0-1 0,0 0 0,-1 1 0,1-1-1,0-1 1,0 1 0,0-1 0,0 1 0,-1-1 0,1 0 0,0 0-1,-1-1 1,1 1 0,4-3 0,14-11 218,0 0 1,-1-1-1,-1-1 1,31-34-1,62-89 959,-77 92-762,73-117 1085,-46 63-587,-23 41-173,-3-3 0,51-119 0,-75 149-537,-1-1-1,-2 0 0,-1 0 0,-1-1 1,-3-1-1,-1 1 0,0-53 1,-5 85-170,1-1 0,0 1 0,-1 0 1,0 0-1,0 0 0,0 0 0,0-1 1,-1 2-1,0-1 0,0 0 0,-4-7 1,5 10-35,0 0-1,0-1 1,-1 1 0,1 0 0,0 0 0,-1 0-1,1 0 1,-1 0 0,1 0 0,-1 0 0,1 0-1,-1 0 1,0 1 0,1-1 0,-1 1 0,0 0-1,0-1 1,1 1 0,-1 0 0,0 0 0,0 0-1,1 0 1,-1 0 0,0 0 0,0 1 0,1-1-1,-1 0 1,-2 2 0,0-1 1,0 1 0,0 0 0,1 0 0,-1 1 0,1-1 0,0 1 0,-1-1 0,1 1 0,1 0 0,-1 0 0,0 1 0,1-1 0,-1 0 0,-3 8 0,-2 5 4,1 0 0,-6 20 1,5-13 7,-14 39 37,2 1 1,-10 69 0,-7 133 104,34-210-98,8 93 1,-4-135-65,-1-2 8,2 1 1,0 0 0,0-1 0,1 0-1,1 1 1,-1-1 0,2 0 0,0-1 0,0 1-1,1-1 1,8 12 0,-12-20-17,-1 0-1,1 1 1,0-1 0,0 0 0,0 0-1,0 0 1,1 0 0,-1 0 0,0 0-1,1-1 1,-1 1 0,1-1-1,0 0 1,-1 0 0,1 0 0,0 0-1,0 0 1,4 0 0,-3-1 6,1 0 1,-1 0-1,1 0 0,-1-1 0,1 0 1,-1 0-1,0 0 0,1 0 1,-1-1-1,0 1 0,4-4 1,6-3 30,-1 0 1,-1-1-1,1-1 1,-1 0 0,19-23-1,-8 6 46,-1-2 0,-2-1 0,-1 0 0,-1-2 0,27-66 0,-19 28 264,-25 67-339,0 1 1,-1 0-1,1 0 0,0 0 0,0 0 1,0 0-1,0 0 0,0 0 1,1 0-1,-1 1 0,1-1 0,-1 0 1,1 1-1,0-1 0,-1 1 0,4-2 1,-4 2-18,0 1-1,1-1 1,-1 1 0,0 0 0,0 0 0,1 0 0,-1 0 0,0 0 0,0 0 0,1 0 0,-1 0 0,0 0-1,0 1 1,1-1 0,-1 1 0,0-1 0,0 1 0,0-1 0,0 1 0,1-1 0,-1 1 0,0 0-1,0 0 1,0-1 0,0 1 0,-1 0 0,1 0 0,0 0 0,1 2 0,4 4-11,0 0-1,-1 1 1,0 0 0,0 0 0,-1 0-1,0 1 1,0-1 0,-1 1 0,0 0-1,-1 0 1,0 0 0,0 0 0,1 17-1,6 136-1,-8-156 9,-1 0 0,1 0 0,0 0 0,1 0 0,-1 0 0,1 0 0,0 0 0,1 0 0,-1-1 0,1 1 0,0-1 0,1 0 0,4 6 0,-6-8 0,0-1 0,0 1 0,1-1 0,-1 1 0,0-1 0,1 0 0,0 0 0,0 0 0,-1-1 0,1 1 0,0-1 0,0 1 0,1-1 0,-1 0 0,0 0 0,0-1 0,0 1 0,1-1 0,-1 1 0,0-1 0,1 0 0,-1 0 0,0 0 0,1-1 0,4 0 0,16-8 8,1-2 0,-1 0 0,-1-1 0,0-1 0,-1-2 1,24-19-1,-13 11-1,-15 7 8,0 0 0,-2-2 0,1 1 0,-2-2 0,21-32-1,0-23 88,-36 74-101,0 0 0,1 0 0,-1 0 0,0 0 0,0-1-1,0 1 1,0 0 0,0 0 0,0 0 0,1 0 0,-1 0 0,0 0 0,0 0 0,0 0 0,0 0 0,0-1 0,0 1 0,0 0 0,0 0 0,1 0 0,-1 0 0,0 0 0,0 0-1,0-1 1,0 1 0,0 0 0,0 0 0,0 0 0,0 0 0,0 0 0,0-1 0,0 1 0,0 0 0,0 0 0,0 0 0,0 0 0,0-1 0,0 1 0,0 0 0,0 0 0,0 0-1,0 0 1,-1 0 0,1 0 0,0-1 0,0 1 0,0 0 0,0 0 0,0 0 0,0 0 0,0 0 0,0 0 0,-1 0 0,1-1 0,0 1 0,0 0 0,0 0 0,0 0-1,0 0 1,0 0 0,-1 0 0,1 0 0,0 0 0,0 0 0,-10 5 42,-21 25-18,2 2 1,-39 52-1,61-73-19,0 0 0,0 0 0,1 1 0,1 0 0,0 0 0,1 0 0,0 1 0,1-1 0,0 1 0,1 0 0,0 0 0,1 0 0,1 13 0,0-22-5,0 0 1,1 0-1,0 0 1,0 0-1,0-1 1,2 5-1,-3-7-2,0 0-1,0-1 1,1 1 0,-1 0-1,0-1 1,1 1 0,-1 0-1,0-1 1,1 1 0,-1-1-1,1 1 1,-1-1-1,1 1 1,0-1 0,-1 1-1,1-1 1,-1 1 0,1-1-1,0 0 1,-1 1 0,1-1-1,0 0 1,-1 0 0,1 1-1,0-1 1,0 0-1,-1 0 1,1 0 0,0 0-1,0 0 1,-1 0 0,1 0-1,0 0 1,-1 0 0,1-1-1,0 1 1,1 0-1,8-6 5,0 0-1,-1-1 0,1 0 0,-1-1 0,-1 1 0,1-2 0,-1 1 0,-1-1 1,9-12-1,-5 7-4,10-17 37,0-1 0,-2-1-1,24-58 1,-30 62 8,-8 15-17,-5 12-14,1-1-1,-1 1 1,1 0-1,0 0 1,-1-1-1,1 1 1,0 0-1,1 0 1,-1 0-1,0 0 1,1 0-1,1-1 1,3 18 168,3 22-99,17 57-9,-22-83-75,0 0 1,2 0 0,-1 0-1,1 0 1,1-1-1,8 10 1,-11-15-7,0 0 1,0-1-1,1 1 1,-1-1 0,1 0-1,0-1 1,0 1-1,0-1 1,1 0-1,6 3 1,-7-4 4,0-1 0,-1 0 0,1 0 1,0-1-1,0 0 0,0 1 0,0-1 0,-1-1 0,1 1 1,0-1-1,0 0 0,0 0 0,7-3 0,-3 0 8,0 0 0,0 0 0,-1 0 1,1-2-1,-1 1 0,0-1 0,-1 0 0,14-14 0,1-4 29,24-37-1,-14 18 27,-16 19-20,-15 21-26,1 0 1,-1 0-1,1 0 0,0 0 1,0 0-1,0 0 0,1 0 1,-1 1-1,1-1 0,-1 1 1,1 0-1,3-3 0,-6 5-10,0 0-1,1 0 0,-1 0 0,0 0 1,0 0-1,0 0 0,0 0 0,0 0 1,0 0-1,1 0 0,-1 0 0,0 0 1,0 0-1,0 0 0,0 0 0,0 0 1,0 0-1,1 0 0,-1 0 0,0 0 1,0 0-1,0 0 0,0 0 0,0 0 1,1 0-1,-1 0 0,0 0 0,0 0 1,0 0-1,0 0 0,0 1 0,0-1 1,0 0-1,0 0 0,1 0 0,-1 0 1,0 0-1,0 0 0,0 0 0,0 0 1,0 1-1,0-1 0,0 0 0,0 0 1,0 0-1,0 0 0,0 0 0,0 1 1,0-1-1,0 0 0,0 0 0,0 0 0,0 0 1,0 0-1,0 1 0,-1 10-5,1-8 12,-7 43 17,-17 59-1,13-60 10,8-21-12,-1 1 18,6-23-25,5-6-9,9-10-4,6-11-1,23-31 0,-27 31-1,1 1 0,26-24 0,-43 46 1,0 1 0,0-1 0,-1 1 1,1-1-1,0 1 0,0 0 0,0 0 0,1 0 0,3-1 0,-6 1 0,1 1 1,0 0-1,0 0 0,-1 0 0,1 0 1,0 0-1,0 0 0,-1 0 0,1 0 0,0 1 1,0-1-1,-1 0 0,1 0 0,0 1 0,-1-1 1,1 0-1,0 1 0,-1-1 0,1 0 1,1 2-1,0 1 5,1 1 0,-1-1 0,0 1 0,0 0 0,0 0 0,0 0 0,-1 0-1,0 0 1,2 5 0,-1 0-3,5 15 9,0-1 1,1-1-1,18 33 1,-26-53-15,1 0 1,0-1-1,0 1 0,0-1 1,0 1-1,1-1 1,-1 0-1,0 1 1,1-1-1,-1 0 0,1 0 1,-1 0-1,1 0 1,-1 0-1,1 0 0,0-1 1,-1 1-1,1 0 1,0-1-1,-1 1 1,1-1-1,0 0 0,0 0 1,0 1-1,-1-1 1,1 0-1,0-1 1,0 1-1,0 0 0,0 0 1,-1-1-1,1 1 1,0-1-1,-1 0 0,1 1 1,2-2-1,3-2 7,0 0-1,0-1 0,-1 1 1,1-2-1,-1 1 0,10-11 1,3-6 46,-1-2 1,-2 0 0,0 0-1,-1-2 1,21-51 0,-22 50 34,-11 23-46,0-1 1,0 0 0,-1-1 0,0 1-1,3-10 1,-1 9 129,0 14-106,1 15-40,-1-6-32,-2 0 0,0 0 0,-1 1 0,-1-1 0,0 0 0,-1 0 0,-1 0 0,-1 1 0,-1-2 0,-9 31 0,12-45 7,1-1 0,-1 1 0,0-1-1,0 1 1,1-1 0,-1 1 0,0-1 0,0 0-1,0 1 1,0-1 0,-1 0 0,1 0 0,0 0 0,-1 0-1,1 0 1,0 0 0,-1 0 0,1 0 0,-1-1-1,1 1 1,-1-1 0,1 1 0,-1-1 0,0 1 0,1-1-1,-1 0 1,0 0 0,1 0 0,-1 0 0,0 0-1,-2 0 1,-3-2 12,-1 0 1,1-1-1,0 1 0,1-1 0,-12-7 0,0 0 1,15 9-5,0-1 1,1 0-1,-1 0 0,0 0 0,1-1 1,0 1-1,-4-5 0,-10-9 70,23 20-82,-1-2-1,1 1 0,1-1 1,-1 0-1,0-1 1,0 1-1,1-1 1,-1-1-1,13 0 1,73-5-31,-72 1 20,-1-1 0,0 0-1,0-2 1,0 0 0,-1-1 0,0-1 0,32-20-1,-14 8 3,-21 11 13,0 0 0,-1-2 0,0 0 0,-1 0 0,0-1-1,-1-1 1,-1-1 0,0 1 0,-1-2 0,0 0-1,-1 0 1,-1-1 0,-1 0 0,0 0 0,-1-1 0,-1 0-1,-1 0 1,-1-1 0,0 0 0,-1 1 0,0-26-1,-2 25 19,1 0-1,1 0 1,9-32-1,-6 31 14,-2 0 0,4-40 0,7-118 35,-11 134-61,-2 32-8,-1 7 12,-1 1 1,1-1-1,-1 0 0,0 1 1,0-1-1,-1 0 0,1 1 1,-3-9-1,3 13-8,0 0-1,0 0 1,0 0-1,0 0 1,0 0-1,0 1 0,-1-1 1,1 0-1,0 0 1,0 0-1,0 0 1,0 0-1,0 0 1,0 0-1,0 0 1,0 0-1,-1 0 1,1 1-1,0-1 1,0 0-1,0 0 1,0 0-1,0 0 1,0 0-1,-1 0 1,1 0-1,0 0 1,0 0-1,0 0 1,0 0-1,0 0 1,-1 0-1,1 0 1,0 0-1,0 0 1,0 0-1,0 0 1,0 0-1,0 0 1,-1-1-1,1 1 1,0 0-1,0 0 1,0 0-1,0 0 1,0 0-1,0 0 1,0 0-1,0 0 0,-1 0 1,1-1-1,0 1 1,0 0-1,0 0 1,0 0-1,0 0 1,0 0-1,0 0 1,0-1-1,0 1 1,0 0-1,0 0 1,0 0-1,0 0 1,0-1-1,-7 18 21,3-7-18,-46 128-43,-52 231 0,33-108-153,24-98 33,30-111 117,-26 55 0,-5 14 41,41-106 12,-1 1 1,-1-2-1,0 1 1,0-1-1,-2 0 1,0 0-1,0-1 1,-1 0 0,-18 17-1,18-25 30,6-6-10,6-7-13,4-5 2,-4 8-15,0 1 0,1-1 0,-1 1 0,1-1 0,0 1 1,0 0-1,4-5 0,69-77 92,-57 61-58,1 1-1,1 1 1,42-34-1,133-104 163,-92 54-200,-94 97 0,0-1-1,0 0 1,-1-1-1,13-20 0,25-55 22,-36 65 15,15-49 0,-22 59-17,-1 0 0,-1 0 0,0 0 0,0-1 0,-1 1 0,-1-14 0,0 25-17,0 0-1,0 0 0,0 0 1,0 0-1,0 0 1,0 0-1,0 1 1,0-1-1,-1 0 1,1 0-1,0 0 1,-1 0-1,1 0 0,0 0 1,-1 0-1,1 1 1,-1-1-1,1 0 1,-1 0-1,0 1 1,1-1-1,-1 0 1,0 1-1,1-1 0,-1 0 1,0 1-1,0-1 1,-1 0-1,1 1 0,0 0 0,-1 1 0,1-1-1,-1 0 1,1 0 0,0 1 0,-1-1-1,1 1 1,0-1 0,-1 1 0,1-1-1,0 1 1,0 0 0,-1 0-1,1 0 1,-1 1 0,-5 4 4,1 0 1,-1 0-1,1 1 0,-9 13 0,7-6 1,1 0-1,0 0 0,1 1 1,1-1-1,0 1 0,1 1 1,1-1-1,0 1 0,1-1 1,0 1-1,2 0 0,0 0 1,0-1-1,2 1 0,0 0 1,1-1-1,0 1 0,10 25 1,-13-40-6,1 1 1,0 0-1,-1-1 1,1 1-1,0-1 0,0 0 1,0 1-1,1-1 1,-1 0-1,0 1 1,0-1-1,1 0 1,-1 0-1,0 0 1,1 0-1,0 0 0,-1 0 1,1-1-1,-1 1 1,1 0-1,0-1 1,-1 0-1,1 1 1,0-1-1,-1 0 1,1 0-1,0 1 0,0-1 1,-1-1-1,1 1 1,0 0-1,0 0 1,-1-1-1,1 1 1,3-2-1,5-2 1,0 0 0,0-1 0,-1 0 0,15-10 0,-23 15-1,61-44 186,103-94 0,-165 137-179,1 0 0,0 1 0,-1-1 0,1 0 0,-1 1-1,1-1 1,0 0 0,0 1 0,-1-1 0,1 1 0,0-1 0,0 1 0,0-1 0,0 1-1,0 0 1,-1-1 0,1 1 0,0 0 0,0 0 0,0 0 0,0 0 0,0 0 0,0 0 0,0 0-1,0 0 1,0 0 0,0 0 0,0 0 0,0 1 0,-1-1 0,1 0 0,0 1 0,0-1-1,0 0 1,0 1 0,0-1 0,-1 1 0,1-1 0,0 1 0,-1 0 0,2 1 0,1 3 28,0-1 0,0 1 1,-1 1-1,1-1 0,2 11 1,-1-5-34,3 7 44,0 0 0,1 0 0,20 30 0,-24-43-27,0 0-1,0 1 1,0-2-1,1 1 1,-1 0-1,1-1 1,0 0-1,1 0 1,-1-1-1,1 1 1,0-1-1,-1 0 1,1-1-1,1 1 1,7 1-1,-4-2 2,0-1 1,0 1-1,0-2 0,0 0 0,0 0 0,0 0 1,-1-2-1,1 1 0,0-1 0,14-4 1,-23 5-35,0 0 1,0 1 0,0-1-1,0 0 1,0 0-1,-1 1 1,1-1 0,0 0-1,0 0 1,0 0 0,-1 0-1,1 0 1,-1 0-1,1 0 1,0 0 0,-1 0-1,0-1 1,1 1 0,-1 0-1,0 0 1,0 0-1,1-1 1,-1 1 0,0 0-1,0 0 1,0 0 0,-1-1-1,1 1 1,0 0-1,-1-1 1,0-3-57,0 1 0,0-1 0,-1 1 0,1 0 0,-1 0 0,0 0 1,0 0-1,-5-6 0,-21-24-4169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32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11552,'0'0'792,"61"-16"-312,5 4 8,41 6 56,30 2 16,16 8-104,6 0 0,-2-4 0,-3 0 8,-9 0-89,-12-4 9,-10-6-320,-12 2 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34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1 422 6928,'0'0'6512,"13"-3"-6024,2 0-296,-1-1 0,0 0 1,0-1-1,0 0 0,-1-2 1,0 1-1,23-16 0,-18 6 128,-2 1-1,0-2 1,-1 0-1,0-1 1,13-21-1,52-103 1464,-68 119-1454,-9 17-138,0 0-1,0 0 0,-1-1 0,0 1 1,0-1-1,0 1 0,-1-1 0,0 0 1,0-10-1,-1 17 65,-1 2-175,0-1 0,0 1 0,0 0 0,0 0 1,0 0-1,0 0 0,0 0 0,1 1 0,-1 1 0,-3 8 55,-2 4-35,1 0 1,1 0-1,0 1 1,1 0 0,0-1-1,1 20 1,2-24-40,1 0 0,0 0 0,1 0 0,0 0 0,1-1 0,0 1 0,1 0 0,0-1 0,8 15 0,-10-22-35,0 0-1,1-1 0,-1 0 1,1 1-1,-1-1 1,1 0-1,0 0 1,0-1-1,0 1 0,1-1 1,-1 1-1,1-1 1,-1 0-1,8 3 0,-5-3 8,1 0 0,0-1-1,0 1 1,0-1 0,0 0 0,0-1-1,0 0 1,8 0 0,0-2 26,0 0 0,0-1 1,-1-1-1,1 0 1,-1-1-1,0-1 0,19-10 1,-20 8-4,0-1 1,-1 0-1,-1-2 1,0 1-1,16-19 1,13-13 127,0 0 37,-26 27 55,1 0 1,22-18-1,-37 33-269,0-1 1,1 1-1,-1 0 0,0-1 1,1 1-1,-1 0 0,0 0 0,1-1 1,-1 1-1,1 0 0,-1 0 0,0 0 1,1-1-1,-1 1 0,1 0 0,-1 0 1,1 0-1,-1 0 0,0 0 1,1 0-1,-1 0 0,1 0 0,-1 0 1,1 0-1,-1 0 0,1 0 0,-1 0 1,1 0-1,-1 1 0,0-1 1,1 0-1,-1 0 0,1 0 0,-1 1 1,0-1-1,1 0 0,-1 1 0,0-1 1,1 0-1,-1 0 0,0 1 0,1-1 1,-1 1-1,0-1 0,0 0 1,1 1-1,-1-1 0,0 1 0,0-1 1,0 0-1,0 1 0,0-1 0,0 1 1,1-1-1,-1 1 0,0-1 1,0 1-1,0-1 0,0 0 0,-1 2 1,1 29 122,-3-5-95,-1 0 0,-1 0 1,-1-1-1,-18 48 1,23-71-29,0 0 0,1-1 0,-1 1 0,0 0 1,0 0-1,0-1 0,-1 1 0,1 0 0,0-1 0,0 1 1,-1-1-1,1 1 0,-1-1 0,1 0 0,-1 0 0,0 0 1,0 0-1,1 0 0,-1 0 0,0 0 0,0 0 0,0-1 1,-3 1-1,3-3 32,6-3-4,7-4-5,8 0-19,1 1 1,0 1 0,35-8-1,-55 15-11,28-5 3,-1 2 0,1 0-1,52 3 1,-48 0-61,0 0 1,48-8-1,-60 7-33,1 0-404,-11-3-3134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34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13264,'0'0'728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36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44 834 8136,'0'0'94,"0"10"18,-1 32 378,1-42-455,0 0 0,0 0 0,0 1 0,0-1 0,-1 0 0,1 0 0,0 1 0,0-1 0,0 0 0,0 0 0,0 1 0,0-1 0,0 0 0,0 0 0,0 1 0,1-1 0,-1 0 0,0 0 0,0 1 0,0-1 0,0 0 0,0 0 0,0 1 0,0-1 0,1 0 0,-1 0 0,0 1 0,0-1 0,0 0 0,0 0 0,1 0 0,-1 0 0,0 1 0,0-1 0,1 0 0,-1 0 0,0 0 0,0 0 0,0 0 0,1 0 0,-1 0 0,0 0 0,1 0 0,-1 1 0,0-1 0,0 0 0,1 0 0,-1 0 0,0 0 0,1-1 0,9-5 720,-9 5-605,12-9 277,-1-1-1,-1 0 0,1 0 0,15-23 0,10-9 194,23-23 189,-2-3 1,-3-2-1,-4-2 0,-2-3 0,43-94 1,-75 135-486,-1 2 311,-1 0 1,18-61-1,-26 51 800,-7 43-1418,0 0 0,0 0 1,0 0-1,0 0 0,0 0 1,0 0-1,-1 0 0,1 0 0,0 0 1,0 0-1,0 0 0,0 0 0,0 0 1,0 0-1,0 0 0,0 0 0,0 0 1,-1 0-1,1 0 0,0 0 0,0 0 1,0 0-1,0 0 0,0-1 1,0 1-1,0 0 0,0 0 0,0 0 1,0 0-1,0 0 0,-1 0 0,1 0 1,0 0-1,0 0 0,0 0 0,0 0 1,0 0-1,0-1 0,0 1 0,0 0 1,0 0-1,0 0 0,0 0 1,0 0-1,0 0 0,0 0 0,0 0 1,0 0-1,0-1 0,0 1 0,0 0 1,0 0-1,0 0 0,0 0 0,0 0 1,0 0-1,0 0 0,-8 6 409,-29 38-180,2 2 1,2 1 0,-39 72-1,-64 163 40,121-248-244,-67 139 78,-42 96 19,111-238-127,-52 112 116,65-143-126,-1 0 0,1 0 1,0 0-1,0 0 0,0 0 1,0 0-1,0 0 0,0 1 1,-1-1-1,1 0 0,0 0 0,0 0 1,0 0-1,0 0 0,0 0 1,0 1-1,0-1 0,0 0 0,0 0 1,0 0-1,0 0 0,0 1 1,0-1-1,0 0 0,0 0 1,0 0-1,0 0 0,0 1 0,0-1 1,0 0-1,0 0 0,0 0 1,0 0-1,0 1 0,0-1 1,0 0-1,0 0 0,0 0 0,0 0 1,0 0-1,0 1 0,1-1 1,-1 0-1,0 0 0,0 0 0,0 0 1,0 0-1,0 0 0,0 0 1,1 0-1,-1 1 0,0-1 1,0 0-1,0 0 0,11-7 68,131-165 201,-121 149-241,163-172 242,-160 174-224,1 1 1,29-18-1,-29 21 22,0-1 1,28-28-1,-49 42-56,0 0 15,0 0 0,0 0 0,0 1 0,0-1 0,1 1 0,-1 0 0,10-5-1,-25 36 159,-16 18-157,15-27-19,1 1 0,-16 38-1,25-53-8,0 1-1,1 0 0,-1 0 0,1 0 1,0-1-1,1 1 0,-1 0 1,1 0-1,0 0 0,1 0 0,0 0 1,0 0-1,0 0 0,0 0 1,4 8-1,-4-13-1,0 1 0,-1-1 0,1 1 0,0-1 0,1 1 0,-1-1 0,0 0 0,0 1 0,0-1 0,1 0 0,-1 0 0,1 0 0,-1 0 1,1 0-1,-1 0 0,1 0 0,0-1 0,-1 1 0,1-1 0,0 1 0,-1-1 0,1 1 0,0-1 0,0 0 0,-1 0 0,1 0 0,0 0 0,0 0 0,3-1 0,-1 0 0,-1 1 0,1-1 0,0-1 0,-1 1 0,1 0 0,-1-1 0,1 0 0,-1 1 0,0-1 0,0-1 0,0 1 0,5-5 0,3-6 6,-2-1 0,0 1 0,0-2 0,-2 1 0,0-1 0,0 0 0,-1-1 0,-1 1 0,-1-1 0,0 0 0,3-32 0,-7 42 10,0 1-1,0-1 0,-1 1 1,0 0-1,0-1 1,0 1-1,0 0 1,-1-1-1,0 1 1,0 0-1,-4-7 0,5 11-7,1 0-1,0-1 0,-1 1 0,1-1 0,0 1 0,0-1 1,0 1-1,0-1 0,0 1 0,0-1 0,0 1 0,0-1 1,1 1-1,-1-1 0,1 1 0,-1 0 0,1-1 0,-1 1 1,1 0-1,0-1 0,0 1 0,0 0 0,-1 0 0,1-1 0,0 1 1,1 0-1,-1 0 0,0 0 0,0 0 0,0 1 0,0-1 1,1 0-1,1-1 0,7-3 1,0 0 1,0 0-1,14-4 1,-19 7-1,2-1-5,1 1 0,-1 0 0,0 0 0,1 1 0,-1 0 0,1 1 1,0-1-1,-1 2 0,1-1 0,-1 1 0,1 0 0,-1 0 0,1 1 0,-1 0 0,14 6 0,-12-4 4,0 1-1,0 0 0,0 1 0,-1 0 0,0 0 1,0 1-1,-1 0 0,1 0 0,-2 0 0,1 1 1,7 13-1,2 5 33,12 32 1,0-1 51,-25-52-68,0 1-1,0-1 1,1 0-1,0 0 0,0-1 1,0 1-1,0-1 1,1 0-1,0 0 0,-1 0 1,2 0-1,-1-1 1,0 0-1,1 0 0,-1-1 1,1 1-1,0-1 1,0 0-1,0-1 0,0 1 1,12 0-1,-6-2-15,0 0 1,0-1-1,0 0 0,0-1 0,0 0 0,-1-1 1,1-1-1,-1 1 0,0-2 0,14-6 0,8-7-110,-1-2-1,43-33 0,-31 15-3520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39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302 163 4216,'0'0'3786,"3"-10"-3303,0-9-319,1-4 490,11-39 0,2 17 1541,-18 41-849,-5 10 836,-21 48-1386,2 1 0,2 1 0,-15 58 1,-55 235 1628,58-242-1581,11-39 39,14-41-410,7-21-337,1 1 0,0-1-1,0 1 1,0-1 0,-1 8 0,2-9-32,0-1 0,0 0 0,-1 0 0,1 0 0,-1 0 0,0 0 0,0 0 0,-1 0 0,1 0 0,-1-1 0,0 0 1,0 1-1,0-1 0,0 0 0,0 0 0,-5 3 0,4-2 141,10-13-85,1-10-129,1 1 1,1 0-1,1 0 0,1 1 0,0 0 0,23-27 1,93-83 134,-115 115-148,9-5 18,1 0 0,33-20 0,-53 35-34,0 1-1,0 0 1,-1 0 0,1 0-1,0 0 1,0 1 0,0-1-1,0 0 1,0 1 0,0-1 0,0 1-1,1 0 1,-1 0 0,0-1-1,0 1 1,0 1 0,0-1-1,0 0 1,3 1 0,-3 0 1,0 0 0,0 0 1,0 0-1,-1 1 0,1-1 0,0 0 0,-1 1 1,1-1-1,-1 1 0,0 0 0,1-1 1,-1 1-1,0 0 0,0 0 0,1 3 1,2 6 7,0 1 0,-1-1 0,-1 1 1,0-1-1,1 16 0,0 41-42,-3-40-5,9 54-1,-9-78 37,1-1-1,0 1 0,0-1 1,1 1-1,-1-1 1,1 0-1,0 1 1,-1-1-1,1 0 1,1 0-1,-1 0 0,0 0 1,1-1-1,-1 1 1,1-1-1,3 3 1,-1-2-1,0 0 0,0-1 0,0 0-1,0 0 1,0 0 0,1 0 0,-1-1 0,0 0 0,11 1 0,-2-2 0,0 0-1,0-1 1,-1 0-1,1-1 1,0-1-1,-1 0 1,23-8-1,-21 4-4,0 0 0,0-1 0,-1 0 0,0-1 0,-1-1 0,0 0 0,0-1 0,-1 0 0,-1-1 0,0 0 0,0-1 0,13-22 0,-19 25 14,0-1 0,-1 1 0,0-1 0,-1 0 0,0 0 0,-1-1 0,0 1 0,-1 0 1,0-1-1,-1 1 0,-1-18 0,1 27-2,-1-1-1,1 1 1,-1 0 0,0-1 0,0 1-1,1 0 1,-1-1 0,-1 1 0,1 0 0,0 0-1,0 0 1,-1 0 0,0 0 0,1 0-1,-1 0 1,0 1 0,0-1 0,0 0 0,0 1-1,0 0 1,0-1 0,0 1 0,0 0-1,0 0 1,-1 0 0,1 0 0,0 1 0,-1-1-1,1 1 1,-1-1 0,-4 1 0,2 0-3,0 0 1,1 0 0,-1 1 0,0 0 0,0 0-1,1 0 1,-1 0 0,1 1 0,-1 0-1,1 0 1,-1 0 0,1 0 0,0 1 0,0-1-1,-7 7 1,5-2-3,0 1-1,0 0 1,0 0 0,1 0-1,1 1 1,-1 0-1,1 0 1,1 0 0,0 0-1,0 0 1,0 1 0,2-1-1,-1 1 1,1 0-1,0-1 1,1 1 0,0 0-1,1 0 1,0-1-1,0 1 1,1 0 0,1-1-1,-1 1 1,2-1 0,5 13-1,0-5 0,-4-7 0,1 0 0,0-1 0,13 17 0,-17-23 0,1-1 0,-1 0 0,1 0 0,-1 0 0,1 0 0,0 0 0,0 0 0,0-1 0,0 1 0,0-1 0,0 0 0,0 0 0,0 0 0,0 0 0,1-1 0,-1 1 0,6-1 0,11-2-12,1-1 0,-1 0 0,0-2 0,0-1 0,21-8 0,-21 5 4,1-1-1,-2-1 1,0 0-1,0-1 1,23-21-1,44-27-2,20-5 9,-76 44 32,-25 17-20,1 0 0,-1 1-1,0-1 1,12-4 0,-18 8-8,1 0 1,-1 0-1,1 0 1,-1 0-1,1 0 1,-1 0-1,0 0 1,1 0-1,-1 0 1,1-1-1,-1 1 0,1 0 1,-1 0-1,1 0 1,-1-1-1,1 1 1,-1 0-1,1 0 1,-1-1-1,1 1 1,-1-1-1,1 1 1,0 0-1,-1-1 1,1 1-1,-1-1 0,1 1 1,0-1-1,0 1 1,-1-1-1,1 1 1,0-1-1,0 1 1,0-1-1,-1 1 1,1-1-1,0 0 1,0 1-1,0-1 1,0 1-1,0-1 1,0 1-1,0-1 0,0 0 1,0 1-1,1-1 1,-1 1-1,0-1 1,0 1-1,0-1 1,1 1-1,-1-1 1,0 1-1,0-1 1,1 1-1,-1-1 1,1 1-1,-1-1 0,0 1 1,1 0-1,-1-1 1,1 1-1,-1 0 1,1-1-1,-1 1 1,2-1-1,-34 13 60,19-8-48,0 1 0,-1 1 1,-20 12-1,15-5 1,1 0-1,1 1 1,0 0 0,1 2-1,-15 18 1,26-28-11,0 1 1,0 0 0,0 0-1,1 1 1,0-1-1,0 1 1,1 0-1,0 0 1,1 0-1,0 1 1,0-1-1,0 1 1,1-1 0,1 1-1,-1-1 1,2 11-1,-1-17-3,0 0-1,1 0 1,-1-1-1,0 1 1,1 0-1,-1 0 1,1-1-1,0 1 1,0 0 0,0-1-1,-1 1 1,2-1-1,-1 1 1,0-1-1,0 0 1,0 1-1,0-1 1,1 0-1,-1 0 1,1 0-1,-1 0 1,1 0 0,-1 0-1,1 0 1,0 0-1,-1-1 1,1 1-1,0-1 1,-1 1-1,1-1 1,0 0-1,0 0 1,0 1-1,-1-1 1,1-1-1,0 1 1,0 0 0,0 0-1,-1 0 1,3-1-1,3-1 2,0 1 0,0-1 0,0-1 0,0 1 0,0-1 0,-1 0 0,1-1 0,10-7 0,1-6 1,0-1 1,-2 0-1,0-1 0,13-22 0,-10 15 6,-7 9 13,-1-2-1,9-19 1,-16 29-15,-1-2 98,-9 26-55,5-1-30,0-1-1,1 0 1,0 0-1,3 22 1,-1-28-14,-1 1-1,1-1 1,0 0 0,1 0-1,0 0 1,0 0 0,0 0-1,1 0 1,8 10 0,-11-16-5,0 0 0,0 0 0,0 0 0,0 0 0,1-1 0,-1 1 0,0 0 0,0-1 0,0 1 0,1-1 0,-1 1 0,0-1 0,1 0 0,-1 1 0,0-1 0,1 0 0,-1 0 0,1 0 0,-1 0 0,0 0 0,1 0 0,-1-1 0,2 1 0,36-14 28,-21 8-17,21-7 16,61-28 0,-86 34-24,0-1 1,-1 0 0,0-1-1,0 0 1,-1-1 0,0-1 0,14-16-1,-25 26-3,-1 0 0,1 0 0,0 0 0,-1 0-1,1-1 1,-1 1 0,1 0 0,-1 0-1,0 0 1,1-1 0,-1 1 0,0 0-1,0 0 1,0-1 0,0-1 0,0 2 0,0 1 1,0-1-1,0 1 0,0 0 1,0-1-1,0 1 1,-1 0-1,1-1 0,0 1 1,0 0-1,0-1 1,0 1-1,-1 0 1,1-1-1,0 1 0,0 0 1,-1-1-1,1 1 1,0 0-1,-1 0 0,1-1 1,0 1-1,-1 0 1,1 0-1,0 0 0,-1-1 1,1 1-1,0 0 1,-1 0-1,1 0 0,0 0 1,-1 0-1,1 0 1,-1 0-1,1 0 0,0 0 1,-1 0-1,1 0 1,-1 0-1,1 0 1,0 0-1,-1 0 0,1 0 1,0 0-1,-1 1 1,1-1-1,-1 0 0,1 1 1,-20 8 21,0 1 0,1 1 0,0 1 0,1 0 0,-23 22 1,30-24-19,2 0 0,-1 1 0,1 0 1,1 1-1,0 0 0,0 0 1,1 1-1,1-1 0,-6 19 1,10-28-6,2-1 0,-1 1 1,0 0-1,0 0 0,1 1 1,0-1-1,0 0 0,0 0 1,0 0-1,0 0 0,0 0 0,1 0 1,-1 0-1,1 0 0,0 0 1,0 0-1,0 0 0,2 3 1,0-2-3,-1 0 1,1-1-1,0 0 1,0 1-1,0-1 1,1 0-1,-1-1 1,1 1 0,0 0-1,-1-1 1,8 3-1,-4-1 3,1-1-1,0-1 0,0 1 0,0-1 1,0-1-1,0 1 0,0-1 0,0-1 1,0 1-1,1-2 0,-1 1 0,0-1 1,11-2-1,-9-1 0,0 0 0,0-1 0,0 0 0,0-1 0,-1 0 0,0 0 0,0-1 0,-1 0 0,1 0 0,-2-1 0,1 0 0,7-12 0,-6 8 0,-1 0 0,-1 0-1,0-1 1,0 0-1,-2 0 1,1 0-1,-2-1 1,0 0-1,3-15 1,1-49 62,-1-131 1,-7 174-36,-2 0-1,-2 0 1,-15-68 0,17 95-21,0-2 4,-1 1-1,0-1 0,0 1 1,-1 0-1,0 0 0,-1 0 1,-9-14-1,14 23-7,-1 0 0,1-1 0,0 1 0,0 0 0,0 0 1,0 0-1,0 0 0,0 0 0,0-1 0,-1 1 0,1 0 0,0 0 0,0 0 0,0 0 0,0 0 0,0 0 0,-1 0 0,1 0 0,0 0 0,0 0 1,0 0-1,0 0 0,-1 0 0,1 0 0,0 0 0,0 0 0,0 0 0,-1 0 0,1 0 0,0 0 0,0 0 0,0 0 0,0 0 0,-1 0 0,1 0 1,0 0-1,0 0 0,0 0 0,0 0 0,0 0 0,-1 0 0,1 1 0,0-1 0,0 0 0,0 0 0,0 0 0,0 0 0,-6 13 13,0 17-52,4 5 7,3 58-1,0 13-29,-6-34 33,0 0-35,4 83-1,2-99 35,-2-40 21,1 1 0,1-1 0,3 20 0,-3-34 9,-1 0 0,0 1 0,1-1 0,0 0 0,-1 0 0,1 0 0,0 0 0,0 0 0,0 0 0,0 0 0,1 0 0,-1 0 0,0 0 0,1 0 0,-1-1 0,1 1 0,0-1 1,0 1-1,-1-1 0,1 0 0,0 1 0,0-1 0,0 0 0,0 0 0,0-1 0,1 1 0,-1 0 0,0-1 0,0 1 0,0-1 0,1 0 0,-1 1 0,0-1 0,4-1 0,-1 1 2,0-1-1,0-1 1,0 1 0,0-1-1,0 1 1,0-2 0,0 1 0,-1 0-1,1-1 1,-1 0 0,0 0 0,1 0-1,-1-1 1,5-5 0,36-50 138,-14 16-1316,-9 17-2562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40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53 10656,'0'0'1184,"-10"-2"-898,-3-2-131,7 3 113,0-1-1,0 1 1,0 0 0,-1 0 0,-11 1 0,191-11 3892,-81 3-3065,-38 0-327,-41 5-113,0 0 1,25-1 0,-38 5-700,0-1-1,1 0 1,-1 0 0,0 0-1,0 0 1,1 0-1,-1 0 1,0 0 0,1 0-1,-1 0 1,0 0 0,0-1-1,1 1 1,-1 0 0,0 0-1,1 0 1,-1 0-1,0 0 1,0 0 0,1-1-1,-1 1 1,0 0 0,0 0-1,0 0 1,1 0 0,-1-1-1,0 1 1,0 0-1,0 0 1,0-1 0,1 1-1,-1-1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41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11952,'0'0'470,"15"1"2132,-14 0-2534,-1 1 0,1 0 0,-1 0 1,0-1-1,0 1 0,0 0 1,0 0-1,0 0 0,0-1 0,-1 1 1,1 0-1,-2 2 0,1 5 78,1 0-25,0 1-1,1-1 1,0 0 0,1 0-1,0 0 1,0 0 0,1 0-1,0 0 1,1-1 0,0 0 0,0 1-1,0-1 1,1-1 0,1 1-1,-1-1 1,1 0 0,0 0-1,14 11 1,-16-15-63,0-1 0,0 0 0,0 0 0,1 0 0,-1 0 1,0-1-1,1 0 0,-1 0 0,0 0 0,1-1 0,-1 1 0,1-1 0,0 0 0,-1 0 0,1-1 0,-1 1 0,1-1 0,-1 0 0,0 0 0,1 0 1,-1-1-1,0 0 0,0 0 0,0 0 0,0 0 0,0 0 0,0-1 0,0 0 0,-1 0 0,0 0 0,1 0 0,-1 0 0,0-1 0,-1 0 1,1 1-1,-1-1 0,4-5 0,-3 1 10,-1 1 1,1 0 0,-1 0 0,-1-1-1,1 1 1,-1-1 0,0 0 0,-1 1-1,0-1 1,0 0 0,-1 1 0,0-1-1,0 1 1,-1-1 0,0 1 0,0-1-1,0 1 1,-1 0 0,-1 0-1,1 0 1,-1 0 0,0 1 0,0 0-1,-1 0 1,0 0 0,-10-10 0,9 12 103,1 0 0,-1 1 0,0 0-1,1 0 1,-1 1 0,-12-4 0,14 4-30,3 2-115,0 0 0,1 0 0,-1-1 0,0 1 0,1 0 0,-1 0 0,0 0 0,0 0 1,1 0-1,-1 0 0,0 0 0,0 0 0,1 0 0,-1 0 0,0 1 0,0-1 0,1 0 0,-1 0 0,0 1 0,1-1 0,-1 0 0,0 1 0,1-1 1,-1 1-1,1-1 0,-1 0 0,0 1 0,1 0 0,-1 0 0,0 0 149,45-3 286,67-12 0,-69 8-309,22-4 14,-19 2 127,79-3 0,-122 11-268,1-1 0,-1 2 0,1-1 0,-1 0 0,0 0 0,1 1 0,-1-1 0,0 1 0,1 0 0,-1-1 0,0 1 0,0 0 0,0 1 1,1-1-1,-1 0 0,0 0 0,-1 1 0,1-1 0,0 1 0,2 3 0,-2-2 10,-1-1 0,1 1-1,-1 0 1,0 0 0,0 0 0,0 0 0,-1 0 0,1 0 0,-1 0-1,1 0 1,-1 1 0,0-1 0,-1 5 0,-1 5 54,0 0-1,-1-1 1,-1 0 0,0 1 0,0-1-1,-9 15 1,6-11 7,6-12-35,-1-1 0,1 1 0,-1 0 0,0-1 0,0 1 0,0-1 0,-3 3 0,31-22 581,65-65-332,-84 74-278,-1 1 1,1 1 0,0-1-1,0 1 1,0 0-1,1 1 1,0 0 0,-1 0-1,17-5 1,-22 9-24,-1 0-1,1 0 1,-1 0 0,1 0 0,-1 0 0,0 1-1,1-1 1,-1 1 0,1-1 0,-1 1 0,0-1-1,1 1 1,-1 0 0,0-1 0,0 1 0,1 0 0,-1 0-1,0 0 1,0 0 0,0 0 0,0 0 0,0 1-1,0-1 1,-1 0 0,1 0 0,1 3 0,21 43 216,-17-33-161,-3-9-45,4 11 117,1 0 0,0-1 0,21 26 0,-26-37-107,0-1 1,0 1 0,0-1-1,1 0 1,-1 0-1,1-1 1,0 1-1,0-1 1,0 1-1,0-1 1,0-1-1,0 1 1,1 0-1,-1-1 1,0 0-1,1 0 1,0-1-1,-1 1 1,10-1-1,0 0-3,-9 0-56,0 0 0,0 0 1,0 0-1,0-1 0,0 0 0,0 1 0,0-2 0,-1 1 0,1-1 0,0 1 1,-1-1-1,1-1 0,4-2 0,8-13-4112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1:5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1162 5520,'0'0'4622,"4"11"-4300,11 33-34,-14-42-260,-1 0 1,1-1 0,0 1-1,0 0 1,0-1-1,1 1 1,-1-1 0,0 0-1,0 1 1,1-1-1,-1 0 1,1 0 0,-1 0-1,1 0 1,0 0-1,-1 0 1,1 0 0,0 0-1,-1-1 1,1 1 0,2 0-1,1-1 40,1 1 0,-1-1-1,0 1 1,1-2 0,5 1-1,-6-1 3,4 0 16,-1 0 0,1-1 1,-1 0-1,1 0 0,-1-1 0,0 0 1,0-1-1,0 1 0,11-8 0,-7 2 70,0 0 0,-1 0 0,0-1 0,20-23 0,-10 5 183,-2 0 0,0-1-1,27-62 1,-31 54 198,-1-1 0,12-61 0,-22 74 18,-5 18-161,-6 17-227,1 5-125,0 0 1,1 1-1,0 0 1,1 0-1,-2 21 0,-3 83 61,8-95-77,1 0 1,2 0-1,0 0 0,1 0 1,2 0-1,13 41 0,-17-63-22,0 0-1,0 0 1,1-1 0,-1 1-1,1-1 1,-1 1 0,1-1 0,0 1-1,0-1 1,0 0 0,0 0-1,1 0 1,-1 0 0,0 0-1,1-1 1,-1 1 0,1-1-1,0 0 1,0 1 0,-1-1-1,5 1 1,-3-2 2,0 1 1,0-1-1,-1 0 1,1 0-1,0 0 1,0-1-1,0 1 1,-1-1-1,1 0 1,0 0-1,-1 0 0,1-1 1,-1 1-1,1-1 1,-1 0-1,5-3 1,5-5 19,0 0 0,-1-1 0,-1 0 0,1-1 0,16-24 0,41-74 168,-68 109-192,36-69 143,-24 45-32,0 0 1,1 1-1,2 0 0,36-42 1,-51 64-90,1 0-1,0 0 1,0 0 0,0 1 0,0-1 0,0 1-1,1-1 1,-1 1 0,0 0 0,1 0 0,-1 0 0,1 0-1,3 0 1,-5 1-15,0 0 0,0 0 0,0 1-1,0-1 1,0 0 0,0 1 0,0-1 0,0 0 0,0 1-1,0 0 1,0-1 0,0 1 0,0-1 0,0 1-1,0 0 1,-1 0 0,1-1 0,0 1 0,0 0 0,-1 0-1,1 0 1,-1 0 0,1 0 0,-1 0 0,1 0-1,-1 0 1,1 0 0,-1 0 0,0 0 0,0 0 0,0 1-1,1-1 1,-1 2 0,2 20 22,-1 0-1,-1 1 0,-1-1 1,0 0-1,-6 25 1,3-21-2,-5 25 18,5-33-17,1 1 1,-1 26 0,4-46-30,0 0 0,0 0 0,0 0 0,0 0 0,0 0 0,0 0 0,0 0 1,0 0-1,0 1 0,0-1 0,0 0 0,0 0 0,0 0 0,0 0 0,0 0 0,0 0 1,0 0-1,0 0 0,0 0 0,0 0 0,0 0 0,0 0 0,0 0 0,0 0 0,1 1 1,-1-1-1,0 0 0,0 0 0,0 0 0,0 0 0,0 0 0,0 0 0,0 0 0,0 0 0,0 0 1,0 0-1,0 0 0,0 0 0,0 0 0,1 0 0,-1 0 0,0 0 0,0 0 0,0 0 1,0 0-1,0 0 0,0 0 0,0 0 0,0 0 0,0 0 0,0 0 0,0 0 0,0 0 1,1 0-1,-1 0 0,0 0 0,0 0 0,0-1 0,0 1 0,0 0 0,0 0 0,0 0 0,0 0 1,0 0-1,0 0 0,0 0 0,0 0 0,0 0 0,8-8 21,7-14-7,93-133 139,-83 123-49,1 0-1,53-47 1,-75 76-91,0-1 7,0 0-1,0 1 0,0 0 0,1 0 0,8-4 1,-13 6-18,1 1 0,0 0 1,0 0-1,0-1 1,0 1-1,-1 0 1,1 0-1,0 0 0,0 0 1,0 0-1,0 0 1,0 0-1,0 0 0,0 0 1,-1 1-1,1-1 1,0 0-1,0 0 1,0 1-1,0-1 0,-1 1 1,1-1-1,0 1 1,0-1-1,-1 1 1,1-1-1,0 1 0,-1-1 1,1 1-1,-1 0 1,1 0-1,-1-1 0,1 1 1,-1 0-1,1 0 1,-1-1-1,0 1 1,1 0-1,-1 0 0,0 0 1,0 0-1,0 1 1,5 19 17,-1 0 1,-1 0 0,-2 0 0,0 34-1,2 24 4,-2-64-24,2 14 24,12 53 0,-14-76-20,1 0 0,-1-1 0,1 1 0,1 0 0,-1-1 0,1 1 0,0-1 0,0 0 0,1 0 0,0 0 0,-1 0 0,2-1 0,-1 0 0,0 0 0,7 5 0,-9-8-4,0 0 1,1 0-1,-1 0 1,1-1 0,-1 1-1,1 0 1,-1-1-1,1 0 1,-1 0-1,1 0 1,-1 0 0,1 0-1,-1 0 1,1 0-1,0-1 1,-1 0 0,0 1-1,1-1 1,-1 0-1,1 0 1,-1 0-1,4-3 1,4-2 1,1-1-1,-2-1 1,13-11 0,-16 14-1,20-20 19,-1-2 1,37-49-1,35-68 48,-71 104-41,2-6 19,-2-1 0,-2-2-1,32-91 1,-34 66 62,25-145-1,-27 103 54,7-60 242,-26 175-401,-1 1 0,0-1 0,0 1 1,0-1-1,0 0 0,0 1 0,1-1 1,-1 1-1,0-1 0,0 1 0,0-1 1,0 1-1,-1-1 0,1 1 0,0-1 1,0 1-1,0-1 0,0 1 0,-1-1 0,1 1 1,0-1-1,0 1 0,-1-1 0,1 1 1,0-1-1,-1 1 0,0-1 0,1 2 2,-1 0-1,0-1 1,0 1-1,0 0 0,1 0 1,-1 0-1,1 0 1,-1 0-1,1 0 1,-1 0-1,1 0 0,-1 0 1,1 0-1,0 1 1,-1 1-1,-63 277 54,15-56-112,-87 422-205,129-620 253,0 11 22,19-54 17,24-70 31,-27 59-33,2 1-1,1 1 0,1 0 1,2 1-1,18-26 1,60-69 207,-92 119-234,0-1 0,0 1 1,0-1-1,0 1 0,0 0 0,1 0 0,-1-1 0,0 1 0,0 0 0,1 0 0,-1 0 0,1 0 0,-1 0 0,1 1 1,-1-1-1,1 0 0,0 1 0,-1-1 0,1 1 0,2-1 0,-3 1-2,0 1 0,0-1 0,0 1 0,0-1 0,0 1 0,0-1 0,0 1 0,0 0 0,0-1 1,0 1-1,0 0 0,0 0 0,-1 0 0,1 0 0,0-1 0,0 1 0,-1 0 0,1 0 0,-1 1 0,1-1 0,0 2 0,3 7 1,-1 1 0,0 0 1,-1 0-1,2 16 0,1 64-43,-5-65 29,1-1 0,1 1 0,2-1 0,0 0 0,11 33 1,-15-57 11,1 1 0,0 0 0,-1 0 1,1-1-1,0 1 0,0 0 0,0-1 1,0 1-1,0-1 0,1 0 0,-1 1 1,0-1-1,1 0 0,-1 1 0,1-1 0,-1 0 1,1 0-1,-1 0 0,1-1 0,3 2 1,-2-1 1,-1-1 1,1 0-1,-1 0 1,1 0 0,-1 0-1,1 0 1,-1-1-1,1 1 1,-1-1-1,0 0 1,1 1 0,-1-1-1,4-2 1,6-4 10,-1 0 1,0-1 0,0 0-1,13-14 1,-22 21-15,117-121 102,-24 25-24,-51 52-24,-25 24-14,1 0-1,1 2 1,26-19-1,-52 43-26,0 0 1,1 1-1,-1-1 1,1 1-1,0 0 1,1 1-1,-1-1 0,-3 10 1,-2 6-7,-11 34 1,16-41-11,1 1 0,1-1 0,1 0 0,0 1 0,0-1 0,2 1 0,2 16 0,-3-25-2,1 0 1,1 0 0,-1 0-1,1-1 1,0 1 0,1-1 0,-1 1-1,1-1 1,1 0 0,-1 0 0,1 0-1,0 0 1,0-1 0,1 0-1,0 0 1,0 0 0,10 8 0,-13-11 3,1 0 1,0-1-1,1 1 1,-1-1 0,0 1-1,0-1 1,1 0-1,-1 0 1,1 0-1,-1-1 1,1 1 0,-1-1-1,1 0 1,-1 0-1,1 0 1,-1 0-1,1-1 1,-1 1 0,1-1-1,-1 0 1,1 0-1,-1 0 1,0 0-1,0-1 1,1 0 0,-1 1-1,0-1 1,-1 0-1,1 0 1,0-1 0,0 1-1,2-4 1,1-1 5,0 0 0,-1-1 0,0 1 0,0-1 0,-1 0 0,0-1 0,0 1 0,-1-1 0,0 0 0,-1 0 0,2-11 0,-2 8 10,-1 0-1,-1 0 1,0 0-1,0 0 0,-1 0 1,-1 0-1,0 0 1,-1 0-1,-7-19 0,8 25-5,0 0-1,-1 0 0,0 1 0,0-1 0,0 1 0,-1 0 0,1 0 0,-1 0 0,-1 0 1,1 1-1,-1 0 0,1 0 0,-1 0 0,0 0 0,-1 1 0,1-1 0,-1 2 1,1-1-1,-1 0 0,-9-2 0,4 4 6,1-1 1,-1 1 0,1 1-1,-13 1 1,-1 0-28,39-8 6,151-31 32,-17 3-11,-127 31-22,1 0 1,43 1 0,-57 3 5,1 1 0,-1-1 1,0 2-1,0-1 0,0 2 1,0-1-1,0 1 1,0 0-1,14 8 0,-19-8 3,0 0 0,0 0 0,-1 1 0,1-1-1,-1 1 1,0 0 0,0-1 0,-1 1 0,1 1 0,-1-1-1,0 0 1,0 0 0,0 1 0,0 0 0,-1-1 0,0 1-1,0 0 1,0-1 0,0 9 0,0 3 5,-1 0-1,-1 0 1,0 0 0,-6 24 0,6-34 1,-3 20 35,4-26-41,0 0-1,0 0 1,0 1-1,0-1 1,0 0-1,0 0 1,0 0 0,0 1-1,0-1 1,0 0-1,0 0 1,0 0-1,0 0 1,0 1-1,0-1 1,1 0-1,-1 0 1,0 0-1,0 0 1,0 1 0,0-1-1,0 0 1,0 0-1,0 0 1,1 0-1,-1 0 1,0 0-1,0 0 1,0 1-1,0-1 1,1 0 0,-1 0-1,0 0 1,0 0-1,0 0 1,0 0-1,1 0 1,11-8 10,17-23-9,-8 10 1,0 0-1,37-27 0,-39 34 1,50-32 33,-61 41-31,1 1-1,-1 0 1,1 0 0,0 1 0,0 0-1,16-2 1,-24 5-4,1-1-1,0 1 1,-1 0-1,1 0 1,0 0-1,-1 1 1,1-1-1,-1 0 1,1 1-1,0-1 1,-1 1-1,1-1 1,-1 1-1,1 0 1,-1 0-1,1-1 1,-1 1-1,0 0 1,1 0-1,-1 0 1,0 1-1,0-1 1,0 0-1,0 0 1,0 1-1,0-1 1,0 1-1,0-1 1,0 1-1,-1-1 1,1 1-1,-1-1 0,1 1 1,-1-1-1,0 1 1,1 0-1,-1-1 1,0 3-1,1 8-16,0 0 1,-1 0-1,0 0 0,-3 14 0,2-17 6,-13 90-102,14-99 112,0 0 0,0 0 0,0 0 1,0 0-1,0 0 0,0 0 1,-1 0-1,1 1 0,0-1 0,0 0 1,0 0-1,0 0 0,0 0 0,0 0 1,0 1-1,0-1 0,1 0 1,-1 0-1,0 0 0,0 0 0,0 0 1,0 0-1,0 0 0,0 1 1,0-1-1,0 0 0,0 0 0,0 0 1,0 0-1,0 0 0,0 0 0,1 0 1,-1 0-1,0 1 0,0-1 1,0 0-1,0 0 0,0 0 0,0 0 1,0 0-1,1 0 0,-1 0 1,0 0-1,0 0 0,0 0 0,0 0 1,8-4 12,11-14 16,-15 14-19,44-43 80,-13 12 43,67-53 0,-97 85-122,0-1-1,0 1 1,0 0 0,1 0 0,-1 0-1,7-1 1,-11 3-10,0 1 1,0 0-1,0 0 1,0 0-1,0 0 1,0 0-1,0 0 0,0 0 1,0 0-1,0 0 1,0 0-1,0 1 1,0-1-1,0 0 0,-1 1 1,1-1-1,0 0 1,1 1-1,-1 0-2,0 1 0,0-1 0,0 0 0,0 0-1,0 0 1,0 1 0,-1-1 0,1 0 0,0 1 0,-1-1 0,1 1-1,-1-1 1,1 0 0,-1 1 0,0 2 0,4 47-38,-4-41 42,0-1 0,1 1 0,0-1 0,0 0 1,1 1-1,0-1 0,1 0 0,4 10 0,-6-18-2,-1 0 0,1 0 1,0 1-1,0-1 0,0 0 0,0 0 0,0 0 0,0 0 0,0 0 0,0-1 0,1 1 0,-1 0 0,0 0 0,0-1 1,1 1-1,-1-1 0,0 1 0,1-1 0,-1 1 0,1-1 0,-1 0 0,0 0 0,1 0 0,-1 0 0,1 0 1,-1 0-1,3-1 0,4 0 5,0-1 0,0 0 1,13-5-1,-11 3 2,25-11 13,-1-2 0,-1-1 1,61-45-1,-53 35-10,19-19 22,-45 34-8,2-1 1,0 2-1,25-14 1,-42 26-26,0-1 0,0 1 1,0 0-1,0 0 0,0 0 0,0 0 1,0 0-1,0 0 0,0 0 0,0 0 0,0 0 1,1-1-1,-1 1 0,0 0 0,0 0 1,0 0-1,0 0 0,0 0 0,0 0 1,0 0-1,0 0 0,0 0 0,0 0 1,1 0-1,-1 0 0,0 0 0,0 0 1,0 0-1,0 0 0,0 0 0,0 0 0,0 0 1,0 0-1,1 0 0,-1 0 0,0 0 1,0 0-1,0 0 0,0 0 0,0 0 1,0 0-1,0 0 0,0 0 0,0 0 1,1 0-1,-1 1 0,0-1 0,0 0 0,0 0 1,0 0-1,0 0 0,0 0 0,0 0 1,0 0-1,0 0 0,0 0 0,0 0 1,0 1-1,0-1 0,0 0 0,0 0 1,0 0-1,0 0 0,-4 9 6,-12 10 4,6-7-14,0 0 0,1 0 1,1 0-1,0 1 1,0 1-1,2-1 0,-1 1 1,-7 26-1,13-35-1,0 0-1,0 1 1,0-1-1,0 1 1,1-1-1,0 1 1,0-1-1,1 1 1,0-1-1,0 1 1,3 9-1,-3-11 2,1 0 1,0-1-1,0 1 0,0-1 0,1 0 0,-1 1 0,1-1 0,0 0 0,0-1 1,0 1-1,0 0 0,0-1 0,1 0 0,-1 0 0,1 0 0,0 0 0,7 3 1,-7-4 4,0 0 0,-1 0 1,1-1-1,0 1 1,0-1-1,0 0 0,0 0 1,0 0-1,0 0 1,0-1-1,0 0 0,0 0 1,-1 0-1,1 0 1,0 0-1,-1-1 0,1 1 1,0-1-1,-1 0 1,0 0-1,0-1 0,1 1 1,-1-1-1,0 1 1,-1-1-1,6-6 0,-1 0 13,0-1 0,0 1 0,-1-1 0,0 0 0,-1-1 0,0 1 0,7-22 0,-11 25-2,1 1 0,-1-1 0,0 1 0,-1-1 0,1 0 0,-2 1 0,1-1 0,-1 0 0,1 1 0,-2-1 0,1 1 0,-1-1 0,0 1 0,0 0 0,-1 0 0,0 0 0,-5-8 0,6 11-5,0 0-1,0 0 0,-1 0 1,1 0-1,-1 1 1,0-1-1,0 1 0,0 0 1,0 0-1,0 0 1,0 0-1,-1 1 1,1-1-1,0 1 0,-1 0 1,1 0-1,-1 0 1,0 0-1,1 0 0,-1 1 1,0 0-1,1 0 1,-1 0-1,0 0 1,1 1-1,-1-1 0,0 1 1,1 0-1,-1 0 1,1 0-1,-1 0 0,-3 3 1,6-4-6,-23 13 14,24-12-15,0-1 0,-1 0-1,1 0 1,0 0 0,0 1-1,0-1 1,0 0 0,-1 0 0,1 1-1,0-1 1,0 0 0,0 0-1,0 1 1,0-1 0,0 0-1,0 0 1,0 1 0,0-1-1,0 0 1,0 1 0,0-1-1,0 0 1,0 0 0,0 1 0,0-1-1,0 0 1,0 0 0,0 1-1,0-1 1,14 9-28,0-6 13,0 0 0,1-1 0,0 0 0,-1-1 1,1-1-1,0 0 0,25-4 0,1 1-4,85-10-19,163-37-1,-158 25 28,-71 13 11,-68 26 0,-6 0 0,1-1 0,-2-1 0,-21 15 0,25-20 0,0 0 0,1 1 0,0 0 0,1 0 0,0 1 0,0 1 0,1-1 0,0 1 0,0 1 0,-6 13 0,10-16 0,1 0 0,1 0 0,-1 1 0,1-1 0,0 1 0,1-1 0,0 1 0,1 0 0,0 17 0,1-22 0,-1 1 0,1-1 0,0 0 0,0 0 0,0 0 0,0 1 0,1-1 0,0 0 0,0-1 0,0 1 0,0 0 0,0-1 0,1 1 0,0-1 0,-1 1 0,1-1 0,1 0 0,-1 0 0,0-1 0,1 1 0,-1-1 0,5 3 0,-5-4 3,0 0-1,0 0 1,0 0-1,0-1 0,0 1 1,0-1-1,0 0 1,0 0-1,0 0 1,0 0-1,0 0 0,0-1 1,0 1-1,0-1 1,0 0-1,0 0 1,0 0-1,-1 0 0,1 0 1,0 0-1,-1-1 1,1 0-1,-1 1 0,1-1 1,-1 0-1,0 0 1,4-4-1,4-6 15,0 0 0,0 0 0,-1-1-1,8-15 1,-4 0 33,-1 0-1,-1-1 0,-1 0 0,-2-1 1,6-39-1,-10 50-15,-2 0 3,-2 19-37,0 0 1,0 0-1,0 0 1,0 0-1,-1 0 0,1 0 1,0-1-1,0 1 1,0 0-1,0 0 1,0 0-1,0 0 1,0 0-1,-1 0 1,1 0-1,0 0 1,0 0-1,0 0 1,0 0-1,0 0 1,-1 0-1,1 0 1,0 0-1,0 0 0,0 0 1,0 0-1,0 0 1,-1 0-1,1 0 1,0 0-1,0 0 1,0 0-1,0 0 1,0 0-1,0 0 1,-1 0-1,1 0 1,0 0-1,0 0 1,0 1-1,0-1 1,0 0-1,0 0 1,0 0-1,-1 0 0,1 0 1,0 0-1,0 0 1,0 1-1,0-1 1,0 0-1,-3 4 2,0-1 0,1 1-1,-1 0 1,1 0 0,-3 6 0,-13 43-22,2 0 1,3 1 0,-7 59 0,13-72 12,-12 64-27,-101 457-208,113-539 233,2-4 1,-1 0 0,-1-1 0,-14 28 1,21-45 7,-1 0-1,1-1 1,0 1 0,0 0 0,-1-1 0,1 1 0,-1 0 0,1-1 0,-1 1 0,1 0 0,-1-1 0,1 1 0,-1-1 0,1 1 0,-1-1 0,0 1 0,1-1 0,-1 1 0,0-1 0,1 0-1,-1 1 1,0-1 0,0 0 0,1 1 0,-1-1 0,0 0 0,0 0 0,0 0 0,1 0 0,-1 0 0,0 0 0,0 0 0,0 0 0,1 0 0,-1 0 0,0-1 0,0 1 0,1 0 0,-1 0 0,0-1-1,0 1 1,1 0 0,-1-1 0,0 1 0,1-1 0,-1 1 0,1-1 0,-1 1 0,0-1 0,1 0 0,-1 1 0,1-1 0,0 0 0,-1 1 0,0-2 0,-3-4 6,1-1 1,-1 1 0,1-1 0,-4-12-1,1-5 18,1 0-1,1 0 1,1 0-1,2 0 1,0-1 0,1 1-1,2-1 1,0 1-1,2 0 1,0 0-1,16-46 1,-12 52-4,0 0 0,1 1 0,1 0 0,1 0 0,0 1 0,1 0 0,1 1 0,23-22 0,12-4 34,71-48 0,-81 62-41,217-135 38,-87 60-99,-147 88 41,0-1 0,-1 0 0,0-2 1,-1 0-1,18-24 0,-29 32 7,-1-1 1,0 0 0,0-1-1,-1 1 1,0-1-1,-1-1 1,-1 1 0,0-1-1,0 0 1,-1 0-1,0 0 1,1-19 0,-4 27 1,0 1 1,0-1 0,0 1 0,0-1 0,0 0 0,-1 1 0,0-1 0,0 1-1,0 0 1,0-1 0,0 1 0,-1 0 0,1-1 0,-1 1 0,-2-3 0,2 4-2,0 0 1,0 1 0,0-1 0,0 1 0,0-1-1,0 1 1,0 0 0,-1-1 0,1 1-1,-1 0 1,1 1 0,-1-1 0,1 0 0,-1 1-1,1-1 1,-1 1 0,1 0 0,-1 0 0,0 0-1,1 0 1,-4 1 0,-3 0-3,0 1 1,1 0-1,0 1 0,-1 0 1,1 0-1,0 1 0,1 0 1,-1 0-1,1 1 0,-13 10 1,8-5-10,0 0 1,1 2 0,1-1 0,-1 1-1,-8 16 1,14-21 2,0 1-1,1-1 1,1 1 0,-1 0-1,1 1 1,0-1 0,1 1-1,0-1 1,0 1-1,1 0 1,0-1 0,1 1-1,0 0 1,0 0-1,1 0 1,0-1 0,1 1-1,-1 0 1,2-1-1,-1 1 1,1-1 0,1 0-1,-1 0 1,1 0 0,1-1-1,-1 1 1,1-1-1,1 0 1,-1 0 0,1 0-1,0-1 1,1 0-1,-1-1 1,1 1 0,1-1-1,11 6 1,-13-8 2,0-1-1,1 0 1,-1 0 0,0-1 0,1 1-1,-1-2 1,1 1 0,0-1 0,-1 0-1,1 0 1,0-1 0,-1 0 0,1 0-1,-1 0 1,0-1 0,1 0 0,11-5-1,7-5 18,0-1 0,41-28 0,-60 37-9,57-41 36,-31 22 2,0 1 0,58-29-1,-89 50-40,0 1 0,1-1-1,-1 1 1,0-1 0,0 1 0,1-1-1,-1 1 1,0 0 0,1-1-1,-1 1 1,0 0 0,1 0 0,-1 0-1,0 0 1,1 0 0,-1 0-1,0 1 1,1-1 0,-1 0 0,0 1-1,2 0 1,-2 0 0,0 0 0,0 0-1,0 0 1,0 0 0,-1 0 0,1 0 0,-1 0-1,1 0 1,0 0 0,-1 0 0,0 1 0,1-1-1,-1 0 1,0 0 0,0 1 0,1-1-1,-1 0 1,0 2 0,-1 9-5,0 0 1,-1-1-1,0 0 0,-4 12 1,3-10-9,-6 24-12,-14 77-48,23-113 73,0-1 0,0 0-1,0 0 1,0 0 0,0 0 0,0 0-1,0 0 1,0 1 0,0-1 0,0 0-1,0 0 1,0 0 0,0 0 0,0 0-1,0 0 1,0 1 0,0-1 0,0 0-1,0 0 1,0 0 0,0 0-1,0 0 1,0 0 0,0 1 0,0-1-1,0 0 1,0 0 0,1 0 0,-1 0-1,0 0 1,0 0 0,0 0 0,0 0-1,0 0 1,0 0 0,0 0 0,1 1-1,-1-1 1,0 0 0,0 0-1,0 0 1,0 0 0,0 0 0,0 0-1,1 0 1,-1 0 0,0 0 0,0 0-1,0 0 1,0 0 0,0 0 0,10-5-2,13-14 15,-19 16-9,49-43 33,-1 1 18,82-54-1,-127 94-43,0 1-1,0 0 1,1 0-1,10-3 1,-17 7-12,0-1 1,1 1-1,-1 0 1,0-1-1,1 1 1,-1 0 0,0 0-1,1-1 1,-1 1-1,1 0 1,-1 1-1,0-1 1,1 0-1,-1 0 1,1 1 0,-1-1-1,0 0 1,0 1-1,1-1 1,-1 1-1,0 0 1,0-1-1,1 1 1,-1 0 0,0 0-1,0 0 1,0 0-1,0 0 1,0 0-1,0 0 1,0 0-1,-1 0 1,2 2 0,4 13-11,-1 0 0,0 0 0,-1 0 0,2 20 1,-4-17-9,2 0-1,0-1 1,8 18 0,-10-30 10,0 0 0,1-1 0,0 1 0,1-1 0,-1 0 0,1 0 0,0 0 0,0 0 0,1-1-1,-1 1 1,1-1 0,0 0 0,6 3 0,-7-5 6,-1 0 1,1-1-1,0 0 0,-1 0 0,1 0 0,0 0 0,0 0 0,-1-1 1,1 0-1,0 0 0,0 0 0,0 0 0,0 0 0,-1-1 0,1 0 1,0 0-1,0 0 0,-1 0 0,1 0 0,-1-1 0,1 1 0,-1-1 1,1 0-1,-1 0 0,4-4 0,6-4 10,0-1-1,-1 0 1,-1 0-1,18-24 1,-8 9 27,28-48 1,-44 64-16,0-1 0,0 1 0,-1-1 0,0 0 0,-1-1 0,0 1 0,0 0 0,0-18 0,-3 28-17,1 0 0,-1-1-1,0 1 1,0-1 0,0 1 0,0-1 0,-1 1 0,1 0-1,0-1 1,0 1 0,-1-1 0,1 1 0,-1 0-1,1-1 1,-1 1 0,0 0 0,0-1 0,1 1 0,-1 0-1,0 0 1,0 0 0,0 0 0,0 0 0,-2-1 0,1 1 2,0 0 1,0 1 0,0-1 0,0 1 0,0 0 0,0-1-1,0 1 1,0 0 0,0 0 0,0 0 0,0 1 0,0-1-1,0 0 1,0 1 0,-2 0 0,-8 3 16,0 1 0,0 1 0,1 0 0,-15 9 0,14-7-30,0 1 0,1 0 0,0 0 0,0 1 0,1 0 0,0 1 0,-12 18 1,20-25 5,-1-1 0,1 1 0,0 0 1,0-1-1,0 1 0,1 0 1,0 0-1,-1 0 0,1 0 1,1 0-1,-1 1 0,0-1 1,1 0-1,0 0 0,0 0 1,0 1-1,1-1 0,0 0 0,-1 0 1,1 0-1,1 0 0,-1 0 1,0 0-1,1 0 0,0 0 1,0-1-1,0 1 0,0-1 1,1 1-1,4 4 0,-2-4 1,0 1 0,0-1 0,0 0 0,0-1 0,1 1 0,0-1 0,0 0 0,0 0 0,0-1 1,0 0-1,1 0 0,-1-1 0,0 1 0,1-1 0,-1-1 0,1 1 0,0-1 0,-1 0 0,1-1 0,9-1 0,12-3-6,-1-1 1,1-1-1,35-16 0,-60 22 8,108-42 34,-1-4 1,150-91-1,-235 124-19,-18 13-1,-16 10 13,-28 22-8,19-17-24,0 0 0,1 2 1,-22 25-1,30-29-4,0 1 0,0 0 0,1 1 1,1-1-1,-7 18 0,11-23 2,1 0-1,-1 1 1,2-1-1,-1 1 1,1-1-1,1 1 1,0 0 0,0-1-1,0 1 1,4 15-1,-4-22 7,0 0 0,1 0 1,-1-1-1,1 1 0,-1 0 0,1 0 0,0-1 0,-1 1 0,1 0 1,0-1-1,0 1 0,0-1 0,0 1 0,1-1 0,-1 1 0,0-1 1,0 0-1,1 0 0,2 2 0,-2-2 1,-1-1-1,1 1 1,0-1-1,-1 0 1,1 0-1,0 1 1,-1-1 0,1 0-1,0-1 1,-1 1-1,1 0 1,0 0 0,-1-1-1,1 1 1,0-1-1,-1 1 1,3-2-1,3-2 4,1-1 0,-1 1-1,0-1 1,0-1-1,0 0 1,9-10 0,-5 3 16,0 1 1,-1-2 0,-1 1 0,10-20 0,-15 26-9,-1-1 1,1 0 0,-2-1-1,1 1 1,-1 0-1,0-1 1,-1 0-1,1 1 1,-2-16-1,0 20-6,0 1 0,-1 0 0,1 0 0,-1-1 0,0 1 0,0 0-1,-1 0 1,1 0 0,0 0 0,-1 0 0,0 0 0,0 0 0,0 1 0,0-1 0,0 1 0,0-1-1,-1 1 1,1 0 0,-1 0 0,0 0 0,1 0 0,-1 1 0,0-1 0,0 1 0,0-1 0,0 1-1,-7-1 1,1-1 0,-1 1-1,1 1 1,-1 0-1,0 0 1,1 1-1,-1 0 1,0 0-1,-13 3 1,22-3-5,0 0 0,1 1 0,-1-1 1,0 0-1,0 0 0,0 0 0,1 0 0,-1 1 1,0-1-1,1 0 0,-1 1 0,0-1 1,1 1-1,-1-1 0,0 1 0,1-1 1,-1 1-1,1-1 0,-1 1 0,0-1 1,0 2-1,1-2-1,0 1 0,0-1 0,0 1 0,0 0 0,0-1 0,1 1 0,-1-1 0,0 1 0,0-1 0,0 1 0,0-1 0,1 1 0,-1 0 0,0-1 0,0 1 0,1-1 0,-1 0-1,0 1 1,1-1 0,-1 1 0,1 0 0,3 2-6,-1 0-1,1 0 0,0 0 0,0-1 0,8 5 1,1-2 9,1 0 1,1-1-1,-1-1 1,1 0 0,-1-1-1,1 0 1,29-2-1,-10-1 1,0-2 0,45-11 0,-38 4-31,-28 6 18,0 0 0,1 1 0,-1 1 0,17-1 1,-29 3 8,0 0 1,0-1-1,0 1 1,0 0-1,0 0 1,0 1 0,0-1-1,0 0 1,0 0-1,0 0 1,0 1 0,-1-1-1,1 0 1,0 1-1,0-1 1,0 1 0,0-1-1,0 1 1,0-1-1,-1 1 1,1 0-1,0-1 1,0 1 0,-1 0-1,1 0 1,-1 0-1,1-1 1,-1 1 0,1 0-1,-1 0 1,1 0-1,-1 0 1,0 0-1,1 0 1,-1 0 0,0 0-1,0 0 1,0 0-1,0 0 1,0 0 0,0 0-1,0 0 1,0 1-1,-1 6 0,-1 0 1,0-1-1,-1 1 0,-5 13 0,1-2-18,6-19 19,-22 84-62,21-74 43,0-1 0,1 1-1,0 0 1,1 0 0,0 0-1,2 18 1,-1-27 18,-1 0 0,0 0 0,0 0 0,0 0 0,1 0 0,-1-1-1,1 1 1,-1 0 0,0 0 0,1 0 0,0-1 0,-1 1 0,1 0 0,-1-1 0,1 1 0,0 0 0,-1-1 0,1 1 0,0-1 0,0 1 0,0-1 0,-1 1-1,1-1 1,0 0 0,0 1 0,0-1 0,0 0 0,0 0 0,0 0 0,-1 0 0,1 0 0,0 0 0,0 0 0,0 0 0,0 0 0,0 0 0,0 0 0,0 0 0,0-1-1,-1 1 1,1 0 0,0-1 0,2 0 0,3-1 4,0-1 0,0 0-1,0-1 1,8-5 0,121-88 85,11-2 46,-145 98-131,1 0 0,-1 0 0,1 1 0,-1-1 1,1 0-1,-1 1 0,1-1 0,0 1 0,-1-1 0,1 1 0,0 0 0,-1 0 0,1-1 0,0 1 0,-1 1 0,3-1 0,-3 0-2,0 1-1,0-1 0,0 1 0,-1-1 0,1 1 0,0-1 1,-1 1-1,1 0 0,-1-1 0,1 1 0,-1 0 0,1-1 0,-1 1 1,1 0-1,-1 0 0,1-1 0,-1 1 0,0 0 0,0 0 1,1 0-1,-1 0 0,0 0 0,0-1 0,0 1 0,0 0 0,0 0 1,0 0-1,0 0 0,0 0 0,0 0 0,0-1 0,-1 2 1,0 12-7,0-1 0,0 1 0,2 0 0,0-1 0,0 1 0,1-1 0,1 1 0,0-1 0,1 0 0,1 0 0,6 13 0,-10-24 4,0 1-1,0-1 1,1 0 0,0 0 0,-1 1 0,1-1 0,0 0 0,0-1 0,0 1 0,0 0 0,0 0 0,0-1 0,1 0 0,-1 1 0,1-1 0,-1 0 0,1 0 0,-1 0 0,1 0 0,-1-1 0,1 1 0,0-1 0,-1 1 0,1-1 0,0 0 0,-1 0 0,1 0 0,0-1 0,0 1 0,-1-1 0,1 1 0,-1-1 0,1 0-1,3-1 1,6-4 4,1 1-1,-2-2 0,1 0 0,0 0 0,13-13 1,18-15 33,65-72 0,27-52 28,-99 122-83,-37 52 17,-4 10 3,-83 254 0,31-115 0,57-162 4,-1-1 0,1 1 0,-1 0-1,0 0 1,1 0 0,-1-1 0,0 1 0,0-1-1,0 1 1,-1-1 0,1 1 0,0-1 0,-3 3 0,3-4-3,1 0 1,-1 1 0,1-1 0,0 0 0,-1 0-1,1 0 1,-1 0 0,1 0 0,0 0 0,-1 0-1,1 0 1,-1 0 0,1 0 0,0 0 0,-1 0-1,1 0 1,-1 0 0,1 0 0,0 0 0,-1-1 0,1 1-1,-1 0 1,0 0 0,-9-14 32,6 4 16,1 0 0,0 0 0,0 0 0,1 0 0,0 0 0,-1-20 1,3 29-47,0 1 1,1-1 0,-1 0-1,0 1 1,0-1 0,1 1-1,-1-1 1,0 0 0,1 1-1,-1-1 1,1 1 0,-1-1-1,1 1 1,-1 0 0,1-1-1,-1 1 1,1-1 0,-1 1-1,1 0 1,-1 0 0,1-1-1,0 1 1,-1 0 0,1 0-1,0-1 1,-1 1 0,1 0-1,0 0 1,-1 0 0,2 0-1,22 0 20,119 24 47,-95-14-33,68 5-1,-62-12 26,-1-2 0,1-2 0,88-14 0,-122 11 32,-1-1-1,0-1 1,-1 0 0,35-18-1,-47 21-303,-1 0 1,1-1-1,-1 1 0,1-1 0,-1-1 0,0 1 0,0 0 0,-1-1 0,0 0 1,1 0-1,-2-1 0,1 1 0,-1-1 0,1 0 0,-1 0 0,-1 0 0,4-9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45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268 739 7736,'0'0'7496,"-3"-11"-7000,2 7-464,-3-11 218,-1 1 0,-8-20 0,11 30-99,0-1 0,-1 0 0,0 1 0,1 0 0,-1 0 0,-1 0 0,1 0 0,-1 0 0,1 1 0,-1-1 0,0 1 0,-9-6 0,2 4 299,9 4-366,0-1 0,0 1-1,1 0 1,-1 0 0,0 0 0,-1 0-1,1 1 1,0-1 0,0 1-1,0-1 1,0 1 0,0-1 0,-1 1-1,1 0 1,0 0 0,0 0-1,-1 1 1,1-1 0,0 0 0,0 1-1,0 0 1,-3 0 0,-4 3 91,0 0 1,0 0-1,0 1 1,1 0-1,0 0 1,0 1-1,0 0 1,-8 8-1,12-9-90,-1 1 1,1-1-1,0 1 0,1 0 0,-1 0 1,1 0-1,0 0 0,1 1 1,-1-1-1,1 1 0,1-1 0,-3 15 1,2-5 11,1 0 0,0 0 1,2 0-1,-1 0 1,2 0-1,0 0 1,1 0-1,1 0 1,0 0-1,1-1 0,1 0 1,8 16-1,-8-19-34,0 0-1,2-1 0,-1 1 1,1-2-1,1 1 1,0-1-1,0-1 1,20 16-1,-20-19-30,-1-1-1,1 0 1,0 0 0,0-1 0,0 0 0,0-1-1,1 0 1,0-1 0,0 1 0,-1-2-1,1 1 1,17-1 0,-1-2 3,-1-1 0,1-2 1,-1 0-1,0-2 0,0 0 0,0-2 0,-1-1 1,0 0-1,-1-2 0,0-1 0,22-15 1,-35 21-24,15-9 39,0-2 1,-1 0 0,-1-2-1,27-27 1,3-8 203,-53 53-245,1 1 0,-1 0 1,0-1-1,1 1 0,-1 0 1,0-1-1,0 1 0,1-1 0,-1 1 1,0 0-1,0-1 0,0 1 1,1-1-1,-1 1 0,0-1 0,0 1 1,0-1-1,0 1 0,0-1 0,0 1 1,0 0-1,0-1 0,0 1 1,0-1-1,-1 0 0,1 1-7,0 0 1,0-1-1,0 1 0,0 0 0,0 0 0,0 0 1,-1-1-1,1 1 0,0 0 0,0 0 0,0 0 1,-1 0-1,1 0 0,0-1 0,0 1 0,0 0 1,-1 0-1,1 0 0,0 0 0,0 0 0,-1 0 1,1 0-1,0 0 0,0 0 0,0 0 0,-1 0 1,1 0-1,0 0 0,0 0 0,-1 0 0,1 0 1,0 0-1,0 0 0,-1 0 0,1 0 0,0 0 1,0 1-1,0-1 0,-1 0 0,1 0 1,-8 6 18,0 0 0,1 1 0,0-1 0,0 1 0,0 1 0,1 0 0,0-1 0,-7 15 0,5-9-12,2 0 1,0 0-1,0 1 1,2-1-1,-5 18 1,9-26-5,-1 0 1,1 1-1,0-1 0,1 0 1,-1 0-1,1 1 1,0-1-1,1 0 1,-1 0-1,1 0 0,0 0 1,0 0-1,0-1 1,1 1-1,0-1 0,0 1 1,0-1-1,0 0 1,1 0-1,7 7 0,-9-9-1,1-1 0,-1 1-1,1-1 1,0 1-1,0-1 1,0 0-1,0 0 1,-1 0-1,1 0 1,1 0-1,-1-1 1,0 1-1,0-1 1,0 0-1,0 0 1,0 0-1,0 0 1,0-1-1,0 1 1,0-1-1,0 0 1,0 0-1,4-2 1,-1 1 4,1-1 0,-1 0 1,-1 0-1,1 0 0,0-1 1,-1 0-1,0 0 0,1-1 0,-2 1 1,7-8-1,-5 4 2,-1-1 0,1-1 0,-1 1 1,-1-1-1,1 0 0,-2 0 0,1 0 0,-2 0 0,1-1 0,-1 1 0,-1-1 0,0 0 1,0 1-1,-1-1 0,-3-18 0,2 20 19,0 0 0,-1 0 0,0 0 0,-1 1 0,0-1 0,0 1-1,-1-1 1,0 1 0,0 0 0,-1 1 0,0-1 0,-1 1 0,1 0 0,-1 0 0,-1 1 0,1-1 0,-1 1 0,-14-9 0,-7 4 155,27 10-178,0 1 0,0-1 1,0 1-1,0 0 0,0 0 1,0-1-1,0 1 0,0 0 1,0 0-1,0 0 0,0 0 1,0 0-1,0 0 1,0 1-1,0-1 0,0 0 1,0 0-1,0 1 0,0-1 1,0 0-1,0 1 0,0-1 1,-1 2-1,3 0 3,0 0 0,0 0 0,1 0 0,-1-1 0,1 1-1,-1 0 1,1-1 0,-1 1 0,1 0 0,0-1 0,2 2 0,5 4-7,0-1-1,1 0 1,0 0 0,0-1 0,1 0-1,-1 0 1,1-2 0,0 1 0,22 3-1,-16-5-3,-1-1 0,0 0 0,0-1 0,0-1 0,1-1 0,23-5 0,-12 0 2,-1-1-1,0-2 0,-1-1 1,0-1-1,0-1 1,-1-1-1,43-33 1,-29 16 15,-2-2 0,-1-1 0,48-60 0,-64 69 11,-2-1 0,0-1 0,-2-1-1,-1-1 1,-1 0 0,15-47 0,-26 67-21,6-20 35,0 0-1,-2 0 0,-2 0 0,4-43 1,-9 69-31,0 0 1,0 0-1,-1 0 1,1 0-1,-1 0 1,0 0 0,0 0-1,0 0 1,0 0-1,-2-3 1,2 5-7,1 0 0,-1 1 0,1-1 0,-1 1 0,0-1 0,1 0 0,-1 1 0,0-1 0,0 1 0,1-1 0,-1 1 0,0 0 1,0-1-1,0 1 0,0 0 0,1-1 0,-1 1 0,0 0 0,0 0 0,0 0 0,0 0 0,0 0 0,0 0 0,0 0 0,0 0 0,1 0 0,-1 1 1,0-1-1,0 0 0,0 0 0,0 1 0,0-1 0,1 1 0,-1-1 0,0 1 0,0-1 0,1 1 0,-1-1 0,0 1 0,1 0 0,-2 0 0,-9 9 7,1 0 0,0 0 0,0 1 0,1 0-1,1 1 1,-12 18 0,3 3 3,-20 47-1,14-21-27,2 2 0,-20 104 0,33-118-27,2 0 0,2 1 0,2-1 0,6 59 0,-3-96 26,0 0 0,1 0-1,0-1 1,1 1 0,0 0-1,1-1 1,0 0 0,0 0-1,11 16 1,-13-21 9,1 0-1,1 0 1,-1 0 0,0-1 0,1 1 0,0-1 0,0 0-1,0 0 1,0-1 0,0 1 0,0-1 0,1 0 0,-1 0-1,1 0 1,0 0 0,0-1 0,-1 0 0,1 0 0,0 0-1,0-1 1,7 1 0,-1-2 8,-1 0 1,1-1-1,-1 0 0,1-1 1,-1 0-1,0 0 0,0-1 0,0-1 1,15-9-1,3-4 18,44-39-1,-30 22-8,-27 24-5,0 0-1,-2-2 1,1 1-1,-2-2 1,1 1-1,-2-2 1,0 0-1,-1 0 1,14-28-1,-9 4 1,-1-1-1,9-46 1,10-86 60,-18 82 6,-11 62 4,-2-1 1,-1 0 0,-5-43-1,4 65-61,0 6-11,0 0 0,0 0 0,0 0 0,0 0 0,0 0 0,-1 0 0,1 0 0,0 0 0,-1 0 0,1 0 0,0 0 0,-1 0 0,1 0 0,-1 0 0,1 0 0,-1 0 0,0 1 0,1-1 0,-2-1 0,2 2 2,-1 0 0,0 0 0,1-1 0,-1 1 0,1 0 0,-1 0 0,0 0 0,1 0 0,-1 0 0,1 0 0,-1 0 0,0 1 0,1-1 0,-1 0 0,1 0 0,-1 0 0,1 0 0,-1 1 0,0-1 0,1 0 0,-1 1 0,1-1-1,-1 1 1,-4 3 16,1-1-1,0 1 0,0 1 0,0-1 1,-5 8-1,-13 21-6,3-7-6,2 1 0,1 0 1,1 1-1,-21 54 0,19-16-9,3 1 0,-11 134 0,24-180 0,0-19 0,-2 24 15,2 1 0,3 53 0,-2-74-6,0 0-1,1 0 1,0 0-1,1 0 1,-1 0-1,1 0 1,0-1-1,1 1 1,-1-1-1,1 1 1,0-1-1,0 0 1,1 0 0,0 0-1,-1 0 1,2-1-1,-1 0 1,0 1-1,1-2 1,9 7-1,-7-6-4,0 0 1,-1-1-1,1 0 1,0-1-1,1 0 1,-1 0-1,0 0 1,1-1-1,-1 0 0,1 0 1,-1-1-1,1 0 1,-1 0-1,1-1 1,-1 0-1,1 0 0,-1-1 1,0 0-1,0 0 1,1-1-1,11-6 1,-3 1 16,-1-1 0,-1 0 0,1-1 1,-2-1-1,1 0 0,-2-1 1,1-1-1,15-20 0,-15 17 17,-3 4 1,-1 0 0,0-1 0,-1 0 0,0 0 0,-1-1 0,7-18 0,20-72 205,-32 100-200,-2 15-33,-1 20-1,-3-3-8,3 0 0,0 0-1,3 30 1,-1-48 2,1-1-1,0 0 1,0 0 0,0 0 0,1 0-1,1 0 1,-1 0 0,2-1-1,-1 1 1,1-1 0,0-1 0,1 1-1,9 11 1,-13-17 1,0 0 0,0-1 0,0 1 0,1 0 0,-1-1 0,0 1 0,1-1 0,-1 1 0,1-1 0,0 0 0,-1 0 0,1 0 0,0-1 0,-1 1 0,1-1 0,0 1 0,0-1 0,-1 0 0,4 0 0,-1-1 6,-1 0 0,1 0 0,-1 0 0,0-1 0,0 0 0,1 1 0,-1-2 0,0 1 0,-1 0 0,8-6 1,2-4 41,0 0 0,-1-1 0,-1-1 1,19-28-1,-4 6 19,-12 17-5,-1 0 1,12-25 0,-21 35-55,0 1 16,0-1 0,0 1-1,1 0 1,0 0-1,12-13 1,-17 21-29,0 0 1,0-1-1,0 1 1,1 0-1,-1 0 1,0 0-1,0 0 1,0 0-1,0 0 0,0 0 1,1 0-1,-1 0 1,0 0-1,0 0 1,0 0-1,0 0 1,0 0-1,1 0 0,-1 0 1,0 0-1,0 0 1,0 0-1,0 0 1,0 1-1,0-1 0,1 0 1,-1 0-1,0 0 1,0 0-1,0 0 1,0 0-1,0 0 1,0 0-1,0 0 0,0 1 1,1-1-1,-1 0 1,0 0-1,0 0 1,0 0-1,0 0 1,0 1-1,0-1 0,0 0 1,0 0-1,5 13 34,3 18 21,-8-28-53,7 29 11,-2-1 1,-1 1-1,-2 0 1,-1 1-1,-2-1 1,-8 58-1,8-84-10,-1 1 0,-1 0 0,1-1 0,-7 12 0,-4 11-19,13-28 17,-1 0 1,1 0-1,-1 0 0,0 0 1,0 0-1,1 0 0,-1 0 1,0 0-1,0 0 1,0 0-1,0-1 0,0 1 1,0 0-1,0-1 0,0 1 1,0-1-1,0 1 0,0-1 1,-1 1-1,1-1 0,0 0 1,0 0-1,0 0 0,-1 1 1,1-1-1,0 0 0,0 0 1,0-1-1,-1 1 1,1 0-1,0 0 0,0-1 1,0 1-1,-1 0 0,1-1 1,-2 0-1,-4-2 10,-1 0 0,1-1-1,0 0 1,-8-5 0,13 8-11,-27-21 0,28 21 0,-1 0 0,1 0 0,0-1 0,0 1 0,0-1 0,0 1 0,0-1 0,0 1 0,0-1 0,0 0 0,0 1 0,1-1 0,-1 0 0,1 0 0,-1 1 0,1-3 0,-3-6 0,2 6 0,3 5 0,16 0 0,33 12 0,-36-9 0,1 0 0,16 2 0,-15-4 0,0-1 0,1-1 0,-1-1 0,0 0 0,28-7 0,-35 6 0,0-1 0,0 0 0,-1-1 0,1 0 0,-1-1 0,0 0 0,0 0 0,-1-1 0,1 0 0,12-12 0,1-4 0,-1-1 0,22-31 0,-37 45 0,0 0 0,0-1 0,-1 0 0,-1 0 0,0 0 0,0 0 0,-1-1 0,0 0 0,2-18 0,-2 5 0,8-33 0,-26 95 0,7-7 0,0 1 0,-4 43 0,10-56 0,1 0 0,0 0 0,2 0 0,0 0 0,7 30 0,-8-46 0,1 0 0,-1 0 0,1 0 0,0 0 0,0 0 0,0 0 0,0-1 0,1 1 0,-1 0 0,1-1 0,0 1 0,0-1 0,0 0 0,0 1 0,0-1 0,0 0 0,0 0 0,1 0 0,-1-1 0,1 1 0,-1-1 0,1 1 0,0-1 0,0 0 0,0 0 0,-1 0 0,1 0 0,0-1 0,0 1 0,0-1 0,0 1 0,0-1 0,0 0 0,0 0 0,0-1 0,4 0 0,3-1 0,1-1 0,-1 0 0,0 0 0,0-1 0,0-1 0,-1 1 0,0-2 0,18-12 0,3-7 0,41-45 0,-38 36 0,-27 28 0,0 0 0,0 0 0,-1-1 0,0 1 0,-1-1 0,1 0 0,4-13 0,-9 18 0,-3 4 0,-4 4 0,7-6 0,-7 8 0,-1 1 0,1-1 0,1 1 0,0 1 0,0-1 0,0 1 0,-6 20 0,9-25 0,2 0 0,-1 1 0,1 0 0,0-1 0,0 1 0,0 0 0,1-1 0,0 1 0,0 0 0,0 0 0,1-1 0,0 1 0,0 0 0,0-1 0,1 1 0,0-1 0,3 8 0,-3-11 0,-1 0 0,1 0 0,-1-1 0,1 1 0,0-1 0,0 1 0,0-1 0,0 0 0,0 0 0,0 0 0,0 0 0,0 0 0,0 0 0,0 0 0,1-1 0,-1 1 0,0-1 0,0 1 0,1-1 0,-1 0 0,0 0 0,1 0 0,-1 0 0,0-1 0,1 1 0,-1-1 0,4-1 0,3 0 0,0 0 0,-1-1 0,1 0 0,-1-1 0,15-9 0,-17 9 0,1-1 0,-2 0 0,1 0 0,0-1 0,-1 0 0,0 0 0,0 0 0,-1 0 0,0-1 0,0 0 0,0 0 0,-1 0 0,0 0 0,3-11 0,-5 14 0,0 1 0,-1-1 0,1 0 0,-1 0 0,1 1 0,-1-1 0,-1 0 0,1 0 0,0 0 0,-1 1 0,0-1 0,0 0 0,0 1 0,0-1 0,0 0 0,-1 1 0,0 0 0,1-1 0,-1 1 0,-1 0 0,1 0 0,0 0 0,-1 0 0,1 0 0,-1 1 0,0-1 0,0 1 0,0 0 0,0 0 0,-1 0 0,-4-2 0,2 0 0,0 1 0,0 0 0,0 1 0,-1-1 0,1 1 0,-1 1 0,1-1 0,-1 1 0,0 0 0,1 1 0,-1 0 0,0 0 0,0 0 0,-10 2 0,10 2 0,13-4 0,19-4 0,179-59 0,-189 58 0,0 1 0,0 1 0,0 1 0,1 0 0,-1 0 0,0 2 0,26 2 0,-37-2 0,0 1 0,0-1 0,1 1 0,-1 0 0,0 0 0,0 1 0,0-1 0,0 1 0,-1 0 0,1 0 0,0 0 0,-1 1 0,1-1 0,-1 1 0,0 0 0,0 0 0,0 0 0,0 0 0,-1 0 0,1 1 0,-1-1 0,0 1 0,0-1 0,0 1 0,0 0 0,-1 0 0,1 0 0,-1 0 0,0 0 0,0 0 0,0 8 0,0 6 0,-2 0 0,1-1 0,-2 1 0,0 0 0,-9 31 0,7-32 0,4-17 0,0 0 0,0 0 0,0 1 0,0-1 0,0 0 0,0 0 0,0 0 0,0 0 0,0 0 0,0 0 0,0 0 0,0 1 0,0-1 0,0 0 0,0 0 0,0 0 0,0 0 0,0 0 0,0 0 0,0 0 0,0 0 0,1 1 0,-1-1 0,0 0 0,0 0 0,0 0 0,0 0 0,0 0 0,0 0 0,0 0 0,0 0 0,0 0 0,0 0 0,1 0 0,-1 0 0,0 0 0,0 0 0,0 0 0,0 0 0,0 0 0,0 0 0,0 0 0,0 0 0,1 0 0,-1 0 0,0 0 0,0 0 0,0 0 0,0 0 0,0 0 0,0 0 0,0 0 0,0 0 0,1 0 0,-1 0 0,0 0 0,20-20 0,-9 8 0,95-109 0,-51 57 0,-52 60 0,-1 1 0,1-1 0,0 1 0,1 0 0,-1-1 0,1 2 0,-1-1 0,1 0 0,0 1 0,0-1 0,0 1 0,0 0 0,1 1 0,-1-1 0,0 1 0,1 0 0,-1 0 0,8-1 0,-10 2 0,-1 1 0,1-1 0,-1 0 0,0 1 0,1-1 0,-1 1 0,0 0 0,1 0 0,-1-1 0,0 1 0,0 0 0,0 0 0,1 0 0,-1 0 0,0 0 0,-1 0 0,1 0 0,0 0 0,0 1 0,0-1 0,0 3 0,15 32 0,-13-28 0,17 38 0,2 0 0,51 77 0,-70-120 0,0 0 0,0 0 0,1 0 0,-1 0 0,1-1 0,4 3 0,-8-4 0,1-1 0,0 1 0,0-1 0,0 0 0,0 1 0,0-1 0,0 0 0,0 1 0,-1-1 0,1 0 0,0 0 0,0 0 0,0 0 0,2 0 0,-3 0 0,1-1 0,-1 1 0,0 0 0,1 0 0,-1-1 0,1 1 0,-1-1 0,0 1 0,0 0 0,1-1 0,-1 1 0,0-1 0,1 1 0,-1 0 0,0-1 0,0 1 0,0-1 0,0 1 0,0-1 0,0 1 0,1-1 0,-1 1 0,0-1 0,0 1 0,0-1 0,0 1 0,-1-1 0,1 1 0,0-1 0,0 1 0,0-1 0,-1-1-27,1 0 0,-1 0-1,1 1 1,-1-1 0,1 1 0,-1-1 0,0 0-1,0 1 1,0-1 0,0 1 0,0 0 0,0-1-1,0 1 1,-1 0 0,-2-2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46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16072,'0'0'2271,"83"18"-1871,-53-8 0,-2-4-288,-10 0-8,-6 0-208,-10 0-8,-2-4-56,-6 8 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1:46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13056,'0'0'1304,"75"-18"-1616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2:5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230 197 5720,'0'0'7321,"-11"3"-6990,-1 3-216,7-3-50,0-1-1,0 0 0,-1 0 1,1-1-1,0 1 1,-1-1-1,-6 1 0,-27-4 2839,35-23-23,4 8-1946,0 14-424,0 12-276,5 74 218,-2-51-289,-2 38 0,-2-24-31,-1 1 122,-9 59 1,10-62 121,1-43-180,-3-9 31,-12-53-76,-9-55-17,-15-156 285,21 158-181,12 97-123,3 1 320,3 15-425,1 1 1,-1-1-1,1 0 0,-1 1 1,1-1-1,0 1 0,-1 0 0,1-1 1,0 1-1,-1-1 0,1 1 1,0 0-1,-1 0 0,1-1 0,0 1 1,0 0-1,0 0 0,-1 0 1,1 0-1,0 0 0,0 0 0,-1 0 1,1 0-1,0 0 0,1 0 1,21 2 25,1 0 0,-1 2 1,1 0-1,-1 2 0,0 0 1,-1 2-1,29 13 0,-28-10-16,-2 1 1,1 2-1,-2 0 0,38 32 1,-57-45-21,0 0 1,0 0-1,0 0 1,0 0 0,0 0-1,0 1 1,0-1 0,0 0-1,0 1 1,-1-1-1,1 0 1,-1 1 0,1-1-1,-1 1 1,1-1 0,-1 1-1,0-1 1,1 1 0,-1-1-1,0 1 1,0 1-1,-1 0 3,0-1-1,1 0 1,-1 0-1,0 0 1,0 0-1,0 0 1,0 0-1,-1 0 1,1 0-1,0 0 1,-1-1-1,-2 4 1,-4 1 8,0 0 0,0 0 0,-1-1 0,1 0 0,-13 5 0,-1-1 17,0-2 0,-1 0 0,0-2 1,-35 4-1,52-8-185,0 0 0,0 0 0,1 1 0,-1-1 0,-7 4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0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 3408,'0'0'13019,"-8"11"-12760,-25 34-12,30-42-180,1 1 0,0 0 0,0 0 0,0 0 1,0 0-1,1 0 0,-1 0 0,1 0 0,0 0 0,0 0 1,1 1-1,-1-1 0,1 0 0,0 1 0,1 4 0,-1-7-36,0 0-1,1 0 1,0 0-1,-1 0 0,1 0 1,0 0-1,0 0 0,0 0 1,0 0-1,0 0 0,1-1 1,-1 1-1,0-1 0,1 1 1,-1-1-1,1 1 1,0-1-1,-1 0 0,1 0 1,0 0-1,0 0 0,0 0 1,0 0-1,0 0 0,0 0 1,0-1-1,0 1 0,0-1 1,0 0-1,0 1 1,3-1-1,5 0 45,0 1 1,-1-2-1,1 1 1,0-1-1,13-3 0,-14 1 5,1 0 0,0 0-1,-1-1 1,13-7 0,-18 10-43,-1-1-1,0 0 1,0 0 0,0 0 0,-1 0 0,1 0-1,0-1 1,-1 1 0,1-1 0,-1 1 0,0-1-1,0 0 1,0 0 0,0 0 0,-1-1 0,2-3-1,-2 5-9,-1-1-1,0 1 0,0 0 0,-1 0 1,1 0-1,0-1 0,-1 1 1,1 0-1,-1 0 0,0 0 0,0 0 1,0 0-1,0 0 0,0 0 1,0 0-1,0 0 0,0 0 0,-1 1 1,1-1-1,-1 0 0,0 1 0,1-1 1,-1 1-1,0 0 0,0 0 1,0-1-1,0 1 0,0 0 0,-3 0 1,-5-4 55,0 1 1,-1 0-1,0 0 1,-13-1 0,3 0 61,13 3-18,-1 0 0,1 0 0,-13 0 0,14 0-46,6-2-2978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02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3808,'0'0'14567,"16"8"-14167,1 2-282,-7-5-42,0 1-1,1-1 0,0-1 1,0 0-1,0 0 1,0-1-1,18 3 1,11 0 262,125 15 1109,-148-21-1154,0 0 1,0-1-1,31-7 1,-30 5 8,-2-3-289,-11 4-2642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04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4616,'0'0'11280,"10"0"-11086,-4 0-163,7 0 70,0 0 1,0-1 0,-1 0 0,19-5 0,-7 1 95,1 1-1,0 1 0,0 1 1,0 2-1,33 2 1,-18 5 133,-31-5-150,0 0 0,0-1-1,10 1 1,4 2 331,-22-4-429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0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53 112 7136,'0'0'6425,"-1"13"-5977,1-6-377,-1 7 57,0-1 0,1 0 1,0 0-1,1 0 1,4 17-1,18 142 1233,-7-31-134,-12-126-981,-3-12-153,0 1-1,-1-1 1,1 1 0,-1-1-1,1 1 1,-1-1 0,0 1-1,-1 4 1,2-4 268,-1 2 24,-7-10 1,-17-40 430,24 44-813,0 0 0,0 1 0,0-1 0,0 0 0,1 0 0,-1 0 0,0 0 0,0 1 0,0-1 1,0 0-1,0 0 0,1 0 0,-1 0 0,0 0 0,0 0 0,0 0 0,0 0 0,1 0 0,-1 1 0,0-1 0,0 0 0,0 0 0,1 0 0,-1 0 0,0 0 0,0 0 0,0 0 0,1 0 0,-1 0 0,0 0 0,0 0 1,0-1-1,0 1 0,1 0 0,-1 0 0,0 0 0,0 0 0,0 0 0,1 0 0,-1 0 0,0 0 0,0 0 0,0-1 0,0 1 0,0 0 0,0 0 0,1 0 0,-1 0 0,0-1 0,0 1 0,0 0 0,0 0 1,0 0-1,0 0 0,0-1 0,0 1 0,0 0 0,0 0 0,0 0 0,0-1 0,0 1 0,0 0 0,0 0 0,0 0 0,0-1 0,0 1 0,0 0 0,0 0 0,0-1 0,12 20 31,-1-1-1,15 35 1,-6-13-21,1 11-21,-20-47 45,-3-4 6,-3-9 35,3-1-44,0 0 0,-1 0 0,-7-17 0,-3-7 18,-61-271 216,19 78-29,53 222-229,1-1 0,1 1 0,-1-1-1,1 1 1,-1 0 0,2-11 0,0 15-7,-1-1-1,1 0 1,-1 0-1,1 1 1,-1-1-1,1 0 1,0 1-1,0-1 1,0 1-1,0-1 1,0 1-1,0 0 1,0-1-1,1 1 1,-1 0-1,0 0 1,1 0-1,-1 0 1,1 0-1,-1 0 1,1 0-1,0 0 1,-1 1-1,3-2 1,14-3-8,1 0-1,-1 1 1,1 1-1,33-1 1,-39 4 1,0 0 0,0 1 0,0 0 0,0 2 0,0-1 0,-1 1 0,22 8 0,-26-7 2,0 1 0,-1-1-1,1 1 1,-1 1 0,0-1 0,0 1-1,9 11 1,-12-13 6,1 1 0,-2 0-1,1 1 1,0-1 0,-1 1 0,0 0-1,0-1 1,-1 1 0,0 0 0,0 1-1,1 6 1,-2-10 3,-1-1 0,0 0 0,0 0 0,0 1 1,-1-1-1,1 0 0,-1 0 0,1 0 0,-1 1 0,1-1 0,-1 0 0,0 0 0,0 0 0,0 0 1,0 0-1,-3 2 0,1 0 3,0 0 1,-1-1 0,1 0 0,-1 0-1,0 0 1,0 0 0,-6 3-1,0-1 10,1-1 1,-1 0-1,0 0 0,-1-1 0,1-1 0,-14 3 0,-150 1 624,174-6-639,0 0 1,0 0-1,0 0 1,0 0-1,0 0 1,0 0-1,-1 0 1,1 0-1,0 0 1,0 0-1,0 0 1,0 0-1,0 0 1,-1 0-1,1 0 1,0 0-1,0 0 1,0 0-1,0 0 1,0 0-1,0 0 1,-1 0-1,1 1 0,0-1 1,0 0-1,0 0 1,0 0-1,0 0 1,0 0-1,0 0 1,0 0-1,0 0 1,-1 0-1,1 1 1,0-1-1,0 0 1,0 0-1,0 0 1,0 0-1,0 0 1,0 0-1,0 1 1,0-1-1,0 0 1,0 0-1,0 0 1,0 0-1,0 1 1,6 2-3275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06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68 178 8640,'0'0'6554,"-8"11"-6078,-20 37-34,28-47-421,-1 0 1,1-1 0,0 1 0,-1 0 0,1 0 0,0 0 0,0 0 0,0 0 0,0 0 0,-1 0 0,1 0 0,1 0 0,-1 0 0,0 0 0,0 0 0,0-1-1,0 1 1,1 0 0,-1 0 0,0 0 0,1 0 0,-1 0 0,1 0 0,-1-1 0,1 1 0,-1 0 0,1 0 0,-1-1 0,1 1 0,0 0 0,-1-1-1,1 1 1,0-1 0,0 1 0,0-1 0,-1 1 0,1-1 0,0 1 0,1-1 0,3 2 81,0-1 1,-1 1-1,1-1 0,0 0 0,5 0 1,-4-1-29,0 0 0,0 0 0,0-1 0,0 0 0,0 0 0,0 0 0,0-1 0,0 0 0,0 0 0,-1 0 0,1-1 0,-1 0 0,1 0 0,-1 0 0,0-1 0,8-7 0,-9 8-27,-1-1 0,1 1 0,-1-1 0,0 0 0,0 0 0,0 0 0,-1 0 0,1-1 0,-1 1 0,0-1 0,0 1 0,0-1 0,-1 0 0,0 0 0,0 0 0,0 0-1,0 0 1,-1 0 0,0 0 0,-1-8 0,0 6 0,-1 1 1,1-1-1,-2 1 0,1 0 0,-1 0 0,1 0 0,-2 0 0,1 1 0,-1-1 0,0 1 0,0 0 0,0 0 0,-1 0 1,1 1-1,-1-1 0,-1 1 0,-9-6 0,7 5 13,0 1 1,-1 0 0,0 0-1,1 1 1,-1 0 0,-1 1-1,1 0 1,0 0 0,0 1-1,-1 0 1,-18 1 0,9 6 303,12-2-783,12-2-2425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0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5920,'0'0'10152,"16"-2"-9791,2-1-250,86-10 434,214-24 684,-193 10-3394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1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 10752,'0'0'3104,"-77"-13"-2440,65 9 0,6 2-288,4-2 240,8 8-384,6 2-105,0-4-7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1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95 4616,'0'0'9196,"-11"7"-8743,8-5-446,-17 10 345,1 2-1,0 1 1,1 0 0,-17 19-1,16-10 203,1 2-1,-29 52 0,-17 60 771,-1-1 200,44-92 99,17-31-1009,2-8 29,2-15-412,11-38-115,-2 11-59,9-47 168,50-139-1,-60 196-132,-2 0 0,4-32-1,-5 29 121,10-38 0,-4 33 123,-10 32-174,0 0 0,0-1 1,0 1-1,1 0 1,-1 0-1,1-1 1,-1 1-1,1 0 1,3-2-1,-2 10-99,0 0-1,0 1 1,0-1 0,7 7-1,2 4-2,82 117 243,-81-113-266,49 76 142,-50-81-146,0-2 0,0 1 0,2-1 0,14 12 0,22 15 59,51 39 231,-93-75-281,0 0-1,0 0 0,0-1 1,0 0-1,1 0 1,-1-1-1,1 0 1,15 2-1,-23-4-33,0-1 0,0 0 0,0 1 0,0-1 0,0 0 0,0 1 0,0 0 0,0-1 0,0 1 0,0-1 0,0 1 0,0 0 0,0 0 1,-1-1-1,1 1 0,0 0 0,-1 0 0,2 1 0,-2-1-4,0-1 1,0 0 0,1 1 0,-1-1 0,0 1-1,0-1 1,0 1 0,0-1 0,0 1 0,0-1-1,0 0 1,0 1 0,0-1 0,0 1-1,0-1 1,0 1 0,0-1 0,0 1 0,0-1-1,0 1 1,0-1 0,-1 0 0,1 1 0,0-1-1,0 1 1,0-1 0,-1 0 0,1 1 0,0-1-1,-1 1 1,1-1 0,0 0 0,-1 0-1,1 1 1,0-1 0,-1 0 0,1 0 0,-1 1-1,1-1 1,0 0 0,-1 0 0,1 0 0,-1 0-1,0 1 1,-6 0 5,1 1 0,-1-1-1,0-1 1,0 1 0,0-1-1,0 0 1,-7-1 0,-50-10 49,64 11-58,-82-18 46,30 6 48,-57-6 1,46 10-29,42 4-34,-1 2 0,0 0-1,0 1 1,-25 2 0,-3 7 79,46-7-108,0 0 0,0 0 0,0 1 0,0-1 0,0 1 0,0 0 0,1 0 0,-1 0 0,-6 5 0,10-7-10,-1 1-1,1-1 1,0 1-1,-1-1 1,1 1-1,0-1 1,-1 1-1,1-1 1,0 1-1,0 0 1,-1-1-1,1 1 1,0-1-1,0 1 1,0-1-1,0 1 1,0 0-1,0-1 1,0 1-1,0-1 1,0 1-1,0 0 1,0-1-1,0 1 1,1-1-1,-1 1 1,0-1-1,0 1 1,1 0-1,-1-1 1,0 1 0,1-1-1,-1 1 1,0-1-1,1 1 1,19 16-236,-19-17 237,11 8-280,0-2 1,20 9 0,-13-7-3034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1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20 137 7432,'0'0'11793,"0"13"-11352,12 197 1104,12-13-10,-22-178-1353,-1 0 0,0 0 0,-1-1 1,-2 1-1,1 0 0,-2 0 0,-6 22 0,7-36-86,0 0 94,1-1-1,0 1 1,0 0 0,0 0 0,0 5 0,1-10-177,0 0 0,0 0 0,0 0 0,1 0 0,-1 1 0,0-1 0,0 0 0,0 0 0,0 0 0,0 0 0,0 0 1,0 0-1,0 0 0,0 1 0,0-1 0,0 0 0,0 0 0,0 0 0,0 0 0,0 0 0,0 0 0,0 1 0,0-1 0,0 0 0,-1 0 0,1 0 0,0 0 0,0 0 0,0 0 0,0 0 1,0 0-1,0 1 0,0-1 0,0 0 0,0 0 0,0 0 0,0 0 0,-1 0 0,1 0 0,0 0 0,0 0 0,0 0 0,0 0 0,0 0 0,0 0 0,0 0 0,-1 0 0,1 0 0,0 0 1,0 0-1,0 0 0,0 0 0,0 0 0,-5-9 245,-3-43-111,1 0 1,3 0 0,2-67-1,3 72-35,-5-51 0,-1-27 53,6 107-123,0 0 1,2-1-1,-1 2 1,11-33-1,-12 45-35,1 0-1,0 0 1,0 0-1,0 0 0,1 0 1,0 0-1,-1 1 1,2-1-1,-1 1 0,1 0 1,-1 0-1,1 0 1,0 0-1,0 1 0,1-1 1,-1 1-1,1 0 0,9-4 1,-8 4-2,0 1 1,0 0 0,0 1-1,0-1 1,0 1 0,0 0-1,0 1 1,0-1 0,1 1-1,-1 1 1,0-1 0,9 2-1,8 3-11,43 16-1,-43-13-7,-17-5 11,0-1-1,0 2 0,-1-1 0,1 0 0,-1 1 0,0 0 0,0 1 0,0-1 0,-1 1 1,0 0-1,0 0 0,0 0 0,0 0 0,-1 1 0,0-1 0,0 1 0,4 10 0,-4-7 10,0 0-1,0-1 1,-1 1-1,0 0 0,-1 0 1,0 0-1,0 1 1,-1-1-1,0 0 0,-1 0 1,-2 17-1,1-21 9,-1 0 0,1 0 0,-1 0 1,1 0-1,-1 0 0,-1-1 0,1 1 0,-1-1 0,1 0 0,-1 0 0,0 0 1,-1-1-1,-7 6 0,4-4 5,0 0 1,-1 0-1,0 0 0,0-1 1,0-1-1,-18 5 0,-4-1 30,-89 14 144,95-22-119,24 1-79,1 0 0,-1 0 1,0 0-1,0 0 0,1 0 0,-1 0 1,0 0-1,0-1 0,1 1 1,-1 0-1,0 0 0,0-1 1,1 1-1,-1 0 0,1-1 1,-1 1-1,0-1 0,1 1 1,-1-1-1,1 1 0,-1-1 1,1 1-1,-1-1 0,1 0 0,-1 1 1,1-1-1,-1-1 0,27-23-763,17-23-259,-30 33-2143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1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6632,'0'0'10414,"13"2"-9897,44 4 550,98 24 0,-128-22-495,0-2 1,1-1 0,49 3-1,-59-6-292,31-1 232,-27 0-632,-15 0-2542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1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7024,'0'0'5204,"-11"7"-4743,-51 41 1330,60-47-1352,-5 3 596,7-3-349,5 2 2418,1 2-1857,18 3-559,-22-8-654,55 6 714,89-2 1,-126-4-522,34 4-1,-39-2-101,1-1 0,0 0-1,29-3 1,-38 0-78,0 1 3,0 0-1,0 0 1,1 0-1,-1 1 1,0 0 0,0 0-1,0 0 1,9 3-1,-16-3-40,1 0 0,-1 0 0,0 0 0,1 1 0,-1-1 0,0 0 0,1 0 0,-1 0 0,0 0 0,1 0 0,-1 0 0,0 0 0,1 0 0,-1 0 0,0 0 0,1 0 0,-1 0-1,0 0 1,1-1 0,-1 1 0,0 0 0,1 0 0,-1 0 0,0 0 0,1-1 0,-1 1-2,0 0 1,0 0-1,1 0 1,-1-1-1,0 1 0,0 0 1,0 0-1,0 0 1,1 0-1,-1 0 0,0 0 1,0 0-1,1 0 0,-1 0 1,0 0-1,0 0 1,0 0-1,1 0 0,-1 0 1,0 0-1,0 0 0,1 0 1,-1 0-1,0 0 1,0 0-1,0 0 0,1 0 1,-1 0-1,0 0 1,0 1-1,0-1 0,1 0 1,-1 0-1,0 0 0,0 0 1,0 0-1,1 1 1,1 0-187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1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6424,'0'0'10231,"12"8"-9799,-1 0-301,-8-5-88,1 0 0,0-1-1,0 1 1,0-1 0,0 1 0,0-1 0,1 0 0,-1-1-1,1 1 1,-1-1 0,1 0 0,-1 0 0,1 0 0,0-1-1,0 0 1,7 0 0,60 1 793,-48 0-467,0-1 0,26-3 0,-32 1-104,0 1 1,0 0 0,1 2-1,19 2 1,-7-5 323,-12 0-3397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2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3912,'0'0'15630,"13"3"-15475,132 25 390,-108-18-382,-30-8-131,-1 0 1,1 0-1,0 0 0,-1-1 0,1 0 1,0-1-1,9 1 0,88-11 580,-91 7-487,-12 3-106,0-1 1,0 1-1,0-1 1,0 1-1,0 0 1,0 0-1,0-1 1,0 1-1,0 0 1,0 0-1,0 0 1,0 0-1,0 0 1,0 0 0,0 1-1,0-1 1,0 0-1,0 0 1,0 1-1,0-1 1,0 0-1,1 2 1,0-1-86,1-1 0,-1 1 1,1 0-1,-1-1 0,1 0 0,-1 1 1,1-1-1,-1 0 0,1 0 1,4-1-1,-2 0-2150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2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43 133 9848,'0'0'2969,"0"10"-2554,12 196 1238,2 73 751,-10-216 24,-10-78-1914,-15-69-28,4 0-1,-11-154 0,27 220-381,1-1 0,1 1 0,0 0 0,2-1 0,0 1 0,1 0 0,9-27 0,-11 41-79,1 0 0,-1 1 0,1-1 0,-1 1 0,1 0 0,0-1 0,1 1 0,-1 1 0,0-1-1,7-3 1,41-22 105,-35 20-78,-9 5-38,0 0 0,0 0-1,0 0 1,0 1 0,1 0 0,-1 0-1,0 1 1,1 0 0,-1 0 0,1 1-1,0 0 1,-1 0 0,1 1-1,-1 0 1,1 0 0,-1 1 0,0 0-1,1 0 1,-1 0 0,0 1-1,0 0 1,-1 1 0,11 6 0,2 2 34,-7-5-12,-1 1 1,1 0-1,-1 0 1,13 14-1,-22-19-19,0-1 0,0 1 1,0-1-1,0 1 0,0 0 0,0 0 0,-1-1 0,1 1 1,-1 1-1,0-1 0,0 0 0,0 0 0,-1 0 1,1 0-1,-1 1 0,1-1 0,-1 0 0,0 0 0,0 1 1,-1-1-1,1 0 0,-1 0 0,0 1 0,-1 3 1,0-2 5,0 0 1,0 0-1,-1 0 1,0 0-1,0 0 1,0 0-1,-1-1 1,1 0 0,-1 0-1,0 0 1,-1 0-1,1 0 1,-9 5-1,2-3 42,-2 0-1,1 0 0,-1-1 0,-23 6 0,5-3 168,0-2-1,-45 3 1,57-4-77,19-5-158,-1 0 0,1 0 0,0 0 0,-1 1 1,1-1-1,0 0 0,-1 0 0,1 1 1,0-1-1,-1 0 0,1 1 0,0-1 1,0 0-1,0 1 0,-1-1 0,1 0 0,0 1 1,0-1-1,0 1 0,0-1 0,0 0 1,0 1-1,-1-1 0,1 1 0,1 1-46,-1-1 0,1 1 0,0 0 0,0-1 0,-1 1 0,1-1 0,0 0-1,0 1 1,0-1 0,0 0 0,1 1 0,-1-1 0,0 0 0,1 0 0,-1 0 0,2 1 0,9 7-3295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23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9944,'0'0'2576,"-10"12"-2036,10-12-535,-11 12 268,1 1 0,0 0 0,2 0-1,-1 1 1,-9 24 0,16-35-187,1 0 0,1-1 0,-1 1-1,0 0 1,1 0 0,-1 1 0,1-1 0,0 0-1,0 0 1,0 0 0,1 0 0,-1 0-1,1 0 1,-1 0 0,1 0 0,0 0 0,0 0-1,0-1 1,3 5 0,-3-5-26,1 0 1,-1 0-1,1 0 1,0 0-1,0-1 1,0 1-1,0-1 1,0 1-1,0-1 0,0 1 1,0-1-1,0 0 1,1 0-1,-1 0 1,1-1-1,-1 1 1,0 0-1,1-1 1,-1 0-1,1 1 0,-1-1 1,1 0-1,3-1 1,3 0 63,0-1 1,0 1-1,0-2 1,-1 1-1,1-1 1,-1-1 0,0 0-1,0 0 1,10-7-1,-13 8-43,-1 0 1,0 0-1,0 0 0,0-1 0,0 0 1,-1 1-1,1-1 0,-1-1 0,0 1 1,0 0-1,-1-1 0,1 0 0,-1 1 1,0-1-1,0 0 0,2-9 0,-4 11-33,0 1 0,-1-1 0,1 1 0,0 0 0,-1-1 0,0 1 0,1-1 0,-1 1-1,0 0 1,0 0 0,-1 0 0,1 0 0,0-1 0,-1 2 0,1-1 0,-1 0 0,1 0 0,-1 0 0,0 1-1,0-1 1,0 1 0,0-1 0,-3-1 0,-2-1 46,-1 0-1,1 0 1,-1 0-1,0 1 1,-11-3-1,9 3-2,0 1 0,0 0 1,-1 1-1,1 0 0,0 1 0,-1 0 1,1 0-1,0 1 0,-1 1 0,1 0 0,-14 4 1,24-6-91,0 0 0,0-1 0,0 1 0,0 0-1,0 0 1,0 0 0,0 0 0,0 0 0,0 0 0,0 0 0,0 0 0,0 0 0,0 0 0,0-1 0,0 1 0,0 0 0,0 0 0,0 0 0,0 0 0,0 0 0,0 0 0,0 0 0,0 0 0,0 0 0,0 0 0,0 0 0,0-1 0,0 1 0,0 0 0,0 0 0,0 0 0,-1 0 0,1 0 0,0 0 0,0 0 0,0 0 0,0 0 0,0 0 0,0 0 0,0 0 0,0 0-1,0 0 1,0 0 0,-1 0 0,1 0 0,0 0 0,0 0 0,0 0 0,0 0 0,0 0 0,0 0 0,0 0 0,0 0 0,0 0 0,0 0 0,-1 0 0,1 0 0,0 0 0,0 0 0,0 0 0,0 0 0,0 0 0,0 1 0,0-1 0,0 0 0,0 0 0,0 0 0,3-7-909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2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6328,'0'0'16231,"11"4"-15983,14 5 17,47 9 0,-57-15-155,1 0-1,0-1 1,-1-1-1,1-1 0,21-2 1,-29 1-61,0-1 1,0 0-1,-1-1 1,1 1-1,-1-2 0,1 1 1,-1-1-1,0 0 1,7-6-1,14-14-3288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2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4512,'0'0'16093,"13"0"-15931,5 0-102,-6 1 5,1-1 0,0-1-1,21-3 1,-22 3 28,1 0 0,0 1 0,24 3 0,-22-2 13,0 0 0,20-1-1,-8-2 198,-1 2-1,46 4 0,-71-3-279,0-1 1,0 0-1,0 0 1,0 1-1,0-1 1,0 0-1,0 1 1,0-1-1,0 1 1,0-1-1,0 1 1,0 0-1,0-1 1,0 1-1,0 0 1,-1 0-1,1 0 1,0 0-1,-1-1 1,1 1-1,0 0 1,-1 0-1,1 0 1,-1 0-1,0 0 1,1 0-1,-1 0 1,0 1-1,0-1 0,1 1 1,-1-1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211 806 4912,'0'0'6720,"-12"11"-6332,-5 3-244,8-7-51,0 0 1,1 1-1,0 1 1,0-1-1,0 1 1,-8 14-1,-3 8 284,1 0-1,1 2 1,-15 39-1,26-54-229,0 0-1,1 1 1,0-1-1,2 1 0,0 0 1,2 0-1,0 33 1,2-47-99,-1-1 1,1 1 0,0 0 0,0-1 0,0 1 0,0-1-1,1 1 1,0-1 0,0 0 0,3 5 0,-4-8-30,0 1-1,0-1 1,0 0 0,0 0-1,0 0 1,1 0 0,-1 0 0,0 0-1,1 0 1,-1-1 0,0 1-1,1 0 1,-1-1 0,1 1-1,-1-1 1,1 0 0,-1 1 0,1-1-1,-1 0 1,1 0 0,-1 0-1,1 0 1,-1 0 0,1 0-1,0 0 1,-1-1 0,1 1 0,-1 0-1,1-1 1,-1 1 0,0-1-1,1 0 1,-1 0 0,2-1-1,5-2 35,0-1-1,-1-1 0,0 1 0,0-1 0,-1 0 0,1-1 1,4-7-1,40-56 234,-32 41-174,2 1 95,-1-2-1,-2 1 0,-1-2 0,-1-1 1,16-48-1,-32 79-175,3-8 163,-3 9-189,0 0 0,0-1 0,0 1 0,0 0 0,0 0 0,0 0 0,0 0 0,0 0 0,0 0 0,0-1 0,0 1 0,0 0 0,0 0 0,0 0 0,-1 0 0,1 0 0,0 0 0,0 0 0,0-1 0,0 1 0,0 0 0,0 0 0,0 0 0,0 0 0,0 0 0,0 0 0,0 0 0,-1 0 0,1 0 0,0 0 0,0 0 0,0 0 0,0 0 0,0-1-1,0 1 1,-1 0 0,1 0 0,0 0 0,0 0 0,0 0 0,0 0 0,0 0 0,0 0 0,0 0 0,-1 0 0,1 0 0,0 1 0,0-1 0,0 0 0,0 0 0,0 0 0,0 0 0,-1 0 0,1 0 0,0 0 0,0 0 0,0 0 0,0 0 0,0 0 0,0 0 0,0 0 0,0 1 0,0-1 0,0 0 0,0 0 0,-1 0 0,1 0 0,0 0 0,-2 5 27,0-1 1,-1 0-1,2 1 0,-1-1 0,0 1 1,1-1-1,0 1 0,0 0 0,0 5 0,0-5-9,0 4-4,1-1-1,-1 1 0,2-1 1,-1 1-1,1-1 0,1 1 0,0-1 1,0 1-1,0-1 0,1 0 1,0 0-1,1 0 0,8 14 0,-10-19-12,0 1-1,0-1 1,0 0-1,0 0 1,1 0 0,-1 0-1,1 0 1,0 0-1,0-1 1,0 1-1,0-1 1,0 0-1,0 0 1,1 0-1,-1 0 1,1-1-1,4 2 1,-3-2 1,1 0 0,-1 0 0,1-1 0,-1 1 0,0-1 0,1-1 0,-1 1 0,1-1 0,-1 0 1,0 0-1,6-2 0,2-2 18,-1 0 1,0-1 0,0 0 0,0-1-1,-1 0 1,0-1 0,0 0-1,-1-1 1,10-10 0,-9 7 25,-1 0 0,-1 0 0,1-1 0,-2 0 1,9-18-1,-14 25-28,-1 0 1,1 0 0,-2 0 0,1 0-1,-1-1 1,1 1 0,-2 0 0,1-1-1,-1 1 1,0 0 0,0-1-1,-1 1 1,0-1 0,0 1 0,-3-10-1,4 16-14,-1-1-1,1 0 0,-1 1 1,1-1-1,0 1 0,-1-1 1,1 1-1,-1-1 0,1 1 1,-1-1-1,1 1 0,-1-1 1,0 1-1,1 0 0,-1-1 1,1 1-1,-1 0 0,0 0 0,1-1 1,-1 1-1,0 0 0,0 0 1,1 0-1,-1 0 0,0 0 1,1 0-1,-1 0 0,-1 0 1,3 1-10,0-1 1,-1 1-1,1 0 1,0-1-1,-1 1 1,1-1-1,0 1 1,0-1-1,-1 1 1,1-1 0,0 1-1,0-1 1,0 0-1,0 0 1,-1 1-1,1-1 1,0 0-1,0 0 1,0 0-1,2 0 1,22 0-4,-21 0 2,37-1 4,-17 0-24,41 2 0,-59 0 13,0 0 0,0 0 1,0 0-1,0 0 0,0 1 1,-1 0-1,1 1 0,-1-1 1,0 1-1,1 0 0,-1 0 1,5 4-1,-8-4 4,0-1 0,0 0 0,-1 1-1,1 0 1,0-1 0,-1 1 0,0 0 0,1 0 0,-1 0 0,-1 0-1,1 0 1,0 0 0,-1 0 0,1 0 0,-1 0 0,0 1 0,0 3-1,-1 8-1,-1 0 0,-4 19 0,4-22 2,-11 50-9,4-23 35,2 1 0,-2 42-1,9-78-16,0-1 1,0 1-1,0 0 0,0-1 0,1 1 0,-1-1 0,1 1 0,0 0 0,3 5 0,-4-8-1,1 0 1,0 0-1,0 0 0,-1 0 0,1 0 1,0-1-1,0 1 0,0 0 1,0 0-1,0-1 0,0 1 0,0-1 1,0 1-1,0-1 0,0 0 0,0 1 1,1-1-1,-1 0 0,0 0 1,0 0-1,0 0 0,0 0 0,1 0 1,-1 0-1,0 0 0,0 0 0,0 0 1,0-1-1,0 1 0,1 0 1,-1-1-1,0 1 0,1-2 0,9-3 8,-1 0-1,0-1 0,-1 0 1,0 0-1,0-1 0,0-1 1,10-10-1,11-10 14,16-9 18,-10 8-1,0-2 1,-2-1-1,31-39 1,-24 17 34,-3-2 0,57-113 0,38-133 237,-125 282-240,0 0 0,-2 0 0,8-37 0,-22 68-8,-5 15-38,-17 56-70,-30 135 0,55-196 32,-9 39-75,3 2 0,3-1 0,-1 98 0,9-149 72,0 0 0,1 0-1,0 0 1,0 0 0,1-1 0,6 18 0,-7-25 12,0 0 0,0 0 0,0-1 0,0 1 0,0 0 0,0 0 0,1-1 0,-1 1 0,0-1 0,1 1 0,0-1 1,-1 0-1,1 0 0,-1 1 0,5 0 0,-4-1 2,0-1 1,0 1-1,0-1 0,1 0 0,-1 0 1,0 0-1,0 0 0,0 0 1,1 0-1,-1-1 0,0 1 1,0-1-1,0 1 0,0-1 1,0 0-1,0 0 0,0 0 1,2-1-1,5-4 7,0 0 0,-1 0 0,0 0-1,-1-1 1,1 0 0,9-13 0,36-54 12,-30 41-6,221-368 256,-192 301-133,43-115-1,-29 1 69,-65 212-202,-1 1 1,1 0-1,-1 0 0,1 0 1,-1-1-1,0 1 0,0 0 1,0-1-1,0 1 0,0 0 1,0 0-1,0-1 0,0 1 1,0 0-1,-1-2 0,0 3-1,1 0-1,-1 0 0,1 0 1,0 0-1,-1 0 1,1 0-1,-1 0 0,1 0 1,-1 0-1,1 0 1,0 0-1,-1 1 1,1-1-1,-1 0 0,1 0 1,0 0-1,-1 1 1,1-1-1,0 0 0,-1 1 1,1-1-1,0 0 1,-1 0-1,1 1 0,0-1 1,0 1-1,-1-1 1,-25 38-13,-9 35-70,-38 112 0,-8 83-62,26-80 68,42-145 70,-86 320 124,97-355-94,1 4 164,17-24-29,66-70 185,6-6-37,-67 68-231,18-14 137,-37 33-192,1-1 1,0 1-1,-1-1 1,1 1-1,0 0 1,0 0-1,0 0 0,0 0 1,1 0-1,-1 1 1,0-1-1,0 1 0,5 0 1,-6 0-17,-1 1 0,0-1 0,1 1 1,-1-1-1,0 1 0,1-1 0,-1 1 0,0 0 1,0 0-1,0-1 0,0 1 0,0 0 0,0 0 1,0 0-1,0 0 0,0 0 0,0 0 0,1 3 1,13 26 30,-10-18-24,7 11-7,2 0 1,1-1 0,0 0 0,2-1 0,0-1 0,1 0 0,1-2 0,1 0-1,34 23 1,-50-38-6,1 0 0,0 0 1,0 0-1,1 0 0,-1-1 0,0 0 0,1 0 0,-1-1 0,1 0 0,0 0 0,-1 0 0,9 0 1,-11-1-4,0-1 1,0 1 0,0-1 0,0 1 0,0-1 0,-1 0 0,1 0 0,0 0 0,-1-1 0,1 1-1,-1-1 1,1 1 0,-1-1 0,0 0 0,1 0 0,-1 0 0,0 0 0,0 0 0,-1 0 0,1-1-1,0 1 1,-1-1 0,1 1 0,-1-1 0,2-5 0,-2 6-29,-1-1 1,1 1-1,-1 0 0,0-1 1,1 1-1,-1-1 1,0 1-1,0 0 0,-1-1 1,1 1-1,0-1 0,-1 1 1,0 0-1,1-1 1,-3-2-1,-2-8-2570,4 12 2164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0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4912,'0'0'7142,"-10"9"-6723,6-5-381,-13 11 330,0 1 1,-27 35 0,26-22-49,1 0 0,1 1 0,2 0 0,1 1 0,2 1 0,1 0 0,-8 43 0,11-35-39,1 1 1,3 0-1,1 0 1,2 0 0,8 67-1,-1-69 82,1 0-1,2-1 0,2 0 1,1-1-1,27 54 1,-13-43 629,-27-47-969,0 0 0,0-1 0,0 1 0,1-1 0,-1 0 1,0 1-1,0-1 0,1 1 0,-1-1 0,0 1 0,1-1 1,-1 1-1,0-1 0,1 0 0,-1 1 0,1-1 0,-1 0 0,0 0 1,1 1-1,-1-1 0,1 0 0,-1 0 0,1 1 0,-1-1 1,1 0-1,-1 0 0,1 0 0,-1 0 0,1 0 0,-1 0 0,2 0 1,-1 0-3,1-1 1,-1 1 0,1-1 0,-1 1 0,0-1 0,1 0-1,-1 1 1,0-1 0,1 0 0,1-2 0,24-29-134,-16 13-2716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6016,'0'0'12017,"-1"13"-11816,0-5-170,-1 17 134,1 0 0,2 29-1,20 185 1067,-20-178-690,3-53-316,-4-8-221,0 0 1,0 0-1,0 0 0,0 0 1,1 0-1,-1 1 0,0-1 1,0 0-1,0 0 0,0 0 1,0 0-1,0 0 0,0 1 1,0-1-1,0 0 0,0 0 1,0 0-1,0 0 0,0 0 1,0 1-1,0-1 0,0 0 1,0 0-1,0 0 1,0 0-1,0 0 0,0 1 1,0-1-1,0 0 0,0 0 1,0 0-1,0 0 0,0 0 1,0 1-1,0-1 0,-1 0 1,1 0-1,0 0 0,0 0 1,0 0-1,0 0 0,0 0 1,0 0-1,0 0 0,-1 1 1,1-1-1,0 0 0,0 0 1,1-3-6,1 0 0,-1-1 1,0 1-1,0 0 0,0 0 1,0-1-1,0 1 0,0-7 1,0 2-36,3-17-2682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7136,'0'0'2578,"10"-3"-2187,33-11 13,-37 13-288,-1 1-1,1-1 1,-1 1-1,1 0 1,-1 0-1,1 1 1,-1 0 0,0 0-1,1 0 1,-1 0-1,0 1 1,1 0 0,-1 0-1,0 1 1,8 5-1,24 7 473,-23-12-375,0 0-1,0-1 0,0-1 0,0 0 1,0-1-1,0-1 0,0 0 0,0-1 1,23-6-1,-5 1-49,-14 2-467,1 2 1,-1 0 0,20-1-1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67 5224,'0'0'6433,"1"11"-5944,30 288 2255,-21-193-1181,-10-91-1148,-3 31 0,0 3 1023,3-49-1429,0 0-1,0 0 1,0 0 0,0 0 0,0 0 0,0 0-1,1 1 1,-1-1 0,0 0 0,0 0 0,0 0-1,0 0 1,0 0 0,0 0 0,0 0 0,0 0-1,0 0 1,0 1 0,0-1 0,0 0 0,0 0 0,0 0-1,0 0 1,0 0 0,-1 0 0,1 0 0,0 0-1,0 0 1,0 0 0,0 0 0,0 1 0,0-1-1,0 0 1,0 0 0,0 0 0,0 0 0,0 0-1,0 0 1,0 0 0,0 0 0,0 0 0,-1 0-1,1 0 1,0 0 0,0 0 0,0 0 0,0 0-1,0 0 1,0 0 0,0 0 0,0 0 0,0 0 0,0 0-1,-1 0 1,1 0 0,0 0 0,0 0 0,0 0-1,0 0 1,0 0 0,-6-6 341,-5-15-117,2-4-149,0-1 0,2 0 0,-4-27 0,-7-86 181,9 59-42,7 69-171,1-1 0,0 0 1,1 1-1,1-1 0,-1 1 0,2-1 1,0 1-1,5-19 0,-5 25-10,0-1 0,1 1-1,-1 0 1,1 0 0,1 0-1,-1 0 1,1 0 0,-1 1-1,1-1 1,0 1 0,1 0 0,-1 0-1,1 1 1,0-1 0,0 1-1,0 0 1,0 1 0,9-4-1,-7 3-5,1 0-1,-1 1 1,0 0-1,1 1 1,-1-1-1,1 2 1,-1-1-1,1 1 1,0 0-1,-1 0 0,1 1 1,-1 0-1,1 1 1,-1-1-1,0 2 1,1-1-1,-1 1 1,0 0-1,0 0 1,-1 1-1,1-1 1,-1 2-1,0-1 1,8 7-1,-11-7-24,0-1 0,0 1 0,0 0 0,0 0 0,-1 0 0,1 0 1,-1 1-1,0-1 0,0 1 0,-1-1 0,1 1 0,-1-1 0,0 1 0,0 0 0,-1 0 0,1 0 0,-1-1 0,0 1 0,-1 0 1,1 0-1,-1 0 0,-1 6 0,0-5-3,0 0-1,0 0 1,0 0 0,0 0 0,-1-1-1,0 1 1,0-1 0,-1 0 0,1 0-1,-1 0 1,0 0 0,-1-1 0,1 1 0,-1-1-1,0 0 1,0-1 0,-5 4 0,6-5 3,1-1 0,-1 0 0,0 0 1,0 0-1,0 0 0,1 0 0,-1-1 1,0 0-1,0 0 0,-4 0 0,-22 1 82,22 0-75,-1 0 0,1-1 0,0-1 1,-1 1-1,1-2 0,-16-3 1,-4 0-206,13 6-70,12 3-3081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4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8744,'0'0'4660,"0"12"-4176,1 41-8,0-50-401,-1 1 1,1-1-1,0 0 1,0 1 0,0-1-1,1 0 1,-1 0-1,1 0 1,-1 0 0,1 0-1,0 0 1,0 0 0,0-1-1,1 1 1,-1-1-1,1 1 1,-1-1 0,1 0-1,0 0 1,0 0 0,0 0-1,0-1 1,0 1-1,0-1 1,0 0 0,1 0-1,5 1 1,-2-2 1,0 0-1,-1-1 1,1 0 0,0 0 0,-1 0 0,1-1-1,-1 0 1,0-1 0,1 1 0,-1-1 0,0 0 0,0-1-1,-1 1 1,1-1 0,-1 0 0,0-1 0,0 1-1,0-1 1,-1 0 0,1 0 0,-1-1 0,-1 1-1,1-1 1,-1 0 0,0 0 0,0 0 0,2-7-1,-4 10-44,-1 1 0,0-1 0,0 0 0,0 0 0,0 1 0,0-1 0,0 0 0,-1 0 0,1 1 0,-1-1 0,0 1 0,0-1 0,0 0 0,0 1 0,0 0 0,0-1 0,-1 1 0,1 0 0,-1-1 0,0 1 0,0 0-1,1 0 1,-1 0 0,0 1 0,-1-1 0,1 0 0,0 1 0,0-1 0,-1 1 0,1 0 0,-4-1 0,0-1 54,-1 0-1,1 1 1,0 0-1,-1 0 1,1 1-1,-1 0 1,0 0-1,1 0 1,-1 1 0,0 0-1,-12 2 1,15-1-28,-1-1 1,1 2-1,0-1 1,-1 0-1,1 1 1,0 0-1,0 0 1,0 0-1,1 0 0,-1 1 1,0-1-1,1 1 1,-5 4-1,4 0-153,11-15-586,-2 2-1904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5824,'0'0'12071,"10"3"-11761,13 2-74,0 0 1,0-2-1,0-1 1,0 0-1,30-3 0,-23-4 130,41-11 0,-32 5-2832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5520,'0'0'6928,"9"11"-6351,-4-4-479,11 14 258,0-1 0,22 20 1,8 6 338,-2 1 0,-3 2 0,41 60-1,-68-86-415,-1 1-1,-2 0 0,18 49 0,12 79 604,-37-137-793,1 7 46,-1-1 0,-1 1-1,-1 0 1,-1 0-1,-1 1 1,0-1-1,-2 0 1,-1 0 0,-1 0-1,0-1 1,-2 1-1,0-1 1,-2 0 0,0 0-1,-12 19 1,13-26-16,-1 0 1,-1-1 0,0 0 0,-19 20 0,23-28-103,0 0 1,-1-1 0,1 1 0,-1-1 0,0 0 0,0 0-1,-1-1 1,1 0 0,-1 0 0,1 0 0,-1-1-1,-12 2 1,-7-5-411,18-2-2163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5824,'0'0'6278,"12"2"-5660,181 12 1596,139-16 2562,-331-5-4499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6128,'0'0'7917,"12"5"-7377,-9-4-503,8 3 104,1 0 0,1-1 0,-1 0 0,0 0 0,1-2 0,14 1 0,153-12 1967,-155 6-1765,0-1 1,46-15-1,-27 3-2651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3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6328,'0'0'14838,"10"-6"-14743,32-16-11,-39 20-72,0 1 0,1 0 1,-1 0-1,0 0 0,0 0 0,1 0 1,-1 1-1,0-1 0,1 1 0,-1 0 1,0 0-1,6 1 0,8 0 26,36-1 62,-24 0 19,1-1 0,38-7 0,-49 5-80,15-4 308,-14 0-3347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0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11856,'0'0'228,"14"4"-379,50 10 457,70 6 0,229-3 2125,-350-19-2311,-10-3 332,-14-7-1857,10 11 926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40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49 104 5624,'0'0'9745,"-9"7"-9320,-30 21-18,43-35 64,1 0 0,1 1 0,-1-1 1,13-9-1,5 2-217,1 2 1,0 0 0,31-9 0,-53 20-238,26-11 193,-18 7-102,0 1 1,0 0-1,20-5 1,-28 9-80,0-1 1,0 1-1,0 0 0,1 0 1,-1 0-1,0 0 1,0 0-1,0 1 0,0-1 1,0 1-1,0-1 1,0 1-1,0 0 0,0 0 1,0 0-1,0 0 1,0 0-1,3 2 0,-3 0 8,1-1-1,-1 1 0,0 0 1,1 0-1,-1 0 0,-1 0 1,1 0-1,0 0 0,-1 1 1,2 4-1,0 2 20,-1 0 0,0 0 0,-1 0-1,0 1 1,0-1 0,-2 20 0,-2-10 17,0 0 0,-2-1 0,0 1 0,-15 33 0,-42 70 190,62-121-260,-19 27 76,-1-1 1,-1-1-1,-2 0 1,-37 33 0,48-48-24,-18 20 375,44-37-338,1 1 0,20-2 0,-10 1-72,-7 2-6,0 0 0,0 1 0,0 1 0,1 0 0,-1 2 0,0 0 0,0 1 0,0 1 1,25 6-1,-12-2 108,-26-6-84,1 0 1,-1 0-1,1 1 0,-1-1 0,1 1 0,9 5 0,-15-6-36,1-1 0,-1 0 0,0 0 0,1 1 1,-1-1-1,1 0 0,-1 0 0,0 0 0,1 1 0,-1-1 0,1 0 1,-1 0-1,1 0 0,-1 0 0,1 0 0,-1 0 0,1 0 0,-1 0 1,1 0-1,-1 0 0,0 0 0,1 0 0,-1-1 0,1 1 0,-1 0 0,1 0 1,-1 0-1,0-1 0,1 1 0,-1 0 0,1 0 0,-1-1 0,0 1 1,1 0-1,-1-1 0,0 1 0,1 0 0,-1-1 0,0 1 0,0 0 1,1-2-1,5-16-2261,-5 15 931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41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48 148 7136,'0'0'2233,"3"14"-1729,15 99 1879,8 225 1,-25-313-1981,0-20-215,-1 0 0,1 0 0,-1 0 0,0 1 0,-1-1 1,1 0-1,-1 0 0,0 0 0,0 0 0,-1 0 0,1 0 1,-5 8-1,-3-42 1542,-25-113-970,20 95-360,-10-67-1,22 83-183,1-1 0,1 0 0,9-57 0,-8 78-140,2 1 0,-1 0 1,1 0-1,1 1 0,0-1 0,0 1 0,1-1 1,0 1-1,0 1 0,1-1 0,0 1 0,1 0 0,14-13 1,-12 15-35,0 0 0,1 1 0,0 0 0,0 1 1,19-6-1,-6 2 30,-16 6-42,0 0 0,0 0 0,0 1 0,0 0 0,0 0 0,0 1 0,0 0 0,0 0 0,0 1 0,0-1 0,0 2 0,0-1-1,0 1 1,0 0 0,0 0 0,6 4 0,-4-2 5,-1 0-1,0 1 0,0 0 1,-1 0-1,0 1 0,0 0 1,0 0-1,0 1 0,-1 0 1,0 0-1,7 12 0,-10-14-9,0 0 1,0 0-1,-1 0 0,0 1 0,0 0 0,0-1 0,-1 1 0,1 0 0,-1 0 1,-1 0-1,1-1 0,-1 1 0,0 0 0,0 0 0,-1 0 0,0 0 0,0 0 1,0 0-1,-1-1 0,1 1 0,-2 0 0,1-1 0,0 0 0,-1 1 1,0-1-1,0 0 0,-1 0 0,1-1 0,-1 1 0,0-1 0,-1 0 0,-5 5 1,2 0 12,-2-1 0,1-1 1,-1 1-1,0-1 0,0-1 1,-1 0-1,1 0 0,-1-1 1,-1-1-1,1 0 0,-21 5 1,11-7 45,-1-1 0,0 0 0,0-2 0,0 0 0,1-2 0,-23-4 0,36 6-29,8 1-63,-1 0 0,1 0 0,-1 0 0,1 0 0,-1 0 0,1 0 0,-1 0 0,0 0 0,1 0 1,-1 0-1,1-1 0,-1 1 0,1 0 0,-1 0 0,1 0 0,0-1 0,-1 1 0,1 0 0,-1-1 0,1 1 0,-1 0 1,1-1-1,0 1 0,-1 0 0,1-2 0,6 5-3992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4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24 10656,'0'0'2818,"-7"10"-2334,-2 4-312,2-4 73,0 2 0,-11 21 0,17-30-174,0 0 1,0 0-1,1-1 0,-1 1 1,1 0-1,0 0 0,-1 0 1,1 0-1,0-1 0,1 1 1,-1 0-1,0 0 0,1 0 1,0 0-1,0-1 0,0 1 1,0 0-1,0-1 0,0 1 0,0-1 1,1 1-1,0-1 0,-1 0 1,1 1-1,0-1 0,0 0 1,0 0-1,0 0 0,1-1 1,-1 1-1,0 0 0,1-1 1,-1 0-1,1 1 0,-1-1 1,1 0-1,0 0 0,0-1 1,-1 1-1,1 0 0,5-1 1,3 1 118,0 0 0,0-1 1,1 0-1,-1-1 0,18-4 1,-24 4-98,-1 0 0,0 0 0,0 0 0,0-1 0,-1 1 0,1-1 0,0 0 0,0 0 0,-1 0 0,0 0 0,1-1 0,-1 0 0,0 1 0,0-1 0,0 0 0,0-1 0,-1 1 0,5-7 0,-7 8-35,1 0-1,-1 0 1,0 1 0,0-1-1,1 0 1,-1 0 0,0 0-1,-1 0 1,1 0 0,0 0-1,-1 0 1,1 0 0,-1 0-1,1 1 1,-1-1-1,0 0 1,0 0 0,0 1-1,0-1 1,0 0 0,0 1-1,0-1 1,0 1 0,-3-3-1,-3-2 111,0-1-1,0 1 0,-12-8 1,19 14-165,-7-5 91,-1 0-1,1 0 1,-1 0 0,1 1-1,-1 0 1,-1 1 0,1 0 0,0 0-1,-1 0 1,0 1 0,-11-1 0,-49-3 690,69 6-788,0 0 1,0 0 0,0 0 0,0 0 0,-1 0-1,1 0 1,0 0 0,0 0 0,0 0-1,0 0 1,0 0 0,-1 0 0,1 0 0,0 0-1,0 0 1,0 0 0,0 0 0,0 0-1,-1-1 1,1 1 0,0 0 0,0 0 0,0 0-1,0 0 1,0 0 0,0 0 0,0 0 0,-1 0-1,1-1 1,0 1 0,0 0 0,0 0-1,0 0 1,0 0 0,0 0 0,0 0 0,0-1-1,0 1 1,0 0 0,0 0 0,0 0 0,0 0-1,0 0 1,0-1 0,0 1 0,0 0-1,0 0 1,0 0 0,0 0 0,0 0 0,0-1-1,0 1 1,0 0 0,0 0 0,0 0 0,3-4-3165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3:4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4416,'0'0'16273,"12"3"-15808,44 8 313,2-2-1,0-2 1,89-2 0,-130-5-694,11 0 800,-27 0-1029,0 0 0,0 0 1,0 0-1,0-1 0,0 1 1,0 0-1,-1 0 0,1-1 0,0 1 1,0-1-1,0 1 0,0-1 1,0 1-1,-1-1 0,1 1 1,0-1-1,0 0 0,-1 1 0,1-1 1,0-1-1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4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4416,'0'0'5222,"10"-9"-4968,35-40 469,69-95 0,-112 142-707,10-16 191,0 0 1,-1 0 0,-1-1-1,-1 0 1,8-22 0,-15 29 42,-4 11 167,-8 22-52,-29 126 278,7 2 1,-18 206-1,23-157 497,11-139-315,12-48-257,-1-17 0,-3-20-158,6-35-122,3 0 0,13-105 0,-5 88-127,-5 30-54,2 0 0,3 0 0,1 0 0,34-89 0,-34 116-70,2 0 1,0 0 0,2 1 0,0 1-1,1 0 1,24-23 0,-33 37-30,0 0 1,0 0 0,0 1 0,1-1-1,-1 1 1,1 1 0,0-1 0,0 1-1,1 1 1,-1-1 0,0 1 0,1 0-1,0 1 1,-1 0 0,1 0-1,0 1 1,14 0 0,-15 1-6,-1 0 1,1 1-1,-1-1 1,1 1-1,-1 0 0,0 1 1,0 0-1,0 0 1,0 0-1,-1 0 0,1 1 1,-1 0-1,0 0 1,0 1-1,0-1 0,-1 1 1,1 0-1,-1 0 1,0 1-1,-1-1 0,4 7 1,-2-2 11,-1 0 0,0 0 1,0 1-1,-1-1 0,-1 1 1,0 0-1,0 0 0,-1 0 1,0-1-1,-1 1 0,0 0 1,-1 0-1,0 0 0,-1 0 1,0 0-1,-1 0 0,0-1 1,-1 0-1,-5 13 0,3-11 12,-1 1-1,0-1 1,-1 0-1,-1 0 0,0-1 1,0 0-1,-1-1 1,-1 0-1,1-1 0,-1 0 1,-1 0-1,0-1 1,0-1-1,-18 8 0,5-4 83,-1-1 0,0-1 0,-1-1 0,0-2 0,0 0 0,0-2 0,-43 1 0,141-20-1495,-64 13-62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1200 6128,'0'0'2472,"-10"3"-2214,-32 9 46,42-12-246,-1 1 0,0-1 0,0 0 0,1 0 0,-1 1-1,0-1 1,0 0 0,0 0 0,1 0 0,-1 0 0,0 0 0,0 0-1,1-1 1,-1 1 0,0 0 0,0 0 0,1 0 0,-2-1 0,1 1-32,1-1 1,0 1-1,0 0 1,0-1-1,-1 1 0,1-1 1,0 1-1,0 0 1,0-1-1,0 1 1,-1-1-1,1 1 1,0 0-1,0-1 1,0 1-1,0-1 1,0 1-1,0 0 1,0-1-1,0 1 1,0-1-1,1 1 1,-1-1-1,12-24 625,-11 24-558,19-30 610,1 1-1,2 1 1,45-45-1,90-66 1816,-154 136-2444,11-10 449,23-28 0,-25 27 41,23-21 0,-35 35-464,1 0-36,-1 0 0,0 0-1,0 1 1,0-1 0,0 0 0,0 0-1,-1 0 1,1 0 0,0 0-1,0 0 1,-1 0 0,1 0 0,0-1-1,-1 1 1,1 0 0,-1 0-1,0-1 1,1 1 0,-1 0 0,0-2-1,0 3 204,0 23 241,-3-4-443,1 1 0,2-1 0,0 1 0,1-1 0,0 1 0,2-1 0,0 1 1,2-1-1,12 34 0,-15-46-51,1 1 1,0-1 0,1 0 0,0 0 0,0-1 0,8 11-1,-10-14-11,1-1 0,-1 1 0,1-1 0,-1 0 0,1 0 0,-1 0 0,1-1 0,0 1 0,0 0 0,0-1 0,0 0 0,0 0 0,1 0 0,-1 0 0,0 0 0,0-1 0,7 1 0,-3-1 2,1-1-1,-1 0 1,0 0 0,0-1-1,0 0 1,0 0 0,0-1-1,-1 0 1,1 0 0,8-6-1,7-5 26,31-28 0,-22 17-1,-3 2 46,-1-1-1,45-51 1,-68 68-29,-10 18-19,2-1-8,0 0 0,-1 0 0,-10 15 0,11-20-17,0 1 1,1 0-1,-1-1 1,1 2-1,1-1 0,-1 0 1,1 0-1,0 1 0,1-1 1,-1 1-1,1 0 1,0 7-1,1-11-4,1 0 1,-1 0-1,1 0 0,0 0 0,0 0 1,0 0-1,0 0 0,0 0 1,1 0-1,-1 0 0,1-1 1,0 1-1,0-1 0,0 1 0,0-1 1,0 0-1,0 0 0,1 0 1,-1 0-1,1 0 0,-1 0 1,1-1-1,0 1 0,0-1 0,-1 1 1,6 0-1,-3 0 20,1 0 0,-1-1 0,0 0 0,1 0 0,0 0 1,-1 0-1,1-1 0,0 0 0,-1 0 0,1-1 0,-1 1 0,1-1 0,-1-1 0,8-1 0,-10 2-5,0-1-1,-1 1 1,1 0-1,0-1 0,-1 0 1,1 1-1,-1-1 1,0 0-1,0 0 1,0 0-1,0-1 1,0 1-1,0 0 0,0-1 1,-1 0-1,1 1 1,-1-1-1,0 0 1,0 1-1,0-1 0,0 0 1,0 0-1,0 0 1,-1 0-1,0 0 1,1-4-1,-2 2-1,1 0-1,-1 0 0,0 0 1,0 0-1,0 0 1,-1 1-1,1-1 1,-1 1-1,0-1 0,-1 1 1,1 0-1,-1-1 1,0 1-1,0 1 1,-5-6-1,7 8-9,-35-31 59,33 30-54,0 1 0,0-1 0,0 1 0,-1-1-1,1 1 1,0 0 0,-1 0 0,1 0 0,-1 1 0,1-1 0,-7 1 0,1-2 15,-11 0-4,20 2-17,-1 0 1,1 0-1,0 0 0,-1 0 1,1 0-1,-1 0 1,1 0-1,0 0 0,-1 0 1,1 0-1,-1 1 0,1-1 1,0 0-1,-1 0 1,1 0-1,0 1 0,-1-1 1,1 0-1,0 0 0,-1 1 1,1-1-1,0 0 1,-1 1-1,1-1 0,0 0 1,0 1-1,0-1 1,-1 0-1,1 1 0,0-1 1,0 0-1,0 1 0,0-1 1,0 1-1,-1-1 1,1 1-1,1 0 0,-1-1 0,0 1 0,0-1 0,0 1 0,0-1 0,1 1 0,-1-1 0,0 0 0,1 1 0,-1-1 0,0 1 0,1-1 0,-1 0 0,0 1 1,1-1-1,-1 0 0,1 1 0,-1-1 0,1 0 0,-1 0 0,0 1 0,1-1 0,-1 0 0,1 0 0,-1 0 0,1 0 0,-1 0 0,1 0 0,0 1 0,-1-1 0,1 0 0,0-1 0,22 1 2,-19-1 0,14 0 4,-1 0 0,1-2 0,-1 0 0,0-1-1,0-1 1,0 0 0,-1-1 0,0-1 0,0 0 0,0-2-1,-1 0 1,-1 0 0,1-1 0,-2-1 0,15-14 0,-10 6 5,-1-2 0,0 0 1,-2 0-1,-1-2 0,0 0 1,-2 0-1,19-51 0,-6 10 70,-2-1 0,26-135 0,-46 185-50,-2 13-26,0-1 1,0 0-1,-1 0 1,1 1-1,-1-1 0,0 0 1,0 0-1,0 0 1,0 0-1,-1-3 1,1 6-6,0 0 0,0 0 1,0 0-1,0-1 1,0 1-1,0 0 1,0 0-1,0 0 1,0 0-1,0 0 0,0 0 1,0 0-1,0 0 1,0 0-1,-1 0 1,1 0-1,0 0 0,0 0 1,0-1-1,0 1 1,0 0-1,0 0 1,0 0-1,0 0 1,0 0-1,0 0 0,0 0 1,0 0-1,0 0 1,0 0-1,-1 0 1,1 0-1,0 0 1,0 0-1,0 0 0,0 0 1,0 0-1,0 0 1,0 0-1,0 0 1,0 0-1,0 0 0,-1 0 1,1 0-1,0 0 1,0 0-1,0 0 1,0 0-1,0 0 1,0 0-1,0 0 0,0 0 1,0 1-1,0-1 1,0 0-1,0 0 1,0 0-1,0 0 1,0 0-1,-1 0 0,1 0 1,0 0-1,0 0 1,0 0-1,-5 9 10,-2 12-8,-9 44-38,3 0 0,-6 85 0,11 137-95,9-256 155,1 0 0,1-1 0,1 1 0,2-1 0,16 50 0,-18-68 25,-3-9-31,-1-1-1,1 1 1,0 0 0,0-1 0,0 1 0,0-1 0,0 1 0,1-1 0,-1 1 0,1-1 0,-1 0-1,1 0 1,0 0 0,0 0 0,0 0 0,0 0 0,0 0 0,1-1 0,2 2 0,-4-3-6,0 1 0,0-1 0,1 0 0,-1 0 1,0-1-1,0 1 0,0 0 0,1 0 0,-1 0 0,0-1 1,0 1-1,0-1 0,0 1 0,1-1 0,-1 1 1,0-1-1,0 0 0,0 0 0,0 1 0,0-1 1,-1 0-1,1 0 0,0 0 0,0 0 0,0 0 0,-1 0 1,1 0-1,-1 0 0,1 0 0,-1 0 0,1-2 1,14-38 163,-9 13-12,-1-2 0,-1 1 0,-1-51 0,-3 79-161,0 1-1,1 0 1,-1-1-1,0 1 1,0 0-1,0 0 1,0-1-1,1 1 1,-1 0-1,0 0 1,0 0-1,1-1 1,-1 1-1,0 0 1,0 0 0,1 0-1,-1 0 1,0 0-1,1-1 1,-1 1-1,0 0 1,1 0-1,-1 0 1,0 0-1,1 0 1,-1 0-1,0 0 1,0 0-1,1 0 1,-1 0-1,0 0 1,1 0-1,-1 0 1,0 1-1,1-1 1,18 4 7,-10-2 9,51 5-5,0-2-1,1-3 0,0-2 1,-1-3-1,83-14 0,-124 11-13,-15 4 0,-1 1 0,0-1 0,1 1 0,-1 0 0,0 1 0,1-1 0,-1 1 0,1-1 0,-1 1 0,1 0 0,4 0 0,-10 4 9,0 0 0,0-1 1,0 1-1,0-1 0,-5 6 0,-40 43 41,26-29-39,-24 32 0,40-48-3,0 1 0,0 0 0,1 0 0,0 0 0,0 1 0,1-1 0,0 1 0,-2 16 0,4-23-5,1 0 0,0 0 0,-1 0 0,1 0-1,0 0 1,0 0 0,0-1 0,1 1 0,-1 0 0,0 0 0,1 0 0,-1 0 0,1 0 0,0-1 0,0 1 0,1 3 0,-1-4 0,0 0 1,0 0-1,0 0 1,0 0-1,1-1 1,-1 1-1,0 0 1,0-1 0,0 1-1,0-1 1,1 1-1,-1-1 1,0 0-1,1 0 1,-1 1 0,0-1-1,1 0 1,1 0-1,3-1 10,-1 0 0,1 0-1,-1 0 1,0 0 0,0-1-1,1 0 1,-1 0 0,0-1-1,9-5 1,-6 2 11,0-1 1,0 0-1,-1-1 0,0 0 1,0 0-1,-1 0 0,0-1 1,6-11-1,-5 7 39,1 1 1,0 0 0,15-15-1,4 74 23,-22-39-97,0-1 1,0 0-1,1 0 1,0 0 0,10 8-1,-14-13 8,2 0 0,-1 0-1,0 0 1,0 0-1,1 0 1,-1-1 0,1 0-1,-1 0 1,1 0-1,-1 0 1,1 0 0,0-1-1,-1 1 1,1-1-1,0 0 1,5-1 0,1 0 10,1-1 1,0-1 0,0 0-1,-1-1 1,0 0 0,1 0 0,-2-1-1,1 0 1,0-1 0,-1 0-1,0 0 1,-1-1 0,1 0 0,-1-1-1,-1 0 1,1 0 0,-1-1-1,9-14 1,2-7 15,-1 0 0,-1-2 0,-2 1 0,16-55 0,-8 10 29,15-97 0,-1-82 71,-35 241-117,11-174 51,-14 175-50,-4 14-22,-7 20-23,3 6 10,2 1 0,1 0 0,-5 38 0,-2 89-97,8-80 78,0 307-153,8-327 208,1 0 1,12 54-1,-2-69 42,-13-38-42,1 1 1,1 0-1,-1 0 1,0-1-1,1 1 0,-1 0 1,1-1-1,0 0 1,0 1-1,0-1 0,3 3 1,-4-4-5,1-1 0,-1 0 0,0 0 1,0 1-1,1-1 0,-1 0 0,0 0 0,0 0 1,1 0-1,-1 0 0,0 0 0,0-1 0,1 1 1,-1 0-1,0-1 0,0 1 0,0 0 0,0-1 1,1 0-1,-1 1 0,0-1 0,0 0 0,0 1 1,0-1-1,0 0 0,0 0 0,-1 0 0,2-1 1,23-33 48,-21 28-35,14-25 29,-1-1-1,-2-1 0,17-57 0,-29 82-25,-3 7-15,1 0 1,-1 0-1,1 1 1,0-1-1,-1 0 1,1 0-1,0 0 1,0 1-1,0-1 1,2-2-1,-2 4-5,0 0 0,0-1 1,0 1-1,0 0 0,0 0 0,0 0 0,-1-1 0,1 1 0,0 0 1,0 0-1,0 0 0,0 1 0,0-1 0,0 0 0,0 0 0,0 0 0,0 1 1,0-1-1,0 0 0,-1 1 0,1-1 0,0 1 0,0-1 0,1 2 0,14 7-9,0-1-1,0-1 0,24 7 0,-31-12 8,0 0 1,1 0-1,-1-1 0,0 0 1,1-1-1,-1 0 0,0-1 1,12-1-1,-7-1 7,-1 0 0,0-1 0,0 0 0,-1-1 0,1-1 0,-1 0 0,19-12 0,-23 12-6,6-3 0,-14 10 0,1-1 0,-1 1 0,1-1 0,-1 0 0,1 1 0,-1-1 0,0 1 0,1-1 0,-1 1 0,0-1 0,0 1 0,1-1 0,-1 1 0,0-1 0,0 1 0,0 0 0,0-1 0,0 1 0,0-1 0,0 1 0,0 0 0,0-1 0,0 1 0,0-1 0,0 1 0,0-1 0,0 1 0,0 0 0,0-1 0,-1 1 0,1 0 0,-2 15 8,-1 11-43,1 41-1,2-61 31,1 0 0,-1 0-1,1 0 1,1-1 0,-1 1 0,1 0 0,1 0 0,-1-1-1,1 1 1,0-1 0,5 7 0,-6-10 9,0 0 0,1 0 1,-1 0-1,0-1 0,1 1 0,0-1 1,0 0-1,0 0 0,0 0 1,0 0-1,0 0 0,0-1 0,1 1 1,-1-1-1,1 0 0,-1 0 0,7 1 1,-5-2 1,1 0 0,0 0 1,-1-1-1,1 1 0,-1-1 0,1-1 1,-1 1-1,1-1 0,-1 0 1,8-3-1,2-4 13,0 0 1,0-1-1,-1 0 0,0-1 1,-1 0-1,17-20 0,-13 10-1,-1 0 0,-1-1-1,14-25 1,33-76 12,-41 72 1,-2-1 0,21-88-1,8-112 32,-47 248-62,0-2 1,3-16 9,1-41 0,-5 63-10,0 0 0,1 0-1,-1 0 1,0 0 0,0-1 0,0 1-1,0 0 1,0 0 0,0-1-1,0 1 1,0 0 0,0 0 0,0 0-1,0-1 1,0 1 0,0 0 0,0 0-1,0 0 1,0-1 0,0 1 0,0 0-1,0 0 1,-1 0 0,1-1-1,0 1 1,0 0 0,0 0 0,0 0-1,0 0 1,0-1 0,-1 1 0,1 0-1,0 0 1,0 0 0,0 0 0,0 0-1,-1 0 1,1-1 0,0 1-1,0 0 1,0 0 0,-1 0 0,-6 8-27,-6 18-26,13-26 52,-8 21-32,0 0 0,2 1 0,-6 29 0,-5 70-67,15-101 85,-1 1-9,-15 175-114,16-161 102,3 0 0,1 0 1,10 57-1,-11-87 39,3 14 5,0-1 1,11 28-1,-14-42-3,1 0 0,0-1 0,0 1-1,0 0 1,0-1 0,0 1-1,1-1 1,0 1 0,0-1 0,0 0-1,0 0 1,0-1 0,0 1 0,1-1-1,-1 1 1,1-1 0,5 2-1,-2-2 9,-1-1-1,0-1 0,1 1 1,-1-1-1,1-1 1,-1 1-1,1-1 0,-1 0 1,0 0-1,1-1 0,-1 0 1,0 0-1,0 0 0,0-1 1,-1 0-1,1 0 0,0 0 1,-1-1-1,7-6 0,10-12 31,-6 5-23,0 1 0,1 1 0,1 0 0,19-12 0,-21 13 31,-15 12-44,0 1 0,1-1-1,-1 1 1,1 0 0,-1-1 0,1 1-1,-1 0 1,1 0 0,3-1-1,3-6 9,2-3-7,13-13-47,-19 20 49,-1 0-1,1-1 1,-1 1-1,0-1 0,-1 0 1,5-8-1,2-5-11,-5 9-65,-3 5 68,0 11 33,-5 39-160,4-46 202,0 1-74,-1-1 0,1 0 0,-1 0 0,1 1 0,-1-1 0,1 0 0,0 1 0,-1-1 0,1 0 0,0 1 0,-1-1 0,1 1 0,0-1 0,0 0 0,-1 1 1,1-1-1,0 1 0,0-1 0,0 1 0,0-1 0,0 1 0,-1-1 0,1 1 0,0-1 0,0 1 0,0-1 0,0 1 0,1 23-4,-1-12-1,0-11-23,-2 18-7,-2-5 23,0 1 0,2 0-1,0 0 1,1 0 0,0 0-1,3 30 1,-2-42 10,0-1 1,1 0-1,-1 0 0,1 1 0,-1-1 0,1 0 0,0 0 1,0 0-1,0 0 0,0 0 0,0 0 0,0 0 0,0 0 1,1 0-1,-1 0 0,1-1 0,-1 1 0,3 1 0,-2-2 1,-1 0 0,1-1-1,-1 1 1,1-1-1,0 1 1,-1-1 0,1 0-1,0 0 1,-1 0-1,1 1 1,0-2 0,-1 1-1,1 0 1,0 0-1,-1 0 1,1-1 0,0 1-1,-1-1 1,1 0-1,-1 1 1,1-1-1,-1 0 1,1 0 0,-1 0-1,2-1 1,6-5 11,0 0 0,0-1 1,-1 0-1,0 0 1,-1-1-1,1 0 0,6-11 1,2-6 32,19-42 0,-14 22 14,-3 0 0,21-76 0,-11-1 28,53-192 9,-77 303-107,-1 3-19,0 0 0,-1 0 0,0 0-1,0 0 1,0-11 0,-15 56-134,12-33 156,-7 23-66,-9 50-1,-49 359-233,56-291 274,8-126 39,0 0 0,1 0 0,0 0 0,2 0 0,0 0 0,1 0 0,1 0 0,6 19-1,-6-22 25,-2-12-21,-1 1 0,1-1 0,0 0 0,0 0 1,0 1-1,3 3 0,-4-6-6,1-1 0,-1 1 1,1 0-1,-1-1 0,1 1 1,-1-1-1,1 0 0,0 1 1,-1-1-1,1 1 0,-1-1 1,1 0-1,0 1 0,-1-1 1,1 0-1,0 0 0,0 0 1,-1 0-1,1 1 0,0-1 1,0 0-1,-1 0 0,1 0 1,0-1-1,-1 1 0,1 0 1,0 0-1,0 0 0,-1 0 1,1-1-1,0 1 0,-1 0 1,1-1-1,0 1 0,0-1 1,12-6 28,-1 0 1,0-1 0,0 0-1,-1-1 1,0-1 0,10-10-1,0-4 66,28-42-1,-43 58-81,0 0-1,1 1 1,0 0-1,12-10 0,-19 17-14,0 0-1,0 0 0,1 0 0,-1 0 0,0 0 0,0 0 0,0 0 0,0 0 0,0 0 0,0 0 0,1 0 0,-1 0 0,0 0 0,0 0 0,0 0 0,0 0 0,0 0 0,0 0 0,1 0 0,-1 0 0,0 0 0,0 0 0,0 0 1,0 0-1,0 1 0,0-1 0,0 0 0,0 0 0,1 0 0,-1 0 0,0 0 0,0 0 0,0 0 0,0 0 0,0 0 0,0 1 0,0-1 0,0 0 0,0 0 0,0 0 0,0 0 0,0 0 0,0 0 0,0 1 0,0-1 0,0 0 0,0 0 1,0 0-1,0 0 0,2 14-31,-1 26 2,-1-20 23,0-10 5,1-1 0,0 1 0,1-1-1,0 1 1,5 14 0,-7-22 5,1 0 1,0 0 0,0-1-1,-1 1 1,1 0 0,0-1-1,1 1 1,-1-1 0,0 1-1,0-1 1,1 0 0,-1 1-1,1-1 1,-1 0 0,1 0 0,-1 0-1,1 0 1,0 0 0,-1 0-1,1-1 1,0 1 0,0-1-1,-1 1 1,1-1 0,0 1-1,0-1 1,0 0 0,0 0-1,0 0 1,0 0 0,0 0-1,-1-1 1,1 1 0,0-1-1,3 0 1,2-1 15,0-1 0,-1 1 0,1-1 0,0-1 0,-1 1 1,0-1-1,0 0 0,0-1 0,7-6 0,0-2 63,0-1 1,15-24 0,-9 14 57,-18 23-128,-1 0 0,1 0 1,0 1-1,-1-1 1,1 0-1,0 0 0,0 0 1,0 1-1,0-1 1,0 0-1,0 1 1,0-1-1,0 1 0,0-1 1,0 1-1,0 0 1,0-1-1,0 1 0,0 0 1,0 0-1,1 0 1,0 0-1,-2 1 5,1 1 0,-1 0 0,0 0 0,0 0 0,0 0 0,0 0 0,-1 0 0,1 0 0,0-1 0,-2 5-1,1-1 10,-12 72 59,-3-1 1,-50 140-1,45-160 2,-35 67-1,53-117-61,-1 1 0,0-1 0,0 0 0,-6 6-1,9-11-15,0 0 0,0 0-1,0 0 1,0 0 0,0 0 0,0-1-1,0 1 1,0 0 0,0 0 0,-1-1-1,1 1 1,0-1 0,-1 1-1,1-1 1,0 1 0,-1-1 0,1 0-1,-1 0 1,1 0 0,0 0-1,-1 0 1,1 0 0,-1 0 0,1 0-1,0 0 1,-1-1 0,-1 0-1,1 0 8,0 1 0,0-1 0,0-1 0,0 1 0,0 0 0,0 0 0,0-1 0,0 1 0,1-1 0,-1 0 0,1 1 0,-1-1 0,1 0 0,-1 0 0,1 0 0,0 0 0,0 0 0,0 0 0,0 0 0,1 0 0,-1-1 0,0 1 0,1 0 0,0 0 0,-1-1 0,1 1 0,0 0 0,0-1 0,0 1 0,0 0 0,1-1 0,0-3 0,3-7 21,0 1 1,1 0-1,0 0 0,12-20 0,-12 21-20,1 1-4,0 1-1,1-1 0,0 1 1,0 0-1,17-14 1,47-33-9,-5 5-60,-57 44 40,0 0 1,0 0-1,1 1 1,0 0-1,0 0 1,1 2-1,17-7 1,-12 5-461,-16 6 347,1-1-1,-1 1 0,0 0 0,0 0 1,0-1-1,0 1 0,0 0 0,0-1 1,0 1-1,0 0 0,0-1 0,0 1 0,0 0 1,0-1-1,0 1 0,0 0 0,0 0 1,0-1-1,-1 1 0,1 0 0,0-1 1,0 1-1,0 0 0,0 0 0,0-1 0,-1 1 1,1 0-1,0 0 0,0-1 0,-1 1 1,1 0-1,0 0 0,0 0 0,-1 0 1,1-1-1,0 1 0,0 0 0,-1 0 0,1 0 1,0 0-1,-1 0 0,1 0 0,-1 0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4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9848,'0'0'3449,"14"-7"-2810,-3 1-492,-3 1-27,0 0 1,0 1-1,1 0 0,0 1 1,0 0-1,0 0 0,0 1 1,0 0-1,17-1 0,160 0 1665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4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12664,'0'0'2296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4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9744,'0'0'4720,"67"-23"-4368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5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270 509 4720,'0'0'5890,"-11"3"-5542,-89 23 706,88-22-836,0 1 1,0 1 0,0 0 0,1 1-1,0 0 1,0 1 0,1 0 0,0 0-1,0 1 1,1 0 0,0 1 0,-8 12 0,16-20-169,-1 0 0,1 1 0,0-1 0,-1 1 0,1-1 1,0 1-1,0-1 0,1 1 0,-1-1 0,1 1 0,-1 0 1,1-1-1,0 1 0,0 0 0,0 0 0,0-1 1,0 1-1,1 0 0,-1-1 0,1 1 0,0 0 0,0-1 1,0 1-1,0-1 0,0 1 0,0-1 0,1 0 0,-1 1 1,1-1-1,0 0 0,-1 0 0,1 0 0,0 0 1,0-1-1,0 1 0,3 1 0,0 1 43,0-1 0,1 0 0,-1 0 0,1 0 0,-1-1 0,1 0 0,0 0 0,0-1 0,0 1 0,0-1 0,0 0 0,0-1 0,0 0 0,0 0-1,7-1 1,-9 1-38,0 0-1,-1-1 1,1 0-1,-1 0 1,1 0-1,-1 0 1,1-1-1,-1 1 1,0-1-1,1 0 1,-1 0-1,0 0 1,0 0-1,0 0 0,-1-1 1,1 0-1,-1 1 1,1-1-1,-1 0 1,0 0-1,0 0 1,0 0-1,0-1 1,-1 1-1,1-1 1,-1 1-1,0-1 1,0 1-1,0-1 1,-1 1-1,1-1 0,-1 0 1,0 1-1,0-1 1,0 0-1,0 1 1,-1-1-1,1 0 1,-1 1-1,-2-5 1,1 1 18,0 0 1,-1 0-1,-1 0 1,1 0-1,-1 0 1,0 1-1,0 0 1,-1 0-1,0 0 1,0 0-1,0 1 1,-1 0-1,0 0 1,-10-6-1,16 10-62,-1 1-1,0 0 1,0-1-1,1 1 1,-1 0-1,0 0 1,0-1-1,1 1 0,-1 0 1,0 0-1,0 0 1,0 0-1,1 0 1,-1 0-1,0 0 1,0 1-1,1-1 1,-1 0-1,0 0 1,-1 1-1,2-1-7,0 0 1,0 1-1,0-1 1,-1 0-1,1 1 0,0-1 1,0 0-1,0 1 0,0-1 1,0 0-1,0 0 1,0 1-1,-1-1 0,1 0 1,0 1-1,0-1 0,0 0 1,0 1-1,1-1 1,-1 0-1,0 1 0,0-1 1,0 0-1,0 1 1,0-1-1,0 0 0,0 0 1,0 1-1,1-1 0,-1 0 1,0 1-1,0-1 1,0 0-1,1 0 0,-1 1 1,0-1-1,0 0 0,1 0 1,-1 0-1,0 0 1,1 1-1,-1-1 0,0 0 1,0 0-1,1 0 1,-1 0-1,0 0 0,1 0 1,0 1 1,8 5 29,0 0 0,18 8 0,-23-13-28,1 1-1,-1-1 0,0 0 1,1 0-1,0-1 0,-1 1 1,1-1-1,-1 0 1,7-1-1,-2-1 15,0 0 1,0 0-1,-1-1 1,1 0-1,-1 0 1,1-1-1,-1 0 1,0-1-1,0 1 0,-1-2 1,0 1-1,0-1 1,0 0-1,0-1 1,-1 1-1,0-1 1,-1 0-1,6-9 0,4-8 50,0-1-1,-2-1 0,-1 0 0,12-38 1,29-140 418,-29 97-8,-22 89-214,-2 13-65,0 11-16,-54 610 271,29-426-367,-61 226 0,81-397-83,-18 58 23,21-69-16,-2-1 0,1 0-1,-1 0 1,0 0-1,0 0 1,-1-1 0,-8 10-1,13-15-8,-1 0 0,0-1 0,0 1 0,0 0 0,0 0 0,0 0 0,0-1 0,0 1 0,0 0 0,0-1-1,-1 1 1,1-1 0,0 1 0,0-1 0,0 0 0,-1 1 0,1-1 0,0 0 0,-1 0 0,1 0 0,0 0 0,0 0 0,-1 0 0,1 0 0,0-1-1,0 1 1,-1 0 0,1-1 0,0 1 0,0-1 0,0 1 0,0-1 0,-1 1 0,1-1 0,0 0 0,0 0 0,0 0 0,0 1 0,1-1 0,-1 0-1,-1-2 1,-2-1 8,1-1-1,0 0 0,0 0 0,0 0 0,1 0 0,-1 0 0,1-1 0,-1-5 1,1 2 3,0 0 1,1-1 0,0 1-1,0 0 1,1-1 0,0 1-1,1-1 1,0 1 0,1 0-1,0 0 1,4-12 0,-1 7 8,1 1 1,0-1-1,1 1 0,0 1 1,1-1-1,15-16 0,4 0 32,1 1 0,2 2 0,0 1 0,49-31 0,-60 43-9,2 1 0,-1 0 0,1 2 0,1 0 0,33-10 0,-29 13 44,0 1 1,0 1 0,1 1-1,27 0 1,-51 3-124,1 1 1,-1-1-1,1 1 0,-1-1 0,1 0 0,-1-1 1,1 1-1,-1 0 0,6-4 0,4-4-3364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0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9536,'0'0'1720,"90"-26"-1608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5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1108 6224,'0'0'5813,"-2"-13"-5257,0 5-458,0 1-10,1 0-1,0-1 0,0 1 0,1-1 0,0 1 0,0-1 1,0 1-1,1-1 0,0 1 0,4-12 0,15-35 491,1 2 0,3 0 0,2 1 0,2 2-1,3 1 1,1 1 0,71-77 0,-89 110-242,-1 0 0,24-17 1,-33 28-227,0 0 1,1 0 0,-1 0-1,1 1 1,0-1 0,-1 1-1,1 1 1,0-1 0,0 1 0,0-1-1,1 2 1,-1-1 0,0 0-1,6 1 1,-9 1-73,0-1-1,0 1 1,0 0 0,0-1-1,-1 1 1,1 0 0,0 0-1,0 0 1,-1 1 0,1-1-1,-1 0 1,1 1 0,-1-1-1,0 0 1,1 1 0,-1 0-1,0-1 1,0 1 0,0 0-1,0 0 1,0-1 0,-1 1-1,2 3 1,1 5 87,0 0 0,4 22 0,-5-14-16,0 1 1,-2 0 0,0 0 0,-1 0 0,-5 32-1,-30 92 392,19-82-271,16-55-173,-1-1 0,0 0 0,0 0 0,0 0 0,-1 0 0,0 0 0,-3 5 0,9-10 213,4-6-164,7-12-23,-1-2 0,-1 1 0,9-23 0,18-28 70,-6 22 47,2 1 0,66-69 0,-100 115-191,0 0-1,-1 0 0,1 1 1,0-1-1,0 0 1,0 0-1,0 0 1,0 1-1,0-1 0,0 0 1,0 1-1,0-1 1,0 1-1,0-1 1,1 1-1,-1 0 0,0-1 1,0 1-1,0 0 1,3 0-1,-3 0-2,-1 1 1,1 0-1,0 0 0,-1-1 1,1 1-1,-1 0 0,1 0 1,-1 0-1,1 0 0,-1 0 1,1 0-1,-1 0 0,0 0 0,1 0 1,-1 0-1,0 0 0,0 0 1,0 0-1,0 0 0,0 0 1,0 0-1,0 0 0,0 0 1,-1 2-1,-3 30 38,-1 0 0,-2-1 1,-1 1-1,-15 37 0,4-13 36,17-44-44,6-16 25,11-19 24,-13 19-87,26-42 79,45-55 0,-63 88-62,1 0 0,0 0 0,1 1 0,0 1 1,1 0-1,0 1 0,0 0 0,1 1 0,16-7 1,-29 14-14,0 1 1,0-1 0,0 1-1,0-1 1,0 1 0,0 0-1,0-1 1,0 1 0,0 0-1,0 0 1,0 0-1,0-1 1,0 1 0,1 1-1,-1-1 1,0 0 0,0 0-1,0 0 1,0 0 0,0 1-1,0-1 1,0 1 0,0-1-1,0 1 1,0-1 0,0 1-1,0-1 1,0 1 0,0 0-1,0 0 1,-1-1 0,1 1-1,0 0 1,-1 0 0,1 0-1,0 0 1,-1 0 0,1 0-1,-1 0 1,1 0 0,-1 0-1,0 0 1,1 0 0,-1 0-1,0 0 1,0 0 0,0 0-1,0 0 1,0 3 0,1 7 3,-1 0 0,-1 0 0,0 0 0,-2 12 0,1-12 3,-28 236 19,30-243-28,-1 0 1,1 1-1,0-1 1,0 1 0,0-1-1,0 1 1,1-1-1,-1 0 1,1 1 0,1-1-1,-1 0 1,2 5-1,-2-8 1,0 0 0,0 1 0,0-1 0,0 0 0,0 0 0,0 0-1,0 0 1,0 0 0,0-1 0,0 1 0,1 0 0,-1 0 0,0-1-1,0 1 1,3 0 0,-1 0 3,0-1 0,0 0 0,0 1 0,0-1-1,0 0 1,0 0 0,0-1 0,0 1 0,5-2 0,23-8 27,-1-1 0,0-2 0,0-1 0,38-25 1,-32 16 90,47-41 1,-75 57-99,5-6 7,-9 10-8,-4 6 11,-7 10-33,1 1 0,1 0-1,0 0 1,1 1 0,0-1 0,1 1 0,1 0 0,1 0-1,0 0 1,1 18 0,0-29-1,1-1 0,0 1 0,0-1 0,0 1 0,0-1 0,0 1 0,1-1 0,-1 0 0,1 0 0,0 0 0,0 0 0,1 0 0,-1 0 0,0 0 0,1-1 0,-1 1 0,1-1 0,0 0 0,0 0 0,0 0 0,0 0 0,0 0 0,1-1 0,3 2 0,-5-3 2,0 1-1,-1-1 1,1 0-1,0 0 1,-1 0-1,1 0 1,0 0-1,-1 0 1,1 0-1,0-1 1,-1 1-1,1-1 1,-1 1-1,1-1 1,0 1-1,-1-1 1,0 0-1,1 0 1,-1 0-1,1 0 1,-1 0-1,0 0 1,0 0-1,1 0 1,-1-1-1,0 1 1,0 0-1,0-1 1,0 1-1,-1-1 1,2-1-1,2-4 15,-1-1 0,1 1-1,-1-1 1,3-15 0,-4 14 0,0 1 0,-1-1 0,0 0 1,0 0-1,-1 0 0,0 0 0,-1 0 0,0 0 1,0 0-1,-1 1 0,0-1 0,0 0 0,-5-9 0,6 16-9,-1 0 0,1 0-1,-1 1 1,0-1-1,1 0 1,-1 0-1,0 1 1,0-1-1,0 1 1,0 0 0,-1 0-1,1-1 1,0 1-1,0 1 1,-1-1-1,1 0 1,0 0-1,-1 1 1,1 0-1,-1-1 1,-3 1 0,-1 0 3,0-1 0,-1 2 0,1-1 1,0 1-1,0 0 0,-8 3 0,3-2 61,14-7-36,22-11-21,-13 8-8,-4 3-6,156-110 71,-143 103-59,1 1 1,0 0-1,1 2 1,0 0-1,0 2 1,33-8-1,-51 14-8,0 1 0,1-1-1,-1 1 1,0 0-1,0 0 1,1 0-1,-1 0 1,0 1-1,0-1 1,1 1-1,-1 1 1,4 0 0,-6 0-2,0-1 1,0 0 0,0 1-1,0-1 1,0 1 0,0 0-1,0 0 1,-1 0 0,1 0 0,-1 0-1,0 0 1,1 0 0,-1 0-1,0 0 1,0 1 0,0-1-1,-1 0 1,1 1 0,0-1-1,-1 0 1,0 1 0,1 2-1,0 16 36,0 0-1,-2-1 0,0 1 0,-1 0 0,-1-1 0,-1 1 0,-1-1 0,-15 37 0,17-39 79,6-13-15,4-11-20,27-40 151,69-70-1,-82 94-171,-14 14-16,1 1-1,-1-1 1,1 1 0,1 1 0,16-11 0,-25 17-41,1-1 0,-1 1 0,1 0 1,0-1-1,-1 1 0,1 0 0,-1 0 0,1 0 1,0-1-1,-1 1 0,1 0 0,0 0 1,-1 0-1,1 0 0,-1 0 0,1 0 0,0 0 1,-1 0-1,1 1 0,0-1 0,-1 0 1,1 0-1,-1 0 0,1 1 0,-1-1 0,1 0 1,0 1-1,-1-1 0,1 0 0,0 1 0,0 1 1,0-1 0,0 1-1,-1-1 1,1 1-1,0 0 1,-1-1 0,1 1-1,-1 0 1,1-1-1,-1 1 1,0 2-1,1 7 7,-1 0 0,-2 19 0,1-27-4,-16 115 21,17-118-27,0 0 0,0 0 0,0 0 0,0 0 0,0 0 0,0 1 0,-1-1 0,1 0 0,0 0 0,0 0 0,0 0 0,0 0 0,0 0 0,0 0 0,0 1 0,0-1 0,0 0 0,0 0 0,0 0 0,0 0 0,0 0 0,0 0 0,0 0 0,1 1 0,-1-1 0,0 0 0,0 0 0,0 0 0,0 0 0,0 0 0,0 0 0,0 0 0,0 0 0,0 1 0,0-1 0,0 0 0,0 0 0,1 0 0,-1 0 0,0 0 0,0 0 0,0 0 0,0 0 0,0 0 0,0 0 0,0 0 0,1 0 0,-1 0 0,0 0 0,0 0 0,0 0 0,0 0 0,0 0 0,0 0 0,0 0 0,1 0 0,-1 0 0,0 0 0,0 0 0,0 0 0,10-7 0,7-13 0,60-91 31,4-7 10,-78 115-39,0-2 4,1 0 1,0 1 0,0 0-1,1-1 1,8-5 0,-12 9-7,0 1 1,0-1 0,0 1 0,0-1 0,0 1-1,0 0 1,0-1 0,0 1 0,0 0-1,0 0 1,0 0 0,1 0 0,-1 0 0,0 0-1,0 0 1,0 0 0,0 0 0,0 0 0,0 1-1,0-1 1,1 0 0,-1 1 0,0-1-1,0 1 1,0-1 0,0 1 0,-1 0 0,1-1-1,0 1 1,0 0 0,0 0 0,0-1 0,-1 1-1,1 0 1,0 0 0,0 2 0,6 8-3,-1 0 1,0 0-1,0 1 1,-2-1-1,5 16 1,-6-18-10,-1 0 0,2 1 1,-1-1-1,2 0 1,-1-1-1,1 1 1,0-1-1,1 0 1,0 0-1,11 11 0,-12-14 1,0-1 0,0 0 0,1-1-1,0 1 1,0-1 0,0 0 0,0 0-1,0-1 1,1 0 0,-1 0 0,1-1-1,-1 1 1,1-1 0,-1-1 0,1 1-1,0-1 1,7-1 0,-4 0 17,-1-1 1,0-1-1,0 0 0,-1 0 1,1 0-1,0-1 1,-1 0-1,0-1 0,0 0 1,0 0-1,12-12 0,-12 10 23,0 0-1,0-1 0,-1 0 0,0 0 1,-1-1-1,1 0 0,-2 0 0,1-1 1,-1 1-1,-1-1 0,0 0 0,0-1 1,-1 1-1,3-16 0,-5 24-20,-1 1 0,0-1 0,0 0 0,0 1 0,1-1 0,-1 1 0,-1-1 0,1 0 0,0 1 0,0-1 0,-1 1 0,1-1 0,0 1 0,-1-1 1,0 1-1,1-1 0,-1 1 0,-1-3 0,1 4-5,0-1 0,0 1 0,0-1 0,1 1 0,-1-1 0,0 1 0,0 0 0,0-1-1,0 1 1,0 0 0,0 0 0,0 0 0,0 0 0,0 0 0,0 0 0,0 0 0,0 0 0,0 0 0,0 0 0,1 0 0,-1 1 0,-2 0 0,-1 1-2,-1 0 0,0 0-1,0 1 1,1-1 0,-1 1-1,1 1 1,0-1 0,0 0-1,-5 7 1,-3 5-17,1 0 1,1 1-1,0 0 1,-11 28-1,17-35 5,0 1 0,1-1 0,0 1 0,1 0 0,0 1 0,0-1 0,1 0 0,1 0 0,1 20 0,-1-26 8,0 0 1,1 0 0,0-1-1,0 1 1,0 0 0,1 0-1,-1-1 1,1 1 0,0-1-1,0 1 1,0-1 0,0 0-1,1 0 1,-1 0 0,1 0-1,0 0 1,0-1 0,0 1-1,0-1 1,6 4 0,-4-4 7,-1 0-1,1-1 1,-1 0 0,1 0 0,-1 0 0,1 0-1,0-1 1,-1 1 0,1-1 0,0 0 0,-1-1-1,1 1 1,0-1 0,-1 0 0,1 0 0,7-3-1,21-11 39,-1-1 0,0-1 0,-1-2 0,-2-1 0,31-26 0,-13 10-10,-39 30-16,1-1 0,0 1 0,0 0 0,1 1 0,-1 0 0,1 1 0,16-5 0,-25 9-15,0 0 0,0 0-1,0 0 1,1 0 0,-1 0 0,0 0 0,0 0 0,0 0 0,0 1 0,0-1 0,0 0 0,0 1 0,0-1 0,0 1-1,0-1 1,0 1 0,0 0 0,0-1 0,0 1 0,0 0 0,0 0 0,-1-1 0,1 1 0,0 0 0,-1 0-1,1 0 1,0 0 0,-1 0 0,1 0 0,-1 0 0,0 0 0,1 0 0,-1 0 0,0 0 0,0 1 0,1-1 0,-1 0-1,0 0 1,0 2 0,0 6 3,1 1 0,-1-1 0,-3 14 0,3-20-4,-5 32 14,2-22-4,1 0 1,1 1 0,0-1-1,2 19 1,-1-32-12,0 1 0,0-1 0,0 0 0,0 0 0,0 1 0,0-1 0,0 0 0,0 0 0,0 1 0,0-1 0,0 0 0,0 0 0,0 0 0,0 1 0,0-1-1,1 0 1,-1 0 0,0 0 0,0 1 0,0-1 0,0 0 0,0 0 0,1 0 0,-1 1 0,0-1 0,0 0 0,0 0 0,1 0 0,-1 0 0,0 0 0,0 0 0,1 0 0,-1 0 0,0 1 0,1-1 0,8-5 13,8-14 3,-17 19-16,115-132 117,-55 73-84,-59 59-34,-1-1-2,1 0 1,-1 1 0,1-1-1,0 0 1,0 0 0,-1 1-1,1-1 1,0 1 0,0-1-1,0 1 1,0-1-1,0 1 1,0-1 0,0 1-1,0 0 1,0 0 0,0-1-1,0 1 1,0 0 0,0 0-1,0 0 1,0 0-1,0 0 1,0 0 0,0 0-1,1 1 1,-1 0-1,0 0 0,-1-1 0,1 1-1,0 0 1,0 0 0,0 0 0,-1 0 0,1 1-1,-1-1 1,1 0 0,-1 0 0,1 0 0,-1 0 0,1 1-1,-1-1 1,0 0 0,0 2 0,2 7-5,-2 0-1,0 0 1,-1 16-1,-1-8-1,1 1-1,1-1 1,3 33-1,-2-46 5,-1 0 0,1 0 0,0 0-1,1 0 1,-1 0 0,1 0 0,0 0 0,0-1-1,1 1 1,-1-1 0,1 0 0,0 1-1,0-1 1,0-1 0,1 1 0,0 0 0,-1-1-1,8 6 1,-7-8 5,1 1 1,-1-1-1,1 0 0,-1 0 1,1 0-1,-1 0 0,1-1 1,-1 1-1,1-1 0,-1-1 1,1 1-1,-1-1 0,1 1 1,-1-1-1,1 0 0,-1-1 1,1 1-1,-1-1 0,5-3 1,4-1 16,-1-1 0,0 0-1,0-1 1,0 0 0,10-10 0,-2-1 2,-2-1 0,0-1 0,-1-1 0,-1 0 0,14-26-1,58-128 72,-66 128-68,9-25 6,34-128-1,-37 106-10,-20 71-15,-4 12-12,0 0 0,3-22 0,-7 34 9,0 0 1,0 0-1,0 0 0,0 0 0,0 0 0,0 0 0,0 0 0,0 0 0,0 0 1,-1 0-1,1 0 0,0 0 0,0 0 0,0 0 0,0 0 0,0 0 0,0 0 1,0 0-1,0 0 0,0 0 0,0 0 0,-1 0 0,1 0 0,0 0 0,0 0 1,0 0-1,0 0 0,0 0 0,0 0 0,0 0 0,0 0 0,0-1 0,0 1 1,0 0-1,0 0 0,0 0 0,0 0 0,0 0 0,0 0 0,-1 0 0,1 0 1,0 0-1,0-1 0,0 1 0,0 0 0,0 0 0,0 0 0,0 0 0,0 0 1,0 0-1,1 0 0,-1 0 0,0 0 0,0 0 0,0-1 0,0 1 0,0 0 1,0 0-1,0 0 0,0 0 0,0 0 0,0 0 0,0 0 0,0 0 0,0 0 1,-7 9-51,-7 17-23,-3 17 13,1 1 1,3 1-1,2 0 1,2 1-1,-6 69 1,0 146-52,14-237 119,1 0 1,1 0-1,2 0 0,0 0 0,1 0 0,13 38 1,-16-60-7,-1 1 0,1-1 1,0 0-1,0 1 0,1-1 1,-1 0-1,0 0 0,1 0 0,-1 0 1,1 0-1,0 0 0,-1 0 1,1 0-1,0-1 0,0 1 0,0 0 1,0-1-1,1 0 0,-1 0 1,4 2-1,-2-2 3,-1-1 1,0 1-1,1-1 1,-1 0-1,1 0 0,-1-1 1,1 1-1,-1-1 1,0 1-1,1-1 0,-1 0 1,0 0-1,5-3 1,7-4 16,0-1 1,-1 0-1,0-1 0,23-21 1,-16 12 15,-2-1 0,27-33 1,-44 51-37,4-8 8,2 1-1,-1 0 0,16-14 0,-23 23-7,0 0-1,0 0 0,0 0 0,0 0 0,1 0 0,-1 0 0,0-1 0,0 1 1,0 0-1,0 0 0,0 0 0,1 0 0,-1 0 0,0 0 0,0 0 0,0 0 1,0 0-1,1 0 0,-1 0 0,0 0 0,0 0 0,0 0 0,1 0 0,-1 0 1,0 0-1,0 0 0,0 0 0,0 0 0,1 0 0,-1 0 0,0 0 1,0 0-1,0 0 0,1 0 0,-1 0 0,0 0 0,0 1 0,0-1 0,0 0 1,0 0-1,0 0 0,1 0 0,-1 0 0,0 0 0,0 1 0,0-1 0,0 0 1,0 0-1,0 0 0,0 0 0,0 1 0,0-1 0,0 0 0,1 0 0,-1 1 1,0 8-2,-2 12 3,1-3-4,0 32 1,2-44 5,-1-1 0,1 1 0,0 0 0,1-1 0,-1 1 0,1-1 1,0 0-1,1 1 0,5 8 0,-8-14-4,0 1 0,0 0 0,1 0 0,-1 0 0,1 0 0,-1-1 0,1 1 0,-1 0 1,1 0-1,-1-1 0,1 1 0,0 0 0,-1 0 0,1-1 0,0 1 0,0-1 0,0 1 0,-1-1 0,1 1 0,0-1 0,0 0 0,0 1 0,0-1 1,0 0-1,0 0 0,0 1 0,0-1 0,0 0 0,0 0 0,0 0 0,-1 0 0,1 0 0,0 0 0,0-1 0,0 1 0,0 0 0,0 0 0,0-1 0,0 1 1,0 0-1,1-2 0,5-1 1,1-1 1,-1 0-1,0 0 0,0-1 1,0 0-1,0 0 1,7-9-1,40-47 25,-43 48-17,11-20 27,-18 25-15,1 1 0,0-1 0,10-9 0,-5 8-41,-11 18-3,-2 5 12,1 9-23,0-1 0,2 38 0,0-53 31,1 0 0,0-1 0,0 1-1,0-1 1,1 1 0,0-1 0,0 1-1,1-1 1,0 0 0,0 0 0,0-1 0,1 1-1,7 9 1,-10-14 3,0 0 0,0 0 0,0-1 0,0 1 0,0 0 0,0-1 0,0 1 0,0-1 0,0 1 0,0-1 0,0 0 0,0 1 0,1-1 0,-1 0 0,0 0 0,0 0 0,0 0 0,0 0 0,1 0 0,1 0 0,0-1 0,0 0 0,0 0 0,0 0 0,0 0 0,0-1 0,0 1 0,4-3 0,0-2 0,0 1 0,0-1 0,-1 0 0,10-11 0,89-139 68,-67 96-99,-16 33 68,-21 25-35,0 1 0,1 0 0,-1 0 0,0 0 0,0 0 0,1 1 0,-1-1 0,0 0 0,1 1 0,-1-1 0,1 1 0,-1-1 0,1 1 0,-1-1 0,1 1 0,0 0-1,-1 0 1,1 0 0,1 0 0,-2 1-1,0-1 0,0 1 0,0-1 0,0 1 0,-1 0 0,1 0 0,0-1 0,-1 1-1,1 0 1,0 0 0,-1 0 0,1 0 0,-1 0 0,1-1 0,-1 1 0,0 0 0,1 0 0,-1 0-1,0 0 1,0 0 0,0 2 0,4 26 1,-4-26-1,0 58-6,-1-43 43,3 33 0,-2-50-37,0-1 1,1 1 0,-1-1-1,0 1 1,0-1 0,0 1-1,1-1 1,-1 1 0,0-1-1,1 1 1,-1-1-1,0 0 1,1 1 0,-1-1-1,0 0 1,1 1 0,-1-1-1,1 0 1,-1 1 0,1-1-1,-1 0 1,1 0 0,-1 0-1,1 0 1,-1 1-1,1-1 1,-1 0 0,1 0-1,-1 0 1,1 0 0,-1 0-1,1 0 1,-1 0 0,1 0-1,-1 0 1,1 0 0,-1-1-1,1 1 1,-1 0-1,1 0 1,-1 0 0,1 0-1,-1-1 1,0 1 0,1-1-1,23-12 56,37-36 76,-37 28-48,1 2 0,36-23 0,-61 42-86,1-1 0,-1 1 0,1-1 0,-1 1 0,1-1 0,0 1 0,-1 0 0,1-1 0,-1 1 0,1 0 0,0 0 0,-1-1 0,1 1 0,0 0-1,-1 0 1,1 0 0,0 0 0,-1 0 0,1 0 0,0 0 0,-1 0 0,1 0 0,0 0 0,-1 0 0,1 1 0,0-1 0,-1 0 0,1 0 0,-1 1 0,1-1 0,0 0 0,-1 1 0,1-1 0,-1 0 0,1 1 0,-1-1 0,1 1 0,-1-1 0,1 1 0,-1-1 0,0 1 0,1-1 0,-1 1 0,0 0 0,1-1 0,-1 1 0,0 0 0,0-1 0,1 1 0,-1-1 0,0 1 0,0 0 0,0 0 0,0-1 0,0 1 0,0 1 0,0 6-13,0 0 0,-1 0 0,-2 15-1,1-15 12,-3 17-8,4-19 15,-1 1 0,1 0 0,0 0 0,0 0 1,1 10-1,0-17-3,0 0 0,0 1 1,0-1-1,0 1 0,0-1 1,0 1-1,0-1 0,0 1 1,1-1-1,-1 0 1,0 1-1,0-1 0,0 1 1,1-1-1,-1 0 0,0 1 1,1-1-1,-1 0 0,0 1 1,1-1-1,-1 0 0,0 1 1,1-1-1,-1 0 0,0 0 1,1 1-1,-1-1 0,1 0 1,0 0-1,13-4 43,13-15 50,19-29 66,-35 35-84,1 0 1,1 0-1,0 2 1,0-1-1,21-12 1,-33 24-77,0 0 1,0-1-1,0 1 1,0 0-1,-1 0 0,1-1 1,0 1-1,0 0 1,0 0-1,0 0 0,0 0 1,0 0-1,-1 0 1,1 1-1,0-1 0,0 0 1,0 0-1,0 1 1,0-1-1,-1 0 0,1 1 1,0-1-1,0 1 0,-1-1 1,1 1-1,0-1 1,0 1-1,-1-1 0,1 1 1,-1 0-1,1-1 1,-1 1-1,1 0 0,-1 0 1,1-1-1,-1 1 1,1 0-1,-1 0 0,0 1 1,4 6 0,-1 0 0,0 1 0,2 10 0,-2-9-1,-1-1 0,26 72 0,-25-73 0,1 0 0,0 0 0,0-1 0,1 1 0,0-1 0,1 0 0,11 11 0,3-9-113,-20-9 107,1 1 0,-1-1-1,0 0 1,0 0 0,1 0 0,-1 0 0,0 1-1,0-1 1,1 0 0,-1 0 0,0 0-1,1 0 1,-1 0 0,0 0 0,1 0 0,-1 0-1,0 0 1,1 0 0,-1 0 0,0 0 0,1 0-1,-1 0 1,0 0 0,0 0 0,1 0-1,-1 0 1,0-1 0,1 1 0,-1 0 0,0 0-1,0 0 1,1 0 0,-1-1 0,0 1 0,0 0-1,1 0 1,-1-1 0,0 1 0,0 0-1,0 0 1,1-1 0,-1 1 0,0 0 0,0 0-1,0-1 1,0 1 0,0 0 0,0-1 0,0 1-1,0 0 1,0-1 0,0 1 0,0 0 0,0-1-1,0 1 1,0 0 0,0-1 0,0 1-1,0 0 1,0-1 0,-10-14-3317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10752,'0'0'24,"107"-5"16,-44 5 584,13 5 16,1-3 72,-1 2 0,3-4-16,-6 2 0,-9 2-88,-5-2 0,-9 4-233,-10-2 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4:5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0 928 5416,'0'0'6260,"12"-5"-5802,-3 2-369,0-1 0,-1-1 0,1 0 0,-1 0 0,0 0-1,0-1 1,-1 0 0,0 0 0,0-1 0,10-12 0,19-37 625,-2-2 1,45-105 0,-27 50 150,-29 65-371,-2-1-1,17-61 1,-31 87-304,-2-1-1,-1 1 1,0-1-1,-2 0 1,0 0-1,-2 0 1,-3-27-1,3 47-102,-1 0 0,0 1 0,1-1 0,-1 0 0,-1 0 0,-2-5 0,4 9-70,0-1-1,0 1 1,0 0 0,-1-1-1,1 1 1,0 0 0,-1-1-1,1 1 1,0 0 0,-1-1-1,1 1 1,0 0-1,-1 0 1,1 0 0,0-1-1,-1 1 1,1 0 0,-1 0-1,1 0 1,0 0 0,-1 0-1,1 0 1,-1 0 0,0 0-1,0 0 4,0 0 0,0 0-1,1 1 1,-1-1 0,0 1 0,0-1 0,0 1-1,0 0 1,1-1 0,-1 1 0,0-1-1,0 1 1,1 0 0,-1 0 0,0 1-1,-8 10 97,0 1 0,1 0 0,1 1 0,-11 26-1,-15 62 223,30-90-299,-10 38 113,2 0 0,2 1 0,3 0 0,2 0 0,2 1-1,3-1 1,1 0 0,12 58 0,-13-98-99,2 0 1,-1 0-1,1 0 1,1 0-1,0 0 0,1-1 1,0 0-1,9 15 1,-12-22-32,0 0 1,1 0-1,-1 0 1,1-1 0,0 1-1,0-1 1,0 1-1,0-1 1,0 0 0,0 0-1,1 0 1,-1-1-1,1 1 1,-1-1 0,1 0-1,-1 0 1,1 0-1,0 0 1,0-1 0,-1 1-1,1-1 1,0 0-1,0 0 1,0 0 0,-1-1-1,1 1 1,0-1-1,6-2 1,6-3 42,0-1 0,0 0 0,0-2 0,-1 1 0,0-2 0,-1 0 0,22-20 0,-6 2 140,-1-2 1,28-37-1,-45 53-80,-9 12-79,-1 0 0,0 0 0,0 0-1,0 0 1,0-1 0,0 1 0,-1 0-1,1-1 1,-1 0 0,1 1-1,-1-1 1,2-5 0,-16 15 266,-1 5-269,0 2 1,2 0-1,-1 0 0,-13 22 1,20-27-29,0-1-9,1-1 0,1 1-1,-1 0 1,1 1 0,1-1 0,-1 1 0,1 0 0,1 0 0,0 0 0,0 0-1,1 0 1,0 1 0,0-1 0,2 13 0,-1-20-6,0 0 1,0 0 0,1 0-1,-1 0 1,0 0-1,1 0 1,0-1 0,-1 1-1,1 0 1,0 0-1,0-1 1,0 1 0,0-1-1,1 1 1,-1-1 0,0 1-1,1-1 1,-1 0-1,0 1 1,1-1 0,0 0-1,-1 0 1,1 0-1,0 0 1,-1 0 0,1-1-1,0 1 1,0-1-1,0 1 1,0-1 0,-1 1-1,1-1 1,0 0-1,3 0 1,-2 0 3,0-1 1,0 1-1,1-1 0,-1 0 1,0 1-1,0-2 0,0 1 1,0 0-1,-1 0 0,1-1 1,0 0-1,0 0 0,-1 1 1,1-1-1,-1-1 0,0 1 1,1 0-1,-1-1 1,2-3-1,2-5 22,-1 0 1,0-1-1,-1 1 0,0-1 1,-1 0-1,0 0 0,-1 0 1,0-1-1,-1 1 0,-1-1 1,0 1-1,0 0 0,-1-1 1,-1 1-1,0 0 1,-6-18-1,8 29-22,0 1 1,0-1-1,0 0 1,-1 1-1,1-1 1,0 1-1,-1-1 1,1 1-1,0-1 1,-1 1-1,1-1 1,0 1-1,-1-1 1,1 1-1,-1 0 1,1-1-1,-1 1 1,1 0-1,-1-1 1,1 1-1,-1 0 0,1-1 1,-1 1-1,1 0 1,-1 0-1,0 0 1,1 0-1,-1 0 1,1-1-1,-1 1 1,0 0-1,1 0 1,-2 1-1,-2 5 22,9 8-24,-2-10-1,0-1 1,0 1-1,1-1 1,-1 0-1,1 0 1,0 0-1,0-1 1,0 1-1,0-1 1,0 0-1,0 0 1,1 0-1,-1-1 1,1 0-1,-1 1 0,1-2 1,0 1-1,-1 0 1,1-1-1,0 0 1,4 0-1,-1-1 9,0 0 0,0 0 1,0-1-1,-1 0 0,1 0 0,0-1 0,-1 1 0,0-2 0,0 1 0,0-1 0,12-8 0,4-9 83,-1-1 0,0-1 0,-2 0-1,-1-2 1,27-43 0,-40 58-51,-4 8-19,0-1 1,-1 1-1,1 0 1,0 0-1,0-1 1,0 1-1,1 0 1,-1 1-1,0-1 1,1 0-1,3-1 1,-5 2-17,-1 1 1,1 0 0,0 0-1,-1 0 1,1 0 0,-1 0 0,1 0-1,0 0 1,-1 0 0,1 0-1,-1 0 1,1 0 0,-1 0-1,1 0 1,0 0 0,-1 0 0,1 1-1,-1-1 1,1 0 0,-1 0-1,1 1 1,0-1 0,0 2 0,0-1 1,0 0-1,-1 0 1,1 0 0,0 0-1,0 0 1,-1 1-1,1-1 1,-1 0-1,1 0 1,-1 1-1,0-1 1,1 2-1,2 20 42,0-1-1,-2 1 0,-1-1 0,0 1 1,-8 44-1,2-32-25,-2 0 1,-2 0-1,-14 33 1,21-59-10,-1 1-1,0-1 1,0 0 0,-9 14-1,12-22-6,0 1 0,0 0 0,0-1 0,-1 1-1,1-1 1,-1 1 0,1-1 0,-1 0 0,0 1-1,1-1 1,-1 0 0,0 0 0,0 0 0,0 0 0,0 0-1,1-1 1,-1 1 0,0-1 0,-1 1 0,1-1 0,0 0-1,0 0 1,-3 0 0,3-1 8,-1 0-1,1 0 1,0 0-1,0 0 1,0-1-1,-1 1 1,2-1-1,-1 1 1,0-1-1,0 0 1,0 0-1,1 0 1,-1 0-1,1 0 1,0 0-1,-1 0 1,0-3-1,2 4-3,-1-1 0,0 1-1,1 0 1,-1-1 0,1 1 0,0-1-1,-1 1 1,1 0 0,0-1 0,0 1-1,0-1 1,0 1 0,1-3 0,-1 3-9,0 1 0,1-1 0,-1 0 0,0 1 0,1-1 0,-1 0 0,1 1 1,-1-1-1,1 1 0,-1-1 0,1 1 0,-1-1 0,1 1 0,0-1 0,-1 1 0,1-1 1,0 1-1,-1 0 0,1 0 0,0-1 0,-1 1 0,1 0 0,0 0 0,0 0 0,-1 0 1,1-1-1,1 2 0,4-2 3,29-1 29,0-2 1,65-16-1,-89 16-22,0 1 0,-1-2 0,0 1 0,1-1 0,-2-1 0,1 0 0,-1 0 0,0-1 0,0 0-1,0-1 1,-1 0 0,-1 0 0,9-12 0,117-173 572,-132 191-565,16-21 123,-17 22-134,0 1 0,1-1 0,-1 0 0,1 0 1,-1 1-1,1-1 0,0 1 0,-1-1 0,1 0 0,0 1 0,-1-1 0,1 1 1,0 0-1,-1-1 0,1 1 0,0-1 0,0 1 0,0 0 0,-1 0 1,1 0-1,0-1 0,0 1 0,0 0 0,0 0 0,0 0 0,1 2 3,-1 1-1,1-1 0,-1 1 1,0-1-1,0 1 0,0 0 1,0-1-1,0 1 0,-1 0 0,1 4 1,0-5-7,3 30-9,-2 0 0,-1 0 1,-1 0-1,-1-1 1,-2 1-1,-11 47 0,13-73 3,0 0 0,-1 1 0,0-1 1,0 0-1,-1 0 0,1 0 0,-1-1 0,-1 1 0,1-1 0,-9 11 0,10-15 5,0 1 0,0 0 0,0-1 0,0 1 1,0-1-1,0 0 0,0 1 0,-1-1 0,1 0 0,0 0 1,-1-1-1,1 1 0,-1 0 0,1-1 0,-1 0 0,1 1 1,-1-1-1,1 0 0,-1 0 0,1-1 0,-1 1 0,1 0 1,-1-1-1,1 1 0,-1-1 0,1 0 0,0 0 1,-1 0-1,1 0 0,-2-2 0,-1 1 24,0-1 1,0 0-1,0-1 1,-6-5-1,10 8-16,0 0 0,-1 0 1,1 0-1,1 0 0,-1-1 0,0 1 0,0-1 0,0 1 0,1 0 1,-1-1-1,1 1 0,-1-1 0,1 1 0,-1-1 0,1 0 0,0 1 1,0-1-1,0 1 0,0-1 0,0 0 0,0-1 0,1 2-8,-1 1-1,1-1 0,-1 0 1,1 0-1,-1 1 0,1-1 0,-1 0 1,1 1-1,0-1 0,-1 1 1,1-1-1,0 1 0,0-1 0,-1 1 1,1 0-1,0-1 0,0 1 1,0 0-1,-1-1 0,1 1 1,0 0-1,0 0 0,0 0 0,0 0 1,0 0-1,-1 0 0,1 0 1,0 0-1,1 1 0,32 3 57,-30-4-43,18 4-240,29 5 831,75 3-1,-107-12-774,1-1 1,29-5-1,-36 4-593,0-2 0,0 1 0,0-2-1,18-8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5:0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402 422 4416,'0'0'8326,"-14"0"-7972,-103 0 698,104 1-887,-1 0 0,1 1 1,-1 0-1,1 1 0,0 0 1,0 1-1,0 1 0,-17 8 1,22-8-80,0 0 1,0 0-1,0 1 0,1 0 1,0 0-1,0 1 1,0 0-1,1 0 1,0 1-1,1-1 1,-1 1-1,-6 14 0,5-7 96,1 0-1,0 0 0,1 0 0,0 0 0,-3 30 0,7-40-116,0 1-1,1-1 1,0 1-1,0 0 0,1-1 1,-1 1-1,1 0 1,0-1-1,1 1 1,-1-1-1,1 0 1,0 1-1,1-1 1,-1 0-1,1 0 1,0-1-1,0 1 0,1 0 1,7 7-1,-9-10-28,0 0-1,1 0 1,-1-1-1,1 1 1,0 0-1,-1-1 1,1 0-1,0 1 1,0-1 0,0-1-1,0 1 1,0 0-1,0-1 1,0 1-1,0-1 1,0 0-1,0 0 1,0 0-1,0 0 1,0-1-1,0 1 1,0-1-1,0 0 1,0 1-1,0-2 1,0 1-1,0 0 1,-1 0-1,1-1 1,-1 0-1,1 1 1,4-5-1,2-1 41,-1-1 0,0 0-1,0 0 1,0-1 0,-1 0-1,0 0 1,8-16 0,0-7 125,-2-1 1,-1 0 0,-1-1 0,-2-1 0,6-49-1,-12 66 222,-1-36 0,-2 54-417,0 0 1,0 0-1,0 0 0,0 0 1,-1 1-1,1-1 1,0 0-1,0 0 1,0 0-1,0 0 1,0 0-1,0 0 1,0 0-1,0 0 1,-1 0-1,1 0 0,0 0 1,0 0-1,0 0 1,0 0-1,0 0 1,0 0-1,0 0 1,-1 0-1,1 0 1,0 0-1,0 0 1,0 0-1,0 0 1,0 0-1,0 0 0,0 0 1,-1 0-1,1 0 1,0 0-1,0 0 1,0 0-1,0 0 1,0 0-1,0 0 1,0-1-1,0 1 1,0 0-1,-1 0 0,1 0 1,0 0-1,0 0 1,0 0-1,0 0 1,0 0-1,0-1 1,0 1-1,0 0 1,0 0-1,0 0 1,0 0-1,0 0 0,0 0 1,0-1-1,-8 14 159,1 2-130,1 0 1,1 1-1,0-1 1,1 1 0,1 0-1,0 0 1,2 0-1,0 0 1,0 1 0,3 25-1,1-19 12,1-1 0,0 1 0,2-1 0,0 0 0,2 0 0,0-1-1,12 22 1,-18-40-29,0 1 0,0-1 0,0 0 1,0 0-1,0 0 0,1 0 0,-1 0 0,1-1 0,0 1 0,-1-1 0,1 0 0,7 4 0,-8-5-2,0 0 0,1-1-1,-1 1 1,0-1 0,1 1 0,-1-1-1,0 0 1,1 0 0,-1 0 0,1 0-1,-1-1 1,0 1 0,1-1 0,-1 1-1,0-1 1,1 0 0,-1 0 0,0 0-1,0 0 1,0 0 0,3-3 0,3-1 13,0-1 1,-1 0 0,0 0 0,0-1-1,-1 0 1,0 0 0,0-1 0,5-8-1,35-72 193,-27 50-115,6-16 38,-17 34-48,1 1 1,0 0-1,1 1 0,25-32 1,-25 42 12,-4 11-13,-4 21 1,-20 134 48,1-32 48,15-84-2,7-46-135,0 0 0,0-1 0,0 1 0,8-11 0,2-7 8,32-42 126,58-63 0,-102 124-183,-1 0 0,1 0 0,0 1 0,0-1 0,0 1 0,0 0-1,0 0 1,0 0 0,1 1 0,-1-1 0,5-1 0,-7 3-6,1 0 1,-1 0-1,0 0 0,1 0 0,-1 0 0,0 1 0,1-1 0,-1 0 0,0 1 1,0-1-1,1 1 0,-1-1 0,0 1 0,0-1 0,0 1 0,0 0 1,1 0-1,-1-1 0,0 1 0,0 0 0,-1 0 0,1 0 0,0 0 0,0 0 1,0 1-1,-1-1 0,1 0 0,0 0 0,-1 0 0,1 1 0,-1-1 1,0 0-1,1 3 0,4 14 35,0 0 1,3 28 0,-5-30 11,-1 0 0,2 0 0,10 28 0,-14-43-41,1 1 0,0-1 0,0 1 0,0 0-1,0-1 1,1 0 0,-1 1 0,0-1 0,1 0 0,-1 0 0,1 1-1,-1-1 1,1 0 0,-1-1 0,1 1 0,0 0 0,-1 0 0,1-1-1,0 1 1,0-1 0,-1 1 0,1-1 0,0 0 0,0 0 0,0 1-1,-1-1 1,1-1 0,0 1 0,0 0 0,0 0 0,0-1 0,-1 1-1,4-2 1,5-1 18,1-1-1,0 0 0,-1-1 0,12-7 0,11-8 38,-1 0-1,0-3 0,52-47 1,47-45 405,-123 109-410,-7 6-46,0 0 0,0-1-1,1 1 1,-1-1-1,0 0 1,0 1 0,0-1-1,-1 0 1,1 0-1,0 1 1,0-1-1,0 0 1,-1 0 0,1 0-1,0-1 1,-2 3-4,-1 0 0,0-1 0,1 2 0,-1-1 0,0 0 0,1 0 0,-1 0 0,1 1 0,0-1 0,-1 1 0,1-1 1,-1 3-1,-3 0 4,-32 31 44,20-20-24,1 1-1,-27 33 1,32-33-13,0 0 0,1 1 0,-15 33 0,23-46-14,1 1 1,-1 0 0,1 0-1,-1-1 1,1 1 0,1 0-1,-1 0 1,1 0 0,-1 0-1,2 0 1,-1 0 0,0 0-1,1 0 1,0 0 0,0 0-1,1-1 1,-1 1-1,1 0 1,0-1 0,3 7-1,-3-9-2,-1 0-1,0 0 0,1-1 1,-1 1-1,1 0 0,0-1 1,-1 1-1,1-1 0,0 1 0,0-1 1,0 0-1,0 0 0,0 0 1,0 0-1,1 0 0,-1 0 1,0 0-1,0-1 0,1 1 1,-1-1-1,0 0 0,1 0 0,-1 0 1,0 0-1,1 0 0,-1 0 1,0-1-1,0 1 0,1-1 1,-1 1-1,0-1 0,0 0 0,4-2 1,1 0 2,-1-1 1,1 0-1,-1 0 1,0-1-1,0 0 1,-1 0-1,1 0 1,-1-1-1,5-6 1,4-11 10,0 0-1,-1 0 1,-2-1 0,0-1 0,13-46-1,21-135 101,-41 184-102,21-130 66,-22 121-29,-1-1 1,-4-58-1,2 87-42,0 0-2,0 1 1,0-1-1,-1 1 0,1-1 0,-1 1 1,1-1-1,-1 0 0,0 1 1,0 0-1,0-1 0,-2-2 0,-5 23-9,1 10 6,1 0 1,2 1-1,0-1 1,2 1-1,2 0 1,3 35-1,3-7 30,2-1-1,19 65 1,-22-100-24,2-1 1,0 0-1,2 0 1,0 0-1,20 30 0,-27-47-4,0-1-1,0 1 0,0-1 0,0 1 0,1-1 0,-1 0 0,1 0 1,-1-1-1,1 1 0,0 0 0,-1-1 0,1 1 0,0-1 1,0 0-1,0 0 0,1 0 0,4 0 0,-2 0-564,0-1 0,-1 0-1,1 0 1,0-1 0,0 1 0,0-1-1,9-3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5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96 4120,'0'0'7249,"-11"-4"-6894,-37-13 18,41 15-241,-1 1-1,1-1 1,0 1 0,-1 1-1,1-1 1,-1 1 0,1 1-1,-1-1 1,1 1 0,-10 3-1,-3-1 334,10-1-305,0 0 0,0 1 0,1 0-1,-1 0 1,1 1 0,0 0 0,0 1-1,0 0 1,0 0 0,1 1 0,0 0 0,0 1-1,1-1 1,-11 14 0,13-15-60,1 1 1,-1 1 0,2-1-1,-1 0 1,1 1-1,-1 0 1,2 0 0,-1 0-1,1 0 1,0 0-1,1 1 1,0-1 0,0 1-1,0-1 1,1 1-1,0-1 1,1 0 0,-1 1-1,1-1 1,4 12-1,-3-10-15,0-1-1,0 0 1,1 0-1,1 0 1,-1 0-1,1-1 1,1 1-1,-1-1 1,1 0-1,0 0 1,1-1-1,0 1 1,0-1-1,0 0 1,11 7-1,-7-6 5,0-1 0,1 0 0,0-1 0,0 0-1,0-1 1,1 0 0,-1 0 0,1-2 0,0 1-1,0-1 1,0-1 0,0 0 0,0-1 0,0 0-1,0-1 1,0 0 0,0-1 0,0 0 0,16-6-1,-12 2 2,0-1-1,-1-1 1,0 0-1,-1-1 1,0 0-1,0-1 0,-1-1 1,0 0-1,14-17 1,10-15 226,45-67-1,-49 63-121,-25 36-136,-1 3 34,-1-1 0,0-1 0,0 1 1,-1-1-1,9-21 0,-14 31-85,0 0 0,0 0 0,0-1 0,1 1 0,-1 0 0,0-1 0,0 1 0,0 0 0,0-1 0,0 1 0,0 0 0,0-1 0,0 1 0,0 0-1,0-1 1,0 1 0,0 0 0,0-1 0,0 1 0,0 0 0,0-1 0,-1 1 0,1 0 0,0-1 0,0 1 0,0 0 0,0-1 0,-1 1 0,1 0 0,0 0 0,0-1 0,0 1 0,-1 0 0,1 0 0,0-1 0,-1 1 0,1 0 0,0 0 0,0 0 0,-1 0 0,1-1 0,0 1 0,-1 0 0,1 0 0,0 0-1,-1 0 1,1 0 0,0 0 0,-1 0 0,1 0 0,-1 0 0,1 0 0,0 0 0,-1 0 0,1 0 0,0 0 0,-1 1 0,1-1 0,0 0 0,0 0 0,-1 0 0,1 1 0,-1-1 3,1 0-1,0-1 1,-1 2-1,1-1 1,-1 0 0,1 0-1,0 0 1,-1 0-1,1 0 1,0 0 0,0 0-1,-1 0 1,1 0-1,0 1 1,-1-1 0,1 0-1,0 0 1,0 0-1,-1 1 1,1-1 0,0 0-1,0 0 1,-1 1-1,1-1 1,0 0 0,0 0-1,0 1 1,-1-1-1,1 0 1,0 1 0,0-1-1,0 0 1,0 1-1,0-1 1,0 0 0,0 1-1,0-1 1,0 0-1,0 1 1,0-1 0,0 0-1,0 1 1,0-1-1,0 0 1,0 1 0,0-1-1,1 1 1,4 1 4,1-1-1,0 1 1,0-1 0,0 0-1,0-1 1,0 1 0,0-1-1,12-2 1,-9 2 4,0 0 0,0 0 0,19 3-1,-26-3-14,0 1-1,1-1 0,-1 1 0,0 0 0,0 0 0,1 0 0,-1 0 1,0 1-1,0-1 0,0 1 0,0-1 0,-1 1 0,1-1 0,0 1 1,-1 0-1,1 0 0,-1 0 0,1 0 0,0 3 0,0 0 9,-1 0 0,0 0-1,0 0 1,-1 0 0,0 0-1,0 0 1,0 0 0,0 0-1,-1 0 1,0 0 0,-1 5-1,-1 6 13,-7 38 66,-3 21 45,12-69-118,1 0-1,0 0 1,0 0 0,0 0-1,1 1 1,0-1 0,0 0 0,1 0-1,3 8 1,-4-11-4,0 0 0,1 0 0,0-1 1,-1 1-1,1 0 0,0-1 0,1 1 0,-1-1 1,0 0-1,1 0 0,-1 0 0,1 0 0,-1 0 1,1 0-1,0-1 0,3 2 0,-1-1 0,0-1 1,0 1-1,1-1 0,-1 0 1,0-1-1,0 0 0,0 1 1,0-2-1,7 0 0,1-1 7,0 0 0,0-2 0,-1 0 0,0 0 0,1-1-1,-2 0 1,15-9 0,1-4 44,-1-1-1,-1-1 1,0-1-1,-2-2 0,39-46 1,-45 51-4,-14 15-31,1 0 0,-1 0 0,-1 0-1,1 0 1,0-1 0,-1 1-1,4-7 1,-14 21 63,1 0 0,-8 16-1,9-12-56,1 0-1,0 1 0,1-1 1,0 1-1,-1 30 0,4-39-15,1 1-1,1-1 0,-1 1 1,1-1-1,1 0 0,-1 1 1,1-1-1,1 0 0,-1 0 1,1 0-1,0-1 0,1 1 1,0-1-1,0 0 0,6 7 1,-10-11-13,1-1 1,0 0 0,0 0 0,0 0 0,1 0 0,-1 0 0,0 0 0,0-1 0,0 1 0,1 0 0,-1-1 0,0 1 0,1-1 0,-1 1 0,1-1-1,-1 1 1,0-1 0,1 0 0,-1 0 0,1 0 0,-1 0 0,1 0 0,-1 0 0,1 0 0,-1 0 0,1-1 0,-1 1 0,0 0 0,1-1 0,-1 1-1,0-1 1,1 0 0,-1 1 0,0-1 0,0 0 0,1 0 0,-1 0 0,0 0 0,2-2 0,2-2 12,-1 1 1,0-1-1,0-1 1,0 1-1,0 0 1,-1-1-1,5-9 1,-3 2 3,-1 0 0,0 0 0,-1 0 0,0 0 0,-1-1 0,0-16 0,-1 24-2,-1-1-1,-1 1 0,1-1 1,-1 1-1,0 0 1,0-1-1,-1 1 1,0 0-1,0 0 0,0 0 1,-1 0-1,0 0 1,0 0-1,0 1 1,-6-7-1,8 11-12,0 0-1,0-1 1,0 1-1,-1 0 1,1 0-1,0 0 1,-1 0-1,1 0 1,-1 0-1,1 1 1,-1-1-1,1 0 1,-1 1-1,0 0 1,1-1-1,-1 1 1,0 0-1,1-1 1,-1 1-1,0 0 1,1 0-1,-1 0 1,0 1-1,1-1 1,-1 0-1,0 1 1,1-1-1,-1 1 1,1-1-1,-1 1 1,1 0-1,-1 0 1,1 0-1,-1-1 1,1 1-1,0 1 1,-1-1-1,1 0 1,0 0-1,0 0 1,0 1-1,0-1 1,0 0-1,0 1 1,0-1-1,1 1 1,-1-1-1,0 1 1,1 0 0,-1-1-1,1 1 1,0 0-1,-1-1 1,1 1-1,0 0 1,0-1-1,0 1 1,0 0-1,0-1 1,1 1-1,-1 0 1,0-1-1,1 1 1,0-1-1,-1 1 1,2 1-1,1 2-3,0 0 0,0 0 1,1-1-1,0 1 0,-1-1 0,2 0 0,-1 0 1,0-1-1,1 1 0,0-1 0,0 0 0,0 0 0,0 0 1,0-1-1,1 0 0,-1 0 0,1 0 0,-1-1 0,9 2 1,-8-2 7,0 0 0,1-1 0,-1 0 0,0 0 0,1 0 0,-1 0 0,0-1 0,1 0 0,-1-1 0,0 1 0,0-1-1,0 0 1,0-1 0,0 0 0,0 0 0,-1 0 0,8-6 0,8-8 45,-2-2 0,0-1 0,-2 0 0,0-1 0,-1-1 0,-1 0 0,-1-1 0,13-29 0,-22 42 14,0 0 0,0 0 0,1 0 0,0 1 0,15-16 0,-21 25-62,1-1-1,-1 1 0,0 0 0,1-1 0,-1 1 0,0 0 1,1 0-1,-1 0 0,1 0 0,-1-1 0,1 1 0,-1 0 0,0 0 1,1 0-1,-1 0 0,1 0 0,-1 0 0,1 0 0,-1 0 1,1 0-1,-1 0 0,1 0 0,-1 0 0,0 0 0,1 1 1,-1-1-1,1 0 0,-1 0 0,0 0 0,1 1 0,-1-1 1,1 0-1,-1 0 0,0 1 0,1-1 0,-1 0 0,0 1 0,0-1 1,1 1-1,12 18 86,-11-15-77,6 10 43,-1 0 0,-1 1 0,0 0-1,-1 1 1,-1-1 0,0 1 0,-1 0-1,0 0 1,-2 0 0,0 0 0,-1 0-1,0 0 1,-1 1 0,-1-1 0,-5 18-1,7-32-41,0-1 0,-1 0-1,1 1 1,-1-1-1,1 0 1,-1 1-1,0-1 1,1 0 0,-1 0-1,0 1 1,0-1-1,0 0 1,0 0-1,0 0 1,0 0 0,0 0-1,0 0 1,0 0-1,-1-1 1,1 1 0,0 0-1,-3 0 1,2-1 5,0 1 0,-1-1 0,1 0 0,0 0 0,-1 0 0,1 0 0,-1 0 0,1-1 0,0 1 0,-1-1 0,1 1 0,-4-2 0,0-1 20,-1 0 1,1-1-1,0 0 0,0 0 1,0 0-1,0 0 1,1-1-1,-7-7 1,3 1 30,7 8-56,0 0 1,0 0-1,0 0 1,-1 0-1,0 0 1,1 1-1,-1-1 1,0 1-1,0 0 1,-6-3-1,9 4-16,-1 1-1,1 0 1,0 0 0,-1 0-1,1 0 1,-1-1 0,1 1-1,0 0 1,-1 0 0,1 0-1,0 0 1,-1 0 0,1 0-1,-1 0 1,1 0 0,0 0-1,-1 0 1,1 0-1,-1 0 1,1 0 0,0 1-1,-1-1 1,1 0 0,0 0-1,-1 0 1,1 0 0,0 1-1,-1-1 1,1 0 0,0 0-1,-1 1 1,1-1 0,0 0-1,-1 1 1,2 14 34,12 14 11,-4-16-46,1-1 0,1 0 0,0-1 0,1 0 0,0-1 0,1 0 0,0-1 0,0-1 0,23 12 0,-31-18 0,-1 0 0,0 0 0,1-1 0,-1 1 0,1-1 0,0 0 0,0 0 0,-1 0 0,1-1 0,0 0 0,0 0 0,0 0 0,-1-1 0,10-1 0,-6 0 0,-1-1 0,1 0 0,-1 0 0,0-1 0,0 0 0,0 0 0,0 0 0,7-8 0,3-3 0,-2-1 0,0 0 0,-1-1 0,0-1 0,17-30 0,-10 11 0,1-2 0,46-62 0,-67 100 0,0 0 0,-1 0 0,1 0 0,0 0 0,0 0 0,0 0 0,0 0 0,0 0 0,0 0 0,0 0 0,0 1 0,0-1 0,0 0 0,0 1 0,0-1 0,0 1 0,1 0 0,-1-1 0,0 1 0,0 0 0,0-1 0,1 1 0,-1 0 0,0 0 0,3 0 0,-3 1 0,1 0 0,-1 0 0,1 0 0,-1 0 0,0 1 0,0-1 0,0 0 0,0 0 0,0 1 0,0-1 0,0 1 0,0-1 0,0 1 0,-1-1 0,1 1 0,0-1 0,-1 1 0,0-1 0,1 3 0,6 25 0,-2-1 0,-1 1 0,-2 0 0,0 30 0,-13 117 0,10-172 0,-6 39 0,7-40 0,-1-1 0,0 1 0,0 0 0,0-1 0,0 1 0,0-1 0,-1 1 0,1-1 0,-1 1 0,1-1 0,-1 0 0,-4 4 0,6-6 0,-1 0 0,0 1 0,0-1 0,0 0 0,0 1 0,1-1 0,-1 0 0,0 0 0,0 0 0,0 0 0,0 0 0,0 0 0,0 0 0,1 0 0,-1 0 0,0 0 0,0 0 0,0-1 0,0 1 0,1 0 0,-1-1 0,0 1 0,0 0 0,0-1 0,1 1 0,-1-1 0,0 0 0,1 1 0,-1-1 0,0 0 0,-19-22 0,12 9 0,1-1 0,0 0 0,-6-17 0,-8-20 0,20 52 0,0-1 0,1 0 0,-1 0 0,1 0 0,0 0 0,-1 0 0,1 0 0,0 1 0,-1-1 0,1 0 0,0 0 0,0 0 0,0 0 0,0 0 0,0-1 0,0 1 0,1 1 0,-1 0 0,0 0 0,0 0 0,1 0 0,-1 0 0,0 0 0,1 0 0,-1-1 0,0 1 0,1 0 0,-1 0 0,0 0 0,0 0 0,1 0 0,-1 1 0,0-1 0,1 0 0,-1 0 0,0 0 0,1 0 0,-1 0 0,0 0 0,0 0 0,1 1 0,-1-1 0,0 0 0,0 0 0,1 1 0,25 18 0,11 18 0,-22-22 0,0-1 0,18 14 0,-28-24 0,0-1 0,0 1 0,1-1 0,-1-1 0,1 1 0,0-1 0,-1 0 0,1 0 0,0-1 0,0 1 0,10-1 0,-7-1 123,0 0 0,0-1 0,0 0 0,0-1 0,0 0 0,0 0 1,17-7-1,26-16-2627,-35 16 54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5:0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1 989 6824,'0'0'8514,"11"5"-8099,33 12-23,-43-16-373,0-1 1,0 0-1,0 0 0,0 0 1,0 1-1,0-1 0,0 0 1,0 0-1,0 0 1,0-1-1,0 1 0,0 0 1,0 0-1,-1 0 0,1-1 1,0 1-1,0 0 0,0-1 1,0 1-1,0-1 1,0 1-1,-1-1 0,1 1 1,0-1-1,-1 0 0,1 1 1,0-1-1,-1 0 1,1 0-1,0 1 0,-1-1 1,1 0-1,-1 0 0,1-2 1,2-2 110,-1 3-104,17-23 559,-1-1 0,29-55 0,66-146 2503,-83 186-2321,-28 38-662,0 0 0,1 0 0,0 0 1,0 1-1,0-1 0,0 1 0,0 0 0,0 0 0,1 0 0,5-2 0,-8 3-64,1 1 0,-1 0 0,1 1 0,-1-1 0,1 0 0,-1 0 0,0 1 0,1-1 0,-1 1 1,1-1-1,-1 1 0,0-1 0,0 1 0,1 0 0,-1 0 0,0 0 0,0 0 0,0 0 0,0 0 1,0 0-1,0 0 0,0 0 0,0 0 0,0 0 0,0 1 0,0 0 0,19 39 235,-18-38-235,7 25 93,-1 0 0,-1 0 0,-1 1 1,-2 0-1,0 0 0,-3 0 0,0 0 0,-6 56 0,4-76-93,-12 66 291,12-66-253,-2-1 0,1 0 1,-1 0-1,-1 0 0,1 0 1,-9 12-1,11-19-62,1 0 0,-1 0 0,0 1 0,0-1 0,0-1 0,0 1 0,0 0 0,0 0 0,0 0 0,0 0 0,0-1 0,0 1 1,-1-1-1,1 1 0,0-1 0,0 1 0,-1-1 0,1 0 0,0 1 0,-1-1 0,-1 0 0,1 0 7,0 0 1,-1-1-1,1 1 1,0-1-1,0 0 0,-1 0 1,1 0-1,0 0 1,0 0-1,0 0 0,-2-2 1,-5-4 42,1-1 0,0 1 0,1-1 1,-7-9-1,12 15-58,-22-30 241,2-1 1,-30-59-1,51 91-204,5 6-23,31 35 35,-24-27-55,0 0 1,26 21-1,-23-23 10,0-2 1,0 1-1,1-2 0,1 0 0,-1-1 1,1 0-1,20 4 0,-24-8-2,0 0 1,0-1-1,0-1 1,0 0-1,0 0 0,0-2 1,0 1-1,0-2 1,0 1-1,0-2 0,12-3 1,0-2 19,0-1 1,-1-2 0,0 0-1,0-1 1,-1-1-1,22-18 1,-29 18-4,1 0-1,-2-1 1,0-1 0,0 0 0,-2-1-1,0 0 1,0-1 0,9-21-1,-19 34-9,0 0-1,0 0 0,-1-1 1,0 1-1,0 0 0,0-1 1,0 1-1,-1-1 1,1 0-1,-1 1 0,0-1 1,-1 1-1,-1-10 0,2 12-8,-1 0 0,0 0-1,0 0 1,1 0-1,-2 0 1,1 0 0,0 0-1,0 0 1,-1 0-1,1 0 1,0 1 0,-1-1-1,0 0 1,1 1-1,-1 0 1,0-1 0,0 1-1,0 0 1,0 0 0,0 0-1,0 0 1,0 0-1,0 0 1,-1 1 0,1-1-1,0 1 1,0 0-1,-1-1 1,-2 1 0,-8 0 8,0 0 0,0 0 0,0 1 0,-1 1 0,2 0 0,-1 1 0,-22 8 0,28-8-13,1 0-1,-1 0 1,1 0-1,0 1 1,0 0 0,1 0-1,-1 1 1,1 0-1,0 0 1,0 0 0,0 0-1,1 1 1,0 0-1,0 0 1,1 0-1,-5 9 1,5-7 7,1-1 0,0 1-1,1-1 1,-1 1 0,1 0 0,1 0-1,-1-1 1,1 1 0,1 0 0,0 0-1,0 0 1,0-1 0,1 1 0,0-1-1,5 13 1,-4-13-2,0 0 0,0-1 0,1 1 0,0-1-1,0 0 1,0 0 0,1-1 0,-1 1 0,2-1 0,-1 0 0,0 0-1,1-1 1,0 1 0,0-1 0,0-1 0,14 7 0,-2-5-7,0 0 1,0-1-1,1-1 1,-1-1-1,1 0 1,-1-2-1,1 0 1,-1-1-1,1-1 0,-1 0 1,1-2-1,-1 0 1,28-10-1,1-5 34,0-2-1,-1-1 0,72-50 1,-86 52-16,3-1 68,-2-2-1,58-51 0,-111 103 110,-29 56 0,45-78-166,1 0 1,0 1 0,0 0-1,1 0 1,0 0-1,0 0 1,1 0 0,0 0-1,0 16 1,1-21-25,0 0 0,0 0 0,0 0 0,1 0 0,0 0 0,-1 0 1,1 0-1,0 0 0,0 0 0,1-1 0,-1 1 0,0 0 0,1-1 0,0 1 0,-1-1 1,1 1-1,0-1 0,1 0 0,-1 0 0,0 0 0,0 0 0,1 0 0,-1-1 0,1 1 0,0-1 1,-1 1-1,1-1 0,0 0 0,4 1 0,4 1 0,0-1-1,0-1 1,0 0-1,0 0 1,0-1-1,0 0 1,0-1-1,0-1 1,0 1-1,-1-2 1,16-4-1,-10 1 13,-1-1-1,-1 0 1,1-1 0,-1 0-1,-1-2 1,0 1-1,13-13 1,3-7 16,0-2 0,-3-1 0,0-1-1,-2-2 1,24-44 0,-22 28-35,29-81 0,-25 56 0,1 3 0,-4-1 0,-3-1 0,19-107 0,-43 179 0,3-25 0,-3 27 0,0 0 0,0 0 0,0 0 0,0 0 0,0 0 0,0-1 0,0 1 0,0 0 0,-1 0 0,1 0 0,0 0 0,-1 0 0,1 0 0,-1 0 0,1 0 0,-1 0 0,0 0 0,-1-2 0,1 4 0,-1 0 0,1 0 0,0-1 0,0 1 0,-1 0 0,1 0 0,0 1 0,0-1 0,0 0 0,0 0 0,0 0 0,0 1 0,0-1 0,-1 3 0,-11 26 0,2 0 0,1 0 0,1 1 0,-5 38 0,11-54 0,-54 300 0,50-262 0,2 1 0,2-1 0,8 96 0,-4-144 0,0 0 0,0 1 0,0-1 0,1 0 0,-1 0 0,1 0 0,1 0 0,-1 0 0,1 0 0,0-1 0,4 7 0,-6-10 0,1 1 0,-1-1 0,1 0 0,-1 0 0,1 0 0,0 0 0,0 0 0,-1 0 0,1 0 0,0 0 0,0-1 0,0 1 0,0-1 0,0 1 0,0-1 0,0 0 0,0 1 0,0-1 0,0 0 0,0-1 0,0 1 0,0 0 0,-1 0 0,1-1 0,0 0 0,0 1 0,0-1 0,0 0 0,0 0 0,-1 0 0,1 0 0,0 0 0,2-2 0,9-6 0,-1-1 0,0-1 0,0 0 0,-1 0 0,13-18 0,45-71 0,-58 82 0,42-49 0,-51 67 0,1 7 0,1 16 0,0-5 0,-1-4 0,1-1 0,1 0 0,0 0 0,1-1 0,13 21 0,-17-29 0,1 0 0,0-1 0,0 0 0,0 0 0,1 0 0,-1 0 0,1 0 0,0 0 0,0-1 0,0 0 0,0 0 0,0 0 0,0 0 0,0-1 0,1 0 0,-1 0 0,0 0 0,1 0 0,-1 0 0,1-1 0,-1 0 0,6 0 0,1-2 0,1 1 0,-1-1 0,1-1 0,-1 0 0,0-1 0,0 0 0,-1 0 0,1-1 0,-1-1 0,0 0 0,13-10 0,9-9 0,54-56 0,-71 66 0,-33 71 0,15-43 0,0 1 0,0-1 0,2 1 0,-1 13 0,1-21 0,1-1 0,0 1 0,1 0 0,0-1 0,-1 1 0,2-1 0,-1 1 0,1-1 0,-1 0 0,1 1 0,1-1 0,3 7 0,-5-12 0,-1 1 0,1 0 0,0 0 0,-1 0 0,1-1 0,0 1 0,-1 0 0,1-1 0,0 1 0,0-1 0,0 1 0,0-1 0,0 1 0,-1-1 0,1 0 0,0 1 0,0-1 0,0 0 0,0 0 0,0 0 0,0 1 0,0-1 0,0 0 0,1-1 0,0 1 0,0 0 0,0-1 0,-1 0 0,1 0 0,0 1 0,-1-1 0,1 0 0,0 0 0,-1 0 0,1-1 0,1-1 0,2-2 0,0 0 0,-1-1 0,0 1 0,0-1 0,5-11 0,-4 7 0,-1 0 0,0-1 0,-1 1 0,0-1 0,3-16 0,-6 24 0,0-1 0,0 1 0,0-1 0,0 1 0,-1-1 0,1 1 0,-1-1 0,0 1 0,0 0 0,0-1 0,0 1 0,-1 0 0,0 0 0,1 0 0,-1 0 0,0 0 0,0 0 0,-1 0 0,1 1 0,0-1 0,-5-3 0,2 2 0,4 3 0,1 0 0,-1 0 0,0 1 0,1-1 0,-1 0 0,0 1 0,0-1 0,0 1 0,1-1 0,-1 1 0,0-1 0,0 1 0,0 0 0,0-1 0,0 1 0,-1 0 0,2 0 0,0-1 0,0 1 0,1 0 0,-1 0 0,0 0 0,0 0 0,0 0 0,0 0 0,0 0 0,0 0 0,0-1 0,1 1 0,-1 0 0,0 0 0,0 0 0,0 0 0,0-1 0,0 1 0,0 0 0,0 0 0,0 0 0,0 0 0,0 0 0,0-1 0,0 1 0,0 0 0,0 0 0,0 0 0,0 0 0,0-1 0,0 1 0,0 0 0,0 0 0,0 0 0,0 0 0,0-1 0,0 1 0,0 0 0,-1 0 0,1 0 0,0 0 0,0 0 0,0 0 0,0-1 0,0 1 0,0 0 0,0 0 0,-1 0 0,1 0 0,0 0 0,0 0 0,0 0 0,0 0 0,-1 0 0,1 0 0,0 0 0,0-1 0,0 1 0,0 0 0,-1 0 0,1 0 0,0 0 0,14-8 0,7 4 0,0 0 0,-1 2 0,1 0 0,0 1 0,0 2 0,0 0 0,0 1 0,31 7 0,-49-8 0,0-1 0,0 1 0,0-1 0,0 1 0,0 0 0,0 1 0,0-1 0,0 0 0,-1 1 0,1-1 0,-1 1 0,1 0 0,-1 0 0,0 0 0,1 0 0,-1 0 0,0 1 0,0-1 0,-1 0 0,1 1 0,0 0 0,-1-1 0,0 1 0,0 0 0,1 0 0,-2 0 0,1 0 0,0 0 0,0 0 0,-1 0 0,0 0 0,0 0 0,0 0 0,0 0 0,0 4 0,-8 48 0,6-43 0,0 0 0,0 1 0,2-1 0,-1 0 0,2 14 0,-1-26 0,0 1 0,0-1 0,0 1 0,0-1 0,1 0 0,-1 1 0,0-1 0,0 1 0,0-1 0,0 0 0,1 1 0,-1-1 0,0 0 0,0 1 0,1-1 0,-1 0 0,0 1 0,0-1 0,1 0 0,-1 0 0,0 1 0,1-1 0,-1 0 0,0 0 0,1 0 0,-1 1 0,1-1 0,-1 0 0,0 0 0,1 0 0,-1 0 0,1 0 0,-1 0 0,0 0 0,1 0 0,-1 0 0,1 0 0,-1 0 0,1 0 0,-1 0 0,0 0 0,1 0 0,-1 0 0,0-1 0,1 1 0,-1 0 0,1 0 0,-1 0 0,0-1 0,1 1 0,20-14 0,-21 13 0,65-53 0,36-30 0,-94 79 0,-1 0 0,0 0 0,0 1 0,1 0 0,-1 1 0,8-4 0,-13 7 0,0-1 0,0 1 0,0 0 0,0-1 0,1 1 0,-1 0 0,0 0 0,0 0 0,0 0 0,0 0 0,0 0 0,1 0 0,-1 0 0,0 0 0,0 1 0,0-1 0,0 0 0,0 1 0,0-1 0,0 1 0,0-1 0,0 1 0,0 0 0,0-1 0,0 1 0,0 0 0,0 0 0,0-1 0,-1 1 0,1 0 0,0 0 0,0 0 0,-1 0 0,1 0 0,-1 0 0,1 0 0,-1 0 0,1 3 0,13 43 0,-10-33 0,0 0 0,0-1 0,8 17 0,-7-22 0,-1 1 0,0-1 0,1 1 0,12 14 0,-14-21 0,0 1 0,0 0 0,0-1 0,0 1 0,0-1 0,1 0 0,-1 0 0,1 0 0,0-1 0,-1 1 0,1-1 0,6 1 0,-4-1 0,0 0 0,0-1 0,0 0 0,0 0 0,1-1 0,-1 0 0,0 0 0,0 0 0,0-1 0,0 0 0,-1 0 0,1 0 0,0-1 0,-1 1 0,1-1 0,-1-1 0,0 1 0,8-8 0,2-2 0,0-1 0,-1-1 0,0 0 0,15-22 0,-15 16 436,14-26-1,-8 0-5341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5:1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8840,'0'0'12673,"2"-11"-12129,8-34-55,-10 43-433,0 1 0,1-1 0,-1 1 0,1-1 0,-1 1 0,1-1 0,0 1 0,0 0 0,0-1 0,-1 1 0,1 0 0,0-1 0,1 1 0,-1 0 0,0 0 0,0 0 0,0 0 0,1 0 0,-1 0 0,0 0 0,1 1 0,1-2 0,-2 2 285,-20 15 798,8-4-884,-35 39 751,42-45-954,4-3 232,7 3-4142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5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7632,'0'0'10946,"9"8"-10477,-4-4-423,-1 0 0,1-1 0,0 1 0,0-1 0,1-1 0,-1 1 0,0-1 0,1 1-1,0-1 1,-1-1 0,1 1 0,0-1 0,0 0 0,0-1 0,0 1 0,0-1 0,0 0-1,7-2 1,819-114 2914,-765 103-2456,113-9 0,-80 24-3373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27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28 2304,'0'0'12774,"-10"-1"-12515,-31-1 5,40 2-244,0 0 1,0 1 0,0-1-1,0 1 1,0-1-1,0 1 1,0 0 0,0-1-1,0 1 1,0 0 0,0 0-1,0 0 1,1 0-1,-1-1 1,0 1 0,1 0-1,-1 0 1,1 0-1,-1 0 1,1 0 0,-1 1-1,1-1 1,0 0-1,-1 0 1,1 0 0,0 0-1,0 0 1,0 1-1,0-1 1,0 0 0,0 2-1,0 3 73,-2 12 96,1 0 0,1 0-1,1 0 1,0 0 0,6 26 0,-3-18 92,2 39 1,0 128 1188,-8-157-1109,0-22 53,2-11 45,0-4 243,2-38-537,1 1-1,3-1 1,1 1 0,1 0-1,3 1 1,16-42-1,-16 53-27,0 0-1,16-24 1,25-48 213,-37 81-203,-15 17-139,1-1-1,-1 1 0,1-1 1,-1 1-1,0 0 1,1-1-1,-1 1 1,1 0-1,-1-1 0,1 1 1,-1 0-1,1 0 1,0-1-1,-1 1 0,1 0 1,-1 0-1,1 0 1,-1 0-1,1 0 1,0 0-1,-1 0 0,1 0 1,-1 0-1,1 0 1,-1 0-1,1 0 1,0 0-1,10 10 58,-8-7-60,0 0 0,0 0 1,0 0-1,0 0 1,-1 0-1,1 0 1,2 6-1,1 4 4,0 1 0,-1 0-1,-1 0 1,0 0 0,-1 1 0,1 19-1,-1 90 214,-3-78-130,-4 34 89,4 9 178,0-87-327,0 0 1,1 1-1,-1-1 1,1 0 0,0 1-1,0-1 1,0 0 0,0 0-1,0 1 1,0-1-1,1 0 1,-1 0 0,1-1-1,2 5 1,-3-6 115,2-8-204,2-1-3237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2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6016,'0'0'9376,"1"14"-9016,4 94 663,-1-61-235,-6 71-1,0-34 197,2-71-867,-1 7 733,6-34-224,7-83-119,-9 63-270,2-1 1,14-51-1,-17 78-186,1 0 0,1 1 0,7-13 0,-10 17-31,1 0 0,0 1 0,0-1 0,0 1 0,0 0-1,0-1 1,1 1 0,-1 0 0,1 0 0,-1 0 0,1 1 0,5-3 0,-6 3-16,1 1 0,-1 0 0,1-1 0,-1 1 0,0 0 0,1 1 1,-1-1-1,1 0 0,-1 1 0,1-1 0,-1 1 0,0 0 0,0 0 1,1 0-1,-1 0 0,0 0 0,0 0 0,0 1 0,0-1 0,0 1 0,0-1 1,0 1-1,-1 0 0,1-1 0,-1 1 0,1 0 0,-1 0 0,2 3 1,1 2 10,1 0 0,-1 0 1,-1 1-1,1-1 0,-1 1 1,-1 0-1,3 10 0,8 54 50,33 155 416,-43-204-399,-2-19-43,-1 1 0,1 0 1,-1-1-1,1 1 0,1 0 0,-1-1 0,4 9 1,1-12 51,-3-10-96,-2-12-3003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66 10040,'0'0'7110,"-11"4"-6395,0 0-493,7-3-143,0 0-1,0 0 1,0 1-1,0 0 1,0-1-1,1 1 1,-1 1-1,0-1 1,1 0-1,0 1 1,0 0-1,0 0 1,0 0-1,0 0 1,-4 7-1,2-3 282,2-4-117,1 0-1,0 0 0,1 0 0,-1 0 1,0 1-1,1-1 0,0 0 0,0 1 1,-2 6-1,5-13-9,0 1 0,0-1 0,0 1 0,0 0 0,0 0 0,1 0 0,2-2 0,3-3 34,-2 0-65,-1 0 1,1 0 0,-1 0-1,-1-1 1,0 0 0,0 0-1,0 0 1,-1 0 0,0-1-1,-1 1 1,0-1 0,0 0-1,-1 1 1,1-11-1,1 14-1533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0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387 776 6928,'0'0'3636,"-14"4"-3096,-79 28 149,76-26-556,2 1 0,-1 1 0,1 1 0,-25 18 0,16-7 80,0 2 0,2 0 0,-25 32 0,39-44-145,1 0 0,1 0 0,0 0 0,1 1 0,0 0 0,0 0 0,1 1 0,0-1 0,1 1 0,1 0 0,-2 19 0,3-27-43,1 0-1,0-1 1,1 1-1,-1 0 1,1-1-1,-1 1 1,1 0 0,0-1-1,0 1 1,1-1-1,-1 0 1,1 1-1,-1-1 1,1 0-1,0 0 1,1 0-1,-1 0 1,0 0 0,1-1-1,3 4 1,-4-4-7,1-1 0,0 1 0,0 0 0,0-1 1,-1 0-1,2 0 0,-1 1 0,0-2 0,0 1 1,0 0-1,0-1 0,1 1 0,-1-1 0,0 0 1,0 0-1,1-1 0,-1 1 0,0 0 0,0-1 0,0 0 1,0 0-1,0 0 0,4-2 0,4-2 35,0-1-1,0-1 0,0 0 0,-1-1 1,18-17-1,45-53 187,-52 54-166,12-14 92,-1-3 1,-2 0 0,46-85 0,-59 92-56,-2-1 0,-1 0 0,-2-1-1,-1-1 1,11-70 0,-16 58 101,-2 0 1,-2 0-1,-8-87 0,5 132-177,1 1-1,-1-1 0,0 0 0,0 0 0,-1 0 0,1 1 0,-1-1 0,-2-5 0,3 8-25,0 1 0,1-1-1,-1 0 1,1 1 0,-1-1 0,0 0 0,0 1-1,1-1 1,-1 1 0,0-1 0,0 1 0,0 0-1,0-1 1,1 1 0,-1 0 0,0-1 0,0 1-1,0 0 1,0 0 0,0 0 0,0 0 0,0 0-1,0 0 1,0 0 0,0 0 0,0 0 0,0 0 0,1 1-1,-1-1 1,0 0 0,0 1 0,0-1 0,0 1-1,0-1 1,1 1 0,-1-1 0,0 1 0,0-1-1,1 1 1,-1 0 0,0 0 0,-5 6 1,0-1 0,1 1 0,0 1 0,0-1 0,1 0 0,-1 1 0,2 0 0,-1 0 1,1 0-1,-2 12 0,0-5 0,-7 23-21,2 1 0,2 1 0,1-1 0,2 1 0,2 1 0,2-1 0,1 0 0,11 69 0,-7-85-5,2 0 1,1 0-1,1-1 1,1 0-1,1-1 0,1 0 1,0 0-1,2-1 1,1-1-1,16 20 0,-26-35 19,1 1 0,-1-1 0,1 0 0,0 0 0,0-1 0,1 1 0,-1-1 0,1 0 0,0-1 0,0 1 0,0-1 0,1 0 0,-1-1 0,1 0 0,0 0 0,-1 0 0,1-1 0,0 1 0,0-2 0,0 1 0,0-1 0,0 0 0,0-1 0,0 1 0,0-2 0,0 1 0,-1-1 0,1 0 0,0 0 0,-1 0 0,1-1 0,-1 0 0,10-7 0,-5 4 32,-1-1 0,-1 0 0,1-1 0,-1 0 0,0-1 0,-1 1-1,0-2 1,0 1 0,-1-1 0,11-20 0,-14 23-4,-1-1 0,0 1 0,0-1 1,-1 0-1,0 0 0,0 0 0,0 0 0,-1-1 0,-1 1 1,0 0-1,0-1 0,0 1 0,-1 0 0,0 0 0,-1 0 1,-4-15-1,6 22-23,0-1 1,-1 1-1,1 0 0,-1-1 1,1 1-1,-1 0 1,0-1-1,1 1 1,-1 0-1,0 0 1,0-1-1,0 1 0,0 0 1,0 0-1,0 0 1,0 0-1,-1 0 1,1 1-1,0-1 0,0 0 1,-1 0-1,1 1 1,0-1-1,-1 1 1,1-1-1,-1 1 1,1 0-1,-1-1 0,1 1 1,-1 0-1,1 0 1,-1 0-1,1 0 1,-1 0-1,1 1 0,0-1 1,-1 0-1,1 1 1,-1-1-1,1 1 1,0-1-1,-1 1 1,1 0-1,0-1 0,-3 3 1,-4 2 21,0 1 0,0 0 0,0 1 0,1-1 0,-11 14 0,13-14-24,-1 1 1,1 1 0,1-1-1,-1 1 1,1 0-1,1 0 1,0 0 0,0 0-1,0 0 1,1 1-1,0-1 1,1 1 0,0 0-1,0-1 1,1 1-1,0 0 1,0 0 0,1 0-1,0-1 1,1 1-1,0-1 1,0 1 0,1-1-1,0 0 1,0 0-1,1 0 1,0 0 0,1 0-1,9 13 1,-10-17-5,0 1 0,1-1 0,-1 0 0,1 0 0,-1 0 0,1 0 0,0-1 0,0 0 0,1 0 0,5 2 0,-7-4 2,-1 0 0,1-1-1,0 1 1,0-1 0,-1 0 0,1 0-1,0 0 1,-1 0 0,1-1 0,0 1 0,0-1-1,-1 0 1,1 0 0,-1 0 0,1-1-1,-1 1 1,6-5 0,20-11 17,27-24 0,-10 8 12,197-151 393,-240 182-410,26-17 74,-27 18-76,-1 1-1,1-1 1,-1 0-1,1 1 1,-1-1-1,1 0 1,-1 1-1,1 0 1,-1-1-1,1 1 1,0 0-1,-1 0 1,1 0 0,0 0-1,-1 0 1,1 0-1,1 1 1,-2-1-6,0 1 1,-1 0 0,1-1-1,-1 1 1,1 0-1,-1-1 1,1 1 0,-1 0-1,1 0 1,-1 0 0,0-1-1,1 1 1,-1 0-1,0 0 1,0 0 0,0 0-1,1 0 1,-1-1 0,0 1-1,0 2 1,-2 20 56,2-22-59,-4 23 53,-2-1 0,0 1 1,-16 36-1,10-29 30,-9 39 0,21-52-26,0-18-60,0 0-1,0 0 1,0 0-1,1 1 1,-1-1-1,0 0 1,0 0-1,0 0 1,1 0-1,-1 0 1,0 0-1,0 0 1,1 0-1,-1 0 1,0 0-1,0 0 1,1 0-1,-1 0 1,0 0-1,0 0 1,0 0-1,1 0 1,-1 0-1,0 0 1,0 0-1,1 0 1,-1 0-1,0-1 1,0 1-1,0 0 0,1 0 1,-1 0-1,0 0 1,0 0-1,0-1 1,1 1-1,25-27 77,-18 18-65,52-60 90,-31 35 68,1 1-1,56-49 1,-85 82-163,0-1 0,-1 0 1,1 1-1,0-1 0,0 0 1,-1 1-1,1-1 0,0 1 0,0-1 1,0 1-1,0 0 0,0-1 0,0 1 1,0 0-1,0 0 0,0-1 0,0 1 1,0 0-1,0 0 0,0 0 0,0 0 1,0 0-1,0 1 0,0-1 0,0 0 1,0 0-1,0 1 0,0-1 1,0 0-1,0 1 0,0-1 0,-1 1 1,1-1-1,0 1 0,0 0 0,0-1 1,-1 1-1,1 0 0,0-1 0,-1 1 1,1 0-1,0 0 0,-1 0 0,1 0 1,0 1-1,2 5 19,0 1 0,0 0 0,0 1 0,2 13 0,-1-5 10,0-6-18,0-1-1,0 0 1,12 18 0,-13-23-15,0-1-1,0 1 1,0-1 0,1 0 0,-1 0 0,1-1 0,0 1 0,0-1 0,1 0-1,4 3 1,-6-5 0,0 0 0,0-1-1,1 1 1,-1-1 0,0 0 0,0 0-1,0 0 1,1 0 0,-1 0 0,0-1-1,0 0 1,0 1 0,1-1 0,-1 0-1,0-1 1,0 1 0,-1 0-1,4-3 1,6-2 14,-1-1 0,20-17 1,-11 5 8,-1-1 1,-1-1 0,-1-1 0,-1 0 0,25-48 0,-20 35 63,38-51 0,-59 86-88,1-1-1,-1 0 1,1 1-1,-1-1 1,0 0 0,1 1-1,0-1 1,-1 1 0,1-1-1,-1 0 1,1 1 0,0 0-1,-1-1 1,1 1-1,0-1 1,-1 1 0,1 0-1,0-1 1,0 1 0,-1 0-1,1 0 1,0 0-1,0 0 1,0 0 0,-1 0-1,1 0 1,0 0 0,0 0-1,-1 0 1,1 0-1,0 0 1,0 0 0,0 1-1,-1-1 1,1 0 0,0 1-1,-1-1 1,1 0-1,0 1 1,-1-1 0,1 1-1,0-1 1,-1 1 0,1-1-1,-1 1 1,1-1 0,-1 1-1,1 0 1,-1-1-1,1 1 1,-1 0 0,0 0-1,1-1 1,-1 3 0,4 4 7,-1 1 0,0 0 0,4 17 0,-1 4-7,-2 0 0,0 1-1,-2-1 1,-2 40-1,-1-47-12,-1 1-1,-2-1 0,0 0 0,-1 0 0,-1 0 0,-12 27 1,18-47 11,-1 0 1,1-1-1,-1 1 1,1-1 0,-1 0-1,0 1 1,0-1-1,0 1 1,0-1-1,0 0 1,0 0 0,0 0-1,0 1 1,0-1-1,0 0 1,-1 0-1,1-1 1,0 1 0,-1 0-1,1 0 1,-1-1-1,1 1 1,-3 0-1,2-1 5,0-1 0,0 1-1,-1-1 1,1 0 0,0 0-1,0 1 1,0-1 0,0-1-1,0 1 1,0 0-1,1 0 1,-1-1 0,0 1-1,1-1 1,-4-3 0,-4-3 30,1 0 1,0-1 0,0 0-1,0 0 1,1-1 0,1 0-1,-1 0 1,2 0 0,-9-22-1,13 31-30,1 0-1,0 1 1,0-1-1,-1 0 1,1 0-1,0 1 1,0-1 0,0 0-1,0 0 1,0 1-1,0-1 1,0 0-1,0 0 1,0 0-1,0 1 1,0-1-1,0 0 1,0 0-1,1 1 1,-1-1 0,0 0-1,1 0 1,0 1-2,0-1 0,0 1 0,0 0-1,0 0 1,1 0 0,-1 0 0,0 0 0,0 0 0,0 0 0,0 0 0,0 0 0,0 1 0,0-1 0,0 0 0,0 1 0,0-1 0,2 2 0,5 0 11,19 9-5,1-1 0,1-2 0,30 6 0,-49-13-8,0 0 0,0 0 0,0-1 0,0-1 0,0 0 0,1 0 0,-1-1 0,-1 0 0,1 0 0,0-1 0,0-1 0,-1 1 0,9-6 0,11-8 57,-1-1 0,44-35 0,-58 35-16,-13 16-43,0 0 1,0 0-1,1 1 0,-1-1 0,0 0 0,0 1 0,1-1 1,-1 1-1,1-1 0,0 1 0,-1 0 0,1 0 1,0-1-1,0 1 0,-1 0 0,1 1 0,0-1 0,3-1 1,-5 4-2,0 0 1,0-1 0,0 1 0,1-1 0,-1 1 0,-1 0 0,1-1 0,0 1 0,0-1 0,-1 1 0,1 0-1,-1 1 1,0 4 0,0 0 6,0 0 0,1 0 0,1 1 0,-1-1 0,1 0 0,0 1 0,1-1 0,0 0 0,0 0 0,0 0 0,1-1 0,0 1 0,1 0 0,4 6 0,-6-10-3,0 0-1,1 0 0,-1 0 1,1-1-1,0 1 1,0-1-1,-1 0 0,2 0 1,-1 0-1,0 0 0,0 0 1,1-1-1,-1 1 1,1-1-1,-1 0 0,1 0 1,-1 0-1,1-1 0,0 1 1,-1-1-1,1 0 1,0 0-1,-1 0 0,1 0 1,0-1-1,-1 0 0,1 0 1,0 0-1,4-2 1,6-2 7,-1-1 0,0-1 0,-1 0 0,1 0-1,18-17 1,-11 7 0,-1 0 0,23-28 0,-15 10 22,-2-1 0,-1-1 1,-2-1-1,34-81 0,43-171 204,-34 13 128,-63 272-355,-1 0 0,0-1 0,0 1 0,-1 0 0,0-1 0,0 1 0,0-1 0,0 1 0,-1-1 0,-2-8 0,3 14-9,-1 0 0,1 0 1,0 0-1,0 0 0,-1 0 0,1 0 1,0 0-1,-1-1 0,1 1 1,0 0-1,-1 1 0,1-1 0,0 0 1,0 0-1,-1 0 0,1 0 0,0 0 1,-1 0-1,1 0 0,0 0 0,0 0 1,-1 1-1,1-1 0,0 0 1,0 0-1,-1 0 0,1 0 0,0 1 1,0-1-1,0 0 0,-1 0 0,1 1 1,0-1-1,0 0 0,0 0 0,0 1 1,0-1-1,-1 0 0,1 1 1,0-1-1,-9 13-16,-3 11-21,0 1 1,2 0 0,-8 28 0,9-24 15,-6 27-46,2 1 0,3 0 0,-4 85-1,3-28-27,3-34 27,4 134-1,4-206 68,1 0 1,0-1-1,0 1 1,1-1-1,0 1 0,3 7 1,-5-14 2,0 0 0,1 0-1,-1 0 1,1 0 0,0 1 0,-1-1 0,1 0 0,0 0 0,-1 0-1,1 0 1,0 0 0,0 0 0,0 0 0,0-1 0,0 1 0,0 0-1,0 0 1,0-1 0,0 1 0,1-1 0,-1 1 0,0-1 0,0 1 0,0-1-1,1 0 1,-1 0 0,0 1 0,1-1 0,-1 0 0,0 0 0,0 0-1,1-1 1,-1 1 0,0 0 0,0 0 0,1-1 0,-1 1 0,0 0-1,0-1 1,0 1 0,1-1 0,0 0 0,28-18 74,0 0 1,29-26-1,-17 12 35,-41 32-105,0 0-1,0 0 1,1 0 0,-1 0 0,0 0-1,1 1 1,-1-1 0,1 0 0,-1 1-1,1-1 1,-1 1 0,1-1-1,-1 1 1,1 0 0,-1 0 0,1-1-1,0 1 1,-1 0 0,1 1 0,-1-1-1,1 0 1,-1 0 0,1 1 0,0-1-1,-1 1 1,1-1 0,-1 1 0,0-1-1,1 1 1,-1 0 0,0 0-1,1 0 1,-1 0 0,0 0 0,0 0-1,2 2 1,3 4 2,-1 1-1,0 0 1,0 0 0,-1 0-1,4 12 1,5 7 6,-12-25-14,0 1 0,1-1 1,-1 0-1,1 0 0,-1 0 0,1 0 0,0 0 1,-1 0-1,1 0 0,0-1 0,0 1 1,0-1-1,1 1 0,-1-1 0,0 0 1,1 0-1,-1 0 0,0 0 0,1 0 0,-1 0 1,1-1-1,-1 1 0,1-1 0,0 0 1,-1 0-1,1 0 0,-1 0 0,1 0 0,-1 0 1,1-1-1,-1 1 0,1-1 0,-1 0 1,1 0-1,-1 0 0,1 0 0,-1 0 1,0 0-1,0-1 0,3-1 0,111-78 93,-49 32-39,-67 49-51,1-1 0,0 0 0,0 0 0,0 1 0,0-1 0,0 0 0,0 1 1,0-1-1,0 1 0,0-1 0,0 1 0,0 0 0,0-1 0,0 1 0,0 0 0,0 0 0,0 0 0,1-1 0,-1 1 0,0 1 1,0-1-1,0 0 0,0 0 0,0 0 0,2 1 0,-2 0-1,0 0-1,0 0 1,-1 0 0,1 0-1,-1 0 1,1 1 0,-1-1-1,1 0 1,-1 0 0,1 0-1,-1 1 1,0-1 0,0 0-1,0 0 1,0 1 0,0-1-1,0 0 1,0 2 0,-1 10 1,-1 0 0,-1 0 0,-4 16 0,-17 42-2,-58 122 1,-56 57-90,110-210 85,27-38 8,-1 0-1,0 0 0,0 0 1,0 0-1,0 0 0,0 0 1,0-1-1,-1 1 0,1-1 1,0 0-1,-1 1 0,1-1 1,-1 0-1,-4 1 0,7-3-2,-1 1 0,1 0 0,-1 0 0,1 0-1,-1 0 1,1 0 0,-1 0 0,1-1 0,-1 1 0,1 0-1,-1 0 1,1-1 0,-1 1 0,1 0 0,0 0 0,-1-1 0,1 1-1,-1-1 1,1 1 0,0 0 0,-1-1 0,1 1 0,0-1-1,0 1 1,-1-1 0,1 1 0,0-1 0,0 1 0,0-1 0,0 1-1,-1-1 1,1 1 0,0-1 0,0 1 0,0-1 0,0 0-1,1-22 31,2 5-9,1-1 0,0 1 0,2 1 0,0-1 0,1 1 0,1 0 0,0 0 0,1 1 0,1 0 0,0 1 0,24-26 0,6-1 34,1 3 0,72-53 0,-7 17-66,-99 70-220,0-1 134,-8-1-3489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3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4912,'0'0'4402,"-12"1"-3979,-3 1-241,-41 1 932,51-2-631,0-1 0,-1 1 0,1 1 0,0-1 0,-5 4 2887,55-5-2723,0 3 0,53 9 0,-79-7-435,1 0 0,30 14 0,-28-9 162,28 6-1,-43-14-260,1 0 0,-1 0 1,1-1-1,-1 0 0,1 0 0,-1-1 0,10-1 0,-15 1-64,-1 0-1,1-1 0,-1 1 0,0-1 1,0 0-1,1 1 0,-1-1 1,0 0-1,0 1 0,0-1 0,0 0 1,1 0-1,0-2 0,-2 3 12,11-9-246,-7 6-2750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3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7432,'0'0'3417,"16"2"-3077,277 8 1923,-260-10-2178,0-1 1,0-1 0,0-2 0,-1-2 0,0 0 0,46-17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36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1403 4720,'0'0'4470,"6"-13"-4146,0-2-227,4-10 187,25-41-1,122-174 1645,-105 163-1371,-27 39 36,51-60 0,-27 39-48,14-14 285,-61 70-765,1 1 0,0-1 0,0 1 0,0-1 0,0 1 0,0 0 0,0 0 0,1 0 0,-1 1 0,0-1 0,1 1 0,7-2 0,-3-1 334,2 1 213,-10 3-596,1 0 0,-1 0 0,1 1 0,-1-1 0,0 1 0,1-1 0,-1 0 0,0 1 0,1-1 0,-1 1 0,0-1 0,1 1 0,-1-1 0,0 1 0,0-1 0,1 1 0,-1-1 0,0 1 0,0-1 0,0 1 0,0-1 0,0 1-1,0 0 1,0 6 36,0-1-1,0 1 0,0-1 1,-1 0-1,0 1 0,-1-1 0,-2 8 1,0 2 3,-15 52 189,-32 72-1,25-69-101,19-56-91,0 0-1,-9 15 1,-2 2 109,6-4 129,12-28-73,1-1-194,1 0-1,-1 0 1,1 0-1,-1 0 0,0-1 1,0 1-1,1 0 1,-1-1-1,0 1 0,0-1 1,0 0-1,0 1 0,0-3 1,0 2-7,56-100 81,33-51 49,-67 118-98,36-73 0,-53 95-28,1 1 0,0 0 0,1 0 0,0 0 1,1 1-1,0 1 0,11-11 0,-13 12 34,0 2 13,-6 21-12,-32 241 70,29-232-67,0 0 1,2 0-1,1 0 0,0 0 0,8 35 0,-8-55-49,0 0-1,1 1 0,-1-1 1,1 0-1,-1 0 1,1 0-1,0 0 1,0 0-1,0-1 1,1 1-1,-1-1 1,1 1-1,-1-1 1,1 0-1,0 0 1,0 0-1,0 0 1,0 0-1,0-1 0,0 1 1,0-1-1,1 0 1,-1 0-1,5 1 1,2-1 5,0 1 0,0-1 0,1-1 0,-1 0 1,0 0-1,0-1 0,11-2 0,-6 0 3,0 0 0,-1-1 0,0 0 0,0-2 0,0 1 0,-1-2 0,0 1 0,23-17 0,-20 11 5,-3 4-3,0-2-1,-1 1 1,0-1-1,-1-1 1,0 0-1,0-1 1,10-15-1,-15 18 10,0 0 0,-1 0 0,0 0 0,-1 0 0,0-1 0,0 0 0,-1 0 0,0 0 0,-1 0 0,0 0 0,-1-1 0,0-15 0,-1 25-24,-2-50 116,1 47-107,1 1 0,-1-1 0,0 0 1,0 1-1,0-1 0,0 1 0,-1-1 0,1 1 0,-1 0 1,0 0-1,0 0 0,-3-3 0,4 4-10,-1 0 0,0 0-1,1 1 1,-1-1 0,0 1 0,0-1 0,0 1-1,0 0 1,0 0 0,-1 0 0,1 0-1,0 0 1,-1 0 0,1 1 0,0-1 0,-1 1-1,1-1 1,0 1 0,-1 0 0,1 0 0,-1 0-1,1 0 1,0 1 0,-1-1 0,1 1-1,-1-1 1,1 1 0,0 0 0,0 0 0,-1 0-1,1 0 1,0 0 0,0 1 0,0-1 0,0 1-1,1-1 1,-1 1 0,0-1 0,-2 4-1,-3 4-11,0-1-1,1 1 1,0-1-1,0 2 0,1-1 1,0 1-1,-4 13 1,3-1 4,1 0 1,1 0-1,2 0 1,0 0-1,1 0 1,1 1-1,1-1 1,6 36-1,-6-51 6,0 0 0,1 0 0,0 0 0,0 0 0,1 0 0,-1-1 0,1 1 0,1-1 0,0 1 0,-1-1 0,2 0 0,4 5 0,-6-8 0,0 0 0,1 0 0,-1 0 0,1 0 0,0-1 1,-1 1-1,1-1 0,0 0 0,1 0 0,-1-1 0,0 1 1,0-1-1,1 0 0,-1 0 0,1 0 0,-1-1 0,1 0 1,-1 0-1,9 0 0,-2-2 14,0 0-1,-1 0 1,1-1-1,-1 0 1,1 0-1,-1-2 1,0 1-1,-1-1 1,1 0-1,-1-1 1,0 0-1,0-1 1,-1 0-1,13-13 1,12-12 19,-27 27-30,0 0 0,0-1 0,0 0 1,0 0-1,6-11 0,44-82 83,-48 82-50,0 0 0,-1-1 0,8-36 0,-11 29 1,-4 19-26,1 1 1,-1 0-1,1 0 0,0 0 0,1 0 0,-1 0 0,1 0 0,4-8 1,-5 6 23,0 5-14,-1 9-13,1 9-6,-2-1 0,0 0 0,-1 1-1,0-1 1,-7 23 0,-2 14 1,10-44-3,-6 31-16,2 0 0,0 71 0,5-106 9,0 0 0,1 0 0,0 0 0,-1 0 0,1 0 0,3 6-1,-3-9 5,-1 0 0,1 0 0,-1 0-1,1 0 1,-1 0 0,1 0-1,0 0 1,-1-1 0,1 1-1,0 0 1,0 0 0,0-1 0,0 1-1,0-1 1,-1 1 0,1 0-1,0-1 1,0 0 0,0 1 0,0-1-1,1 0 1,-1 1 0,0-1-1,0 0 1,0 0 0,0 0-1,0 0 1,0 0 0,0 0 0,2-1-1,5-1 7,-1 0 0,1-1 0,-1 0-1,1-1 1,-1 1 0,0-1-1,-1-1 1,1 1 0,-1-1 0,11-11-1,-5 4 13,-1 0-1,0-1 0,0-1 0,8-16 1,-9 12 13,-1-1 1,11-34 0,-4 9 31,-14 38-31,0 0-1,0-1 0,0 1 0,0 0 0,-1-1 0,0-10 1,-13 34-17,-2 19-35,1 1 0,3 0 0,-10 57 0,19-88 22,0 0 1,1 0-1,0 0 1,0 0-1,0 0 0,1 0 1,0-1-1,0 1 1,1 0-1,-1 0 1,1-1-1,0 1 1,1-1-1,-1 1 1,1-1-1,0 0 1,1 0-1,-1-1 1,1 1-1,0 0 0,0-1 1,0 0-1,1 0 1,5 4-1,-7-7 5,0 0-1,0 0 1,0 0 0,0 0-1,0 0 1,0-1-1,0 0 1,1 1-1,-1-1 1,0 0 0,0 0-1,0-1 1,0 1-1,1-1 1,-1 0-1,0 1 1,0-1 0,0 0-1,0-1 1,3-1-1,7-4 23,-1-1-1,1 0 1,11-10-1,-15 11-18,4-5 25,0 0-1,0 0 1,-2-1 0,1-1-1,-2 0 1,12-20 0,45-97 132,-50 90-161,16-65 0,-19 57-3,16-74 52,4-18 7,-21 99-55,-2 0 0,-1 0 1,-3-1-1,-2-1 0,1-68 0,-12 57-4,6 55 0,0 0 0,0 0 0,0 0 0,0 0 0,0 0 0,0 0 0,0-1 0,0 1 0,0 0 0,0 0 0,0 0 0,0 0 0,0 0 0,-1-1 0,1 1 0,0 0 0,0 0 0,0 0 0,0 0 0,0 0 0,0 0 0,0 0 0,0 0 0,-1 0 0,1-1 0,0 1 0,0 0 0,0 0 0,0 0 0,0 0 0,0 0 0,-1 0 0,1 0 0,0 0 0,0 0 0,0 0 0,0 0 0,0 0 0,0 0 0,-1 0 0,1 0 0,0 0 0,0 0 0,0 0 0,0 0 0,0 0 0,-1 0 0,1 0 0,0 0 0,0 0 0,0 1 0,0-1 0,0 0 0,0 0 0,0 0 0,-1 0 0,1 0 0,0 0 0,0 0 0,0 1 0,-7 4 0,-2 12-12,1 0-1,1 0 1,0 1-1,1 0 1,-5 22-1,-10 94-85,19-120 94,-27 255-97,25-224 58,3 61 1,2-84 20,2 0 1,0 0-1,1 0 1,12 37 0,-15-56 21,0-1 1,-1 1 0,1 0 0,0-1 0,1 1 0,-1-1-1,0 1 1,1-1 0,0 1 0,-1-1 0,1 0 0,0 0-1,0 0 1,0 0 0,0 0 0,0 0 0,1-1 0,-1 1-1,1-1 1,-1 1 0,1-1 0,-1 0 0,1 0 0,0 0-1,-1-1 1,1 1 0,0 0 0,3-1 0,0 1 8,0 0 1,-1-1 0,1 0 0,0 0 0,-1-1-1,1 0 1,0 0 0,-1 0 0,1 0 0,-1-1 0,1 0-1,-1 0 1,0-1 0,0 1 0,0-1 0,0 0-1,-1 0 1,1-1 0,7-7 0,5-6 36,-1 0 0,-1-1 0,17-28 1,-30 44-43,2-3 14,0 0-1,-1 0 1,0 0 0,0-1-1,0 1 1,-1-1 0,0 1 0,0-1-1,0 0 1,-1 0 0,0 1-1,0-1 1,0 0 0,-1 0-1,0-1 1,0 1 0,0 0-1,-1 0 1,0 0 0,0 1 0,-4-12-1,-2 8 127,4 5 115,13 3-167,-6 2-86,0-1-1,0 1 1,0 0 0,0 0 0,-1 1 0,1-1-1,0 1 1,-1-1 0,1 1 0,-1 0-1,0 1 1,4 2 0,3 3 4,0 1 0,12 14 0,-17-16-7,0 0 0,-1 1 0,0 0-1,-1 0 1,1 0 0,-2 1 0,1-1 0,-1 0-1,0 1 1,0 17 0,0-12 7,1 0 0,0 1 0,5 14 0,-6-24-9,0 0 0,0-1-1,0 1 1,1 0 0,0-1 0,0 0 0,0 0-1,4 5 1,-5-7 0,0-1 1,0 0-1,0 0 0,0 1 0,0-1 1,0-1-1,0 1 0,0 0 0,0-1 1,0 1-1,1-1 0,-1 1 0,0-1 1,0 0-1,1 0 0,-1 0 0,0 0 1,0 0-1,1-1 0,-1 1 0,4-2 1,7-2 12,1-1 1,-1 0 0,1-1 0,22-14 0,45-36 37,-63 42-29,-3 3-7,-1-2 1,17-19-1,-18 18 16,26-22-1,-34 32-24,8-7 29,1 1-1,22-12 0,-29 18-12,-7 5 25,-9 9-8,-10 17-24,-4 4-5,2 2-1,1 0 1,-22 50 0,40-78-11,0 0 1,1 1 0,-1-1 0,1 0-1,1 1 1,-1-1 0,1 0 0,0 1-1,0-1 1,0 1 0,1-1 0,0 0-1,3 11 1,-4-16 1,0 1 0,0-1 0,1 1 0,-1-1 0,0 1 0,1-1 0,-1 1 0,1-1 0,-1 1-1,0-1 1,1 0 0,-1 1 0,1-1 0,-1 0 0,1 1 0,0-1 0,-1 0 0,1 0 0,-1 1 0,1-1 0,-1 0-1,1 0 1,0 0 0,-1 0 0,1 0 0,0 0 0,-1 0 0,1 0 0,-1 0 0,1 0 0,0 0 0,-1 0 0,1 0 0,-1 0-1,1-1 1,0 1 0,0-1 0,20-11 19,-11 0-5,0 1 1,-1-2 0,0 1 0,-1-1 0,0 0-1,-1-1 1,-1 0 0,0 0 0,-1 0 0,0-1 0,-1 1-1,-1-1 1,0 0 0,-1-1 0,-1 1 0,0 0-1,-2-23 1,-3 30 236,-2 13-155,-3 13-51,5-5-43,1 0 0,0 0 1,1 0-1,1 0 1,-1 1-1,2-1 0,2 24 1,-1-27-3,0 0 0,1 0 0,1-1 0,0 1 0,0 0 0,1-1-1,0 0 1,0 0 0,1 0 0,0-1 0,8 10 0,-11-16-1,0 1-1,0-1 1,0 0 0,1 0-1,-1 0 1,1 0 0,-1 0-1,1-1 1,0 1-1,0-1 1,0 0 0,-1 0-1,1 0 1,1 0-1,-1 0 1,0-1 0,0 1-1,0-1 1,0 0-1,0 0 1,0 0 0,0 0-1,1 0 1,-1-1 0,0 0-1,0 1 1,0-1-1,5-3 1,7-2 5,0-2 0,-1 0 0,0 0 0,18-16 0,-10 8 1,-3 1 8,0 0 1,-1-2-1,0 0 1,-2-1-1,0 0 1,-1-2-1,-1 1 1,0-2-1,-2 0 1,0-1-1,-2 0 1,8-24-1,5-14 34,-4 0 0,-2-2-1,-2 0 1,-4-1 0,6-89-1,-15 129-30,-1 9-2,0-1 0,0 0 1,-2 0-1,0 0 0,0 0 1,-7-24-1,8 38-14,0 1 0,0-1 0,0 1 0,0-1 0,-1 1 0,1 0 0,0-1-1,0 1 1,-1-1 0,1 1 0,0 0 0,0-1 0,-1 1 0,1-1 0,0 1 0,-1 0 0,1 0-1,0-1 1,-1 1 0,1 0 0,-1 0 0,1-1 0,-1 1 0,1 0 0,0 0 0,-1 0 0,1 0-1,-1 0 1,1-1 0,-1 1 0,1 0 0,-1 0 0,0 0 0,-16 10 16,-12 22-22,12-6-6,0 0-1,2 1 1,2 1 0,0 0 0,2 1-1,0 0 1,3 1 0,0 0 0,2 0-1,1 1 1,1 0 0,2 0 0,1 0-1,2 0 1,7 52 0,-3-52-10,3 12-20,16 58 1,-20-88 33,1 1 0,1-1 0,0 0 0,1-1 0,0 1 0,1-1 0,0-1 0,13 15 0,-14-19 6,0-1 0,0 0 0,0 0 0,1-1 0,0 0 0,0 0 0,0 0 0,0-1 1,12 3-1,-15-5-2,1 0 0,-1-1 0,1 0 0,0 0 0,0-1 0,-1 1 1,1-1-1,0 0 0,0-1 0,-1 1 0,1-1 0,0 0 0,-1-1 0,1 1 1,0-1-1,5-3 0,-8 3-16,0 0 0,-1 1 0,1-1 1,0-1-1,-1 1 0,1 0 0,-1-1 0,0 1 0,0-1 0,0 0 1,0 0-1,0 0 0,0 0 0,-1 0 0,1 0 0,0-4 1,1-2-872,-1 0 1,0 0-1,0-17 1,-2 25 641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3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9240,'0'0'1840,"75"-4"-1440,-5-2 0,11 6-8,10 4 0,-11-2-32,9 5 8,-2 5-56,3 0 0,1 0-32,2-14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40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360 863 4416,'0'0'3086,"-1"-10"-2616,-4-34-82,4 42-331,1-1 1,-1 1 0,0 1-1,0-1 1,0 0 0,0 0-1,0 0 1,-1 0 0,1 1-1,-1-1 1,1 1 0,-1-1-1,1 1 1,-1-1 0,0 1-1,0 0 1,1 0 0,-1 0-1,0 0 1,0 0 0,0 0-1,0 1 1,0-1 0,0 1-1,0-1 1,-3 1 0,-2-2 137,-2-1-23,1 1 0,-1 1 1,0-1-1,0 1 0,0 1 1,0 0-1,1 0 0,-1 1 1,0 0-1,0 0 0,0 1 1,1 0-1,-1 1 1,1 0-1,0 0 0,0 1 1,-13 7-1,9-4 16,0 1 1,1 1-1,0 0 1,0 0-1,1 1 1,0 1-1,1 0 1,0 0 0,1 0-1,-10 18 1,16-23-106,-1 0 1,1 1-1,0-1 1,1 1-1,-1 0 1,1 0 0,1-1-1,-1 1 1,1 0-1,0 0 1,2 11-1,-1-13-30,-1-1 0,1 1 0,0 0 0,0-1-1,1 1 1,0-1 0,-1 1 0,1-1 0,1 0-1,-1 1 1,1-1 0,-1-1 0,1 1 0,0 0-1,1-1 1,-1 1 0,5 3 0,-5-6-12,0 1 0,0-1 1,0 0-1,0 0 0,0 0 0,0-1 1,1 1-1,-1-1 0,0 1 0,0-1 1,0 0-1,1 0 0,-1-1 0,0 1 1,0-1-1,0 1 0,1-1 1,-1 0-1,0 0 0,0 0 0,0-1 1,5-2-1,0-2 39,0 1-1,1-1 1,-2 0-1,1-1 1,-1 0 0,8-8-1,-5 2 17,-1 0-1,0 0 0,-1-1 1,0 0-1,-1 0 1,7-19-1,-5 3 185,0 0 0,5-38 0,-13 52-17,-3 20 91,-6 26-89,4-10-232,0 0 0,2 0 1,1 0-1,1 28 0,1-39-20,0 0 0,0 1 0,1-1 0,0 0 0,0 0 0,1 0 1,1-1-1,-1 1 0,2-1 0,-1 1 0,1-1 0,6 7 0,-10-13-6,1 0 0,0 0 0,0-1 0,0 1 0,0-1 0,0 0 0,0 1 0,0-1-1,0 0 1,0 0 0,1 0 0,-1-1 0,0 1 0,1 0 0,-1-1 0,0 0 0,1 1 0,-1-1 0,1 0 0,-1 0 0,0-1 0,1 1 0,-1 0 0,1-1 0,-1 1 0,0-1 0,1 0 0,-1 0 0,0 0 0,0 0 0,3-2 0,4-2 12,0-1 0,0 0 0,-1 0 0,1-1 0,13-14 0,-9 6 14,0-1-1,-1-1 1,-1 0-1,10-21 1,33-80 112,-37 79-93,7-20 6,-3 0 0,-2-1-1,-3 0 1,-2-2 0,-4 1 0,-1-2-1,-4 1 1,-3-77 0,-2 124-27,-1 1-1,-1 0 1,0-1 0,-1 1-1,0 0 1,-8-17 0,11 30-28,0 0 0,0 0 1,0 1-1,-1-1 1,1 0-1,0 1 0,-1-1 1,1 0-1,0 1 1,-1-1-1,1 1 0,-1-1 1,1 1-1,-1-1 1,1 1-1,-1-1 0,1 1 1,-1-1-1,0 1 1,1 0-1,-1-1 0,0 1 1,1 0-1,-1 0 0,0-1 1,1 1-1,-1 0 1,0 0-1,0 0 0,1 0 1,-1 0-1,0 0 1,0 0-1,1 0 0,-1 0 1,0 0-1,1 0 1,-1 0-1,0 1 0,1-1 1,-1 0-1,-1 1 1,-1 1-3,0 0-1,1 1 1,-1-1 0,1 1 0,-1-1 0,1 1 0,-4 5 0,-7 13-10,1 0 1,1 1-1,1 1 0,1-1 1,1 1-1,-9 39 0,-13 150-70,25-164 66,-4 54-38,5 0 0,11 112 1,-7-199 50,2 0 1,0 0 0,0-1 0,1 1-1,1-1 1,1 0 0,0 0 0,12 23-1,-16-35 4,1 1-1,0-1 0,-1 0 1,1 0-1,0 0 1,0 0-1,1 0 0,-1 0 1,0-1-1,1 1 1,-1-1-1,1 1 0,-1-1 1,1 0-1,4 1 1,-2-1 2,0 0 0,1 0 0,-1-1 1,1 1-1,-1-1 0,0-1 1,10-1-1,-1-1 7,0 0 0,-1-1 1,1-1-1,-1-1 0,17-8 0,-8-1 28,0 0 1,-1-1-1,0-1 0,-1-1 0,-2-1 0,1-1 0,18-27 1,-35 44-17,0 0 1,-1 0-1,1-1 1,0 1 0,-1 0-1,0-1 1,2-6-1,4-12 208,-8 19-75,-3 5-36,-6 5-30,2 1-83,0 0 0,1 0 0,-1 1-1,2 0 1,-1 1 0,1 0 0,1 0 0,0 0 0,0 0 0,1 1 0,-4 15 0,7-21-6,-1 0 0,1 0 0,1 0 0,-1 1 0,1-1 0,0 0 0,0 1 0,0-1 0,1 0 0,-1 0 0,1 1 0,1-1 0,-1 0 0,1 0 1,0 0-1,0 0 0,0-1 0,1 1 0,0-1 0,0 1 0,0-1 0,0 0 0,1 0 0,-1 0 0,1 0 0,6 4 0,-6-6 0,0 1 0,1-1-1,-1 0 1,0 0 0,1 0 0,0 0-1,-1-1 1,1 0 0,0 0-1,0 0 1,0-1 0,0 0 0,-1 0-1,1 0 1,0 0 0,0-1-1,0 1 1,0-1 0,6-3 0,-5 2 2,1 0 0,-1-1 0,0 0 0,0 0 0,0-1 1,0 1-1,0-1 0,-1-1 0,0 1 0,0-1 0,0 0 1,0 0-1,4-7 0,-3 4 6,-1-1 0,0 0 0,0 0-1,-1-1 1,0 1 0,-1-1 0,0 1 0,-1-1 0,0 0 0,0-1 0,-1 1 0,0-11-1,-1 16 2,0-1 0,-1 0 0,0 1 0,0-1 0,0 1 0,-1 0 0,0-1 0,0 1 0,0 0 0,-1 0 0,0 0 0,0 0 0,0 1 0,0-1-1,-1 1 1,0 0 0,1 0 0,-2 0 0,1 0 0,0 1 0,-1 0 0,1 0 0,-9-4 0,8 5 3,-1-1 1,0 1-1,0 1 0,0-1 1,-1 1-1,1 0 1,0 1-1,0-1 0,-1 1 1,-11 1-1,14 0-9,0-1-1,0 1 1,0 0 0,0 0-1,0 0 1,0 0 0,0 1-1,0-1 1,0 1-1,1 0 1,-1 1 0,1-1-1,-1 0 1,1 1 0,0 0-1,0 0 1,-3 4 0,5-6-9,0 1 0,0-1 0,0 1 0,0-1 0,0 1 0,0 0 0,1 0 0,-1-1 0,1 1 0,-1 0 0,1 0 0,0 0 0,0-1 0,0 1 0,0 0 0,0 0 0,0 0 0,0 0 0,1-1 0,-1 1 0,1 3 0,0-4 2,0 0-1,0 1 1,0-1 0,0 0 0,0 1 0,0-1-1,1 0 1,-1 0 0,0 0 0,1 0 0,-1 0-1,0-1 1,1 1 0,-1 0 0,1 0-1,-1-1 1,1 1 0,0-1 0,-1 0 0,1 1-1,-1-1 1,1 0 0,0 0 0,2 0 0,9-1 0,-1 0 1,1-1 0,-1 0-1,24-8 1,46-21 0,-79 30 0,73-35 18,-49 23-3,-1 0 1,2 2-1,53-14 0,-79 24-12,0 0-1,0 1 1,-1 0-1,1-1 1,0 1 0,0 0-1,0 0 1,-1 0-1,1 0 1,0 0 0,0 0-1,0 0 1,-1 1 0,1-1-1,0 1 1,0-1-1,-1 1 1,1 0 0,0-1-1,-1 1 1,1 0 0,-1 0-1,1 0 1,-1 0-1,1 1 1,-1-1 0,0 0-1,0 1 1,1-1-1,-1 1 1,0-1 0,0 1-1,-1-1 1,1 1 0,0 0-1,0-1 1,-1 1-1,1 0 1,0 3 0,0 6 11,0-1 0,-1 1 0,0-1 0,-1 1 0,-3 16 1,2-14-5,0-5-3,0 0 0,0 0 0,-1 0 0,-5 12 0,5-14 47,0 0 0,0 0-1,1 1 1,0 0 0,0-1 0,1 1-1,-2 11 1,4-20-34,0 1 0,0-1 0,0 1 0,0-1 0,0 1 0,0 0 0,0-1 0,1 1 0,-1 0 0,0 0 0,1 0 0,1-2 0,8-6 27,29-37 42,50-51 114,-88 95-188,-1-1 0,1 1 0,1 0 0,-1 1 0,0-1 0,0 0 0,1 1 0,-1-1 0,1 1 0,0-1 0,-1 1 0,1 0 0,0 0 0,0 1 0,5-2 0,-7 2-9,0 0 0,0 0 0,0 1 0,0-1 0,0 0 0,0 1 0,0-1 0,0 1 0,0-1 0,0 1 0,0-1 0,0 1 0,0-1 0,-1 1 0,1 0 0,0 0-1,0 0 1,1 2 1,0-1-1,-1 1 1,1-1-1,-1 1 1,1 0-1,-1 0 0,0-1 1,0 4-1,3 14 14,0 0-1,0 36 1,2 8 12,-8-52-31,2-4 39,10-13 8,12-12 1,35-36 1,-6 6-2,-19 17 4,-21 19-9,0 1-1,1 0 1,13-9-1,-24 19-39,0-1-1,-1 1 0,1-1 1,-1 1-1,1 0 0,0-1 1,-1 1-1,1 0 0,0-1 1,0 1-1,-1 0 0,1 0 0,0 0 1,-1 0-1,1 0 0,0 0 1,0 0-1,-1 0 0,1 0 1,0 0-1,0 0 0,-1 0 0,1 1 1,0-1-1,-1 0 0,1 0 1,0 1-1,-1-1 0,1 0 1,0 1-1,-1-1 0,1 1 0,-1-1 1,1 1-1,-1-1 0,1 1 1,-1-1-1,1 1 0,-1 0 1,1-1-1,-1 1 0,0 0 0,1-1 1,-1 1-1,0 0 0,0-1 1,1 2-1,0 5 1,1-1 0,-1 1 1,0 0-1,0 9 0,0-7-2,0 6 2,2 16-1,1 0 0,1 0 0,15 46 0,-16-64 7,-2-7-2,0 1 1,0-1-1,1 0 1,0 0-1,0 0 0,0-1 1,8 11-1,-4-7 10,1-1-1,0 1 0,1-1 1,0-1-1,10 8 1,-15-13-3,1 1 1,0-1-1,0 0 0,0 0 1,0 0-1,0-1 0,1 0 1,-1 0-1,0 0 1,1 0-1,-1-1 0,0 0 1,9-1-1,3-1 31,0-1 0,0-1 1,0-1-1,0 0 0,-1-2 0,0 1 0,0-2 0,27-17 0,-24 12-816,-1 0-1,0-2 0,-1 0 1,0-1-1,28-36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4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40 140 4512,'0'0'945,"-3"-12"-26,-34-93 1569,37 105-2464,0 0-1,0 0 1,0 0 0,0-1 0,0 1-1,0 0 1,0 0 0,0 0 0,0-1 0,0 1-1,0 0 1,0 0 0,0 0 0,0-1-1,0 1 1,0 0 0,1 0 0,-1 0 0,0 0-1,0-1 1,0 1 0,0 0 0,0 0-1,0 0 1,0 0 0,1 0 0,-1-1 0,0 1-1,0 0 1,0 0 0,0 0 0,1 0 0,-1 0-1,0 0 1,0 0 0,0 0 0,1 0-1,-1 0 1,0-1 0,0 1 0,0 0 0,0 0-1,1 0 1,-1 0 0,0 0 0,0 0-1,0 1 1,1-1 0,-1 0 0,0 0 0,0 0-1,0 0 1,1 0 0,-1 0 0,0 0-1,0 0 1,0 0 0,0 0 0,1 1 0,19 6 121,-11-4 27,29 7 124,0-1 1,0-2-1,0-2 1,63 1 0,158-16 1085,-136-10-765,-23 2-243,28 1-1854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55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362 788 5624,'0'0'6733,"-11"-5"-6380,-36-14-11,43 18-209,0-1 0,0 1 0,0 0 1,-1 0-1,1 1 0,0-1 0,-1 1 0,1 0 1,0 0-1,-1 1 0,1-1 0,0 1 1,-1 0-1,-6 2 0,1 1 66,1 1 1,-1 0-1,1 0 1,-10 8-1,5-4-5,-2 2 16,1 0-1,0 1 1,1 1 0,0 0-1,0 1 1,2 0 0,0 1 0,1 1-1,-18 31 1,27-42-152,0 1 1,0-1-1,1 1 1,0-1-1,0 1 0,1 0 1,0 0-1,0-1 0,0 1 1,0 0-1,1 0 0,0-1 1,0 1-1,4 9 1,3 7 81,1 0 0,15 25 0,-22-43-117,3 5 22,0-1 0,0 1 0,1-1 1,0-1-1,0 1 0,1-1 0,0 0 0,1 0 1,-1-1-1,1 0 0,0 0 0,1-1 0,-1 0 1,1 0-1,0-1 0,0 0 0,1-1 0,-1 0 0,1-1 1,0 1-1,-1-2 0,1 0 0,0 0 0,0 0 1,0-1-1,0-1 0,0 0 0,0 0 0,12-4 1,1 0 38,-1-2 1,1 0 0,-1-1 0,-1-1-1,1-1 1,-2-1 0,0-1 0,26-20-1,-6 1 58,-1-1-1,-2-2 0,54-63 1,-87 92-108,-1 0 1,-1 0 0,1 0-1,0 0 1,-1 0 0,0-1-1,-1 1 1,1-1 0,0-9-1,-3 6 103,-5 9-55,-7 13 7,10-7-84,0-1 0,0 1 0,0 0-1,1 0 1,0 0 0,0 0 0,1 0 0,-1 1-1,1-1 1,1 0 0,-1 1 0,1-1-1,0 1 1,1-1 0,0 1 0,0-1 0,0 0-1,1 0 1,-1 1 0,1-1 0,1 0-1,-1-1 1,8 12 0,-5-9-8,0-1 0,1 1 0,0-1 0,0 0 0,1-1-1,7 6 1,-12-10 4,0-1-1,1 0 0,-1 1 1,0-1-1,1 0 0,-1-1 1,1 1-1,-1 0 0,1-1 0,-1 1 1,1-1-1,0 0 0,-1 0 1,1 0-1,-1 0 0,1 0 1,0-1-1,-1 1 0,1-1 0,-1 0 1,1 1-1,-1-1 0,0 0 1,1-1-1,-1 1 0,4-3 1,-1 1 6,0 0 0,-1 0 0,0-1 0,1 0 0,-1 1 0,0-2 0,-1 1 0,1 0 0,-1-1 0,0 1 0,0-1 0,0 0 0,-1 0 0,0 0 0,0 0 0,0-1 1,0 1-1,-1-1 0,0 1 0,0-1 0,0 1 0,-1-9 0,0 7 5,-1 0 0,0 0 0,-1 0 0,1-1 0,-1 1 0,-1 1 0,1-1 0,-1 0 0,-1 1 0,1-1 0,-1 1 0,0 0 0,0 0 0,-1 0 0,0 1 0,-10-10 0,10 11 1,0 0-1,0 0 1,0 0-1,-1 1 1,1 0-1,-1 0 1,0 0 0,0 1-1,0 0 1,0 0-1,0 0 1,-1 1-1,1 0 1,0 0-1,-1 1 1,1-1-1,-1 2 1,1-1-1,0 1 1,-1-1-1,1 2 1,0-1 0,-1 1-1,-8 3 1,9 2-59,15-6 27,21-3 12,-9 0-5,12-1 3,-1-1 0,-1-2 1,1-1-1,-1-2 0,40-15 1,-13-5-11,58-25-17,-99 47 42,1 1-1,-1 1 1,1 1-1,34-4 1,-46 8 0,0 0 0,0 0 0,0 1 0,0-1-1,0 1 1,5 2 0,-9-3 1,0 1-1,-1-1 1,1 1-1,-1-1 1,1 1-1,-1 0 1,1 0-1,-1-1 1,1 1-1,-1 0 1,0 0-1,1 0 1,-1 1-1,0-1 1,0 0-1,0 0 1,0 1-1,0-1 1,0 1-1,0-1 1,0 1-1,-1-1 1,2 2-1,-1 13 18,0 0-1,-1 0 0,-1-1 1,0 1-1,-1 0 1,0 0-1,-2-1 0,0 0 1,0 0-1,-2 0 0,0 0 1,0-1-1,-1 0 1,-12 18-1,10-17-8,-8 14 226,14-26-59,8-17 17,40-87-36,-37 87-142,0 1 0,0 1 0,1-1 0,1 1-1,14-14 1,3 0 31,-17 14-25,2 1 0,-1 0 0,1 1 0,1 0 0,0 1 0,17-9 1,-29 18-23,0 0 1,0-1-1,0 1 1,0 0-1,0 0 1,0 0-1,0 0 1,1 0 0,-1 0-1,0 1 1,0-1-1,0 0 1,0 0-1,0 1 1,0-1-1,0 1 1,0-1 0,0 1-1,0-1 1,0 1-1,0 0 1,0-1-1,0 1 1,0 0-1,0 0 1,-1 0 0,1-1-1,0 1 1,-1 0-1,2 2 1,15 30 19,-12-16-21,0 0-1,-2 1 1,0-1 0,1 34 0,4 30 14,-6-73-7,0 1 0,1-1 0,-1 0 1,2 0-1,-1 0 0,1 0 0,5 9 1,-7-15-8,-1 0 0,1 0 0,0 0 1,-1 0-1,1-1 0,0 1 0,0 0 1,0-1-1,0 1 0,1-1 1,-1 0-1,0 1 0,1-1 0,-1-1 1,1 1-1,-1 0 0,1 0 1,-1-1-1,1 1 0,-1-1 0,1 0 1,-1 0-1,1 0 0,0 0 0,-1 0 1,1-1-1,-1 1 0,1-1 1,-1 0-1,1 0 0,-1 1 0,0-2 1,4-1-1,6-3 12,-1 0 0,0-1 1,0-1-1,-1 0 0,14-13 0,-3-1 24,0-1 0,-1-1 0,30-49 0,9-7 92,-27 40-8,-31 38-119,1 0 1,-1 1-1,1-1 0,-1 1 0,1 0 0,0-1 1,-1 1-1,1 0 0,0 0 0,0 0 0,0 0 0,0 0 1,0 1-1,0-1 0,0 1 0,1-1 0,-1 1 1,0 0-1,0 0 0,0 0 0,0 0 0,0 0 1,1 0-1,-1 0 0,4 2 0,6 1 6,-1 1 0,0 1 1,19 9-1,7 3-7,-29-15 7,0 1 0,-1 0 0,1 0 0,7 5 0,-29-16 21,-1 1 1,-19-7-1,2 0 15,28 14-41,1-1 0,-1 0 0,1 1 0,-1 0 1,0 0-1,1 0 0,-1 0 0,1 0 0,-1 1 0,1 0 1,-1-1-1,1 1 0,0 0 0,-1 1 0,1-1 0,0 1 1,0-1-1,-4 4 0,-3 1 0,0 0 0,1 1 0,0 0 0,-12 13 0,16-14-5,0 1 0,1-1 0,0 1 0,0 0 0,0 0 1,1 1-1,0-1 0,1 1 0,-1-1 0,1 1 1,1 0-1,-1 0 0,1 9 0,0 3-6,1 0-1,1 0 1,0 0-1,5 21 1,-4-35-2,0 0 0,0 0 0,0-1 0,1 1 0,-1-1 0,1 0 1,1 0-1,-1 0 0,6 6 0,7 12-12,-13-19 18,1 0 0,-1 0 1,1 0-1,0-1 0,0 1 1,0-1-1,0 0 0,0 0 1,1-1-1,-1 1 0,1-1 1,0 0-1,0 0 0,0-1 1,0 1-1,0-1 0,0 0 1,0 0-1,0-1 0,10 0 1,8 0-2,-1-2-1,1 0 1,29-8 0,-49 9 2,177-49 64,-158 45-60,-1-1 0,0-1 0,0-1 0,-1-1 0,0 0-1,-1-2 1,0 0 0,0-1 0,29-26 0,-37 29 7,-1 0 0,0 0 0,-1-1 0,-1-1 0,1 1 0,12-23 0,-18 27-2,-1 0-1,1-1 0,-1 0 1,-1 1-1,1-1 0,-1 0 1,0 0-1,-1 1 0,1-1 1,-2 0-1,1 0 0,-1 0 1,1 0-1,-2 0 0,1 1 1,-3-8-1,3 11-3,-1-1-1,1 1 1,-1-1-1,1 1 1,-1 0-1,0 0 1,0 0 0,0 0-1,-1 0 1,1 0-1,-1 1 1,1-1-1,-1 1 1,0 0 0,0-1-1,0 1 1,0 1-1,0-1 1,-1 0-1,1 1 1,-1 0-1,1 0 1,-1 0 0,1 0-1,-1 0 1,1 1-1,-1-1 1,0 1-1,1 0 1,-1 0 0,-5 1-1,4 0 1,0 1-1,1-1 1,-1 1-1,1 0 1,-1 0-1,1 1 1,0-1-1,0 1 1,0 0-1,0 0 1,0 0-1,1 0 1,-1 1-1,-2 4 1,-2 1-8,1 1 1,0 0-1,1 0 0,-7 15 1,10-19-1,1 1 0,0-1 0,0 0 0,1 1 0,-1-1 0,2 1 0,-1 0 0,1-1 0,0 1 0,0-1 0,2 13 0,3 2-12,0-1 1,12 28 0,1 7 2,-15-45 12,0-1 0,1 0 0,0 1 0,0-1 0,1-1 0,0 1 0,1-1 0,0 0 0,0 0 0,9 8 0,-14-15 0,1 0 0,0 0 0,-1-1 0,1 1 0,0-1 0,-1 1 0,1-1 0,0 0 0,-1 1 0,1-1 0,0 0 0,0 0 0,-1 0 0,1-1 0,0 1 0,-1 0 0,1-1 0,0 1 0,2-2 0,33-13 0,-20 4 7,0-1-1,-1 0 0,-1-1 1,27-30-1,-10 12 8,7-10 8,-26 27-14,0 0-1,1 1 1,1 0-1,0 1 0,0 0 1,19-9-1,-23 16-5,48-22 7,-54 25-8,1 1-1,0-1 1,-1 1-1,1 0 1,0 0-1,-1 1 1,1 0-1,0 0 1,6 1-1,-10 0 0,-1-1 1,0 1-1,0-1 0,0 1 0,0 0 0,0 0 1,-1-1-1,1 1 0,0 0 0,0 0 1,0 0-1,-1 0 0,1 0 0,0 0 0,-1 0 1,1 0-1,-1 0 0,1 0 0,-1 1 1,0-1-1,1 0 0,-1 0 0,0 0 0,0 0 1,0 3-1,1 33 19,-2-26-9,1 0-1,-2 0 0,0 0 1,0 0-1,-1 0 0,0 0 1,-1 0-1,-1-1 0,1 0 1,-11 17-1,7-14-3,7-11 0,0 0 0,0 0 1,0 0-1,0 0 1,-1-1-1,1 1 0,0 0 1,-1-1-1,-2 3 0,10-10 14,0 1 0,-1-1 0,0 0-1,-1 0 1,7-11 0,13-17 8,-5 11-8,39-41 56,-52 58-63,1 1 0,-1-1 1,1 1-1,0 1 0,1-1 0,-1 1 0,15-6 0,-21 10-12,0 0 0,0-1 0,0 1-1,1 0 1,-1 0 0,0 0 0,0 0 0,0 0-1,0 0 1,0 0 0,0 1 0,0-1-1,1 0 1,-1 1 0,0-1 0,0 0-1,0 1 1,0-1 0,0 1 0,0 0-1,0-1 1,-1 1 0,1 0 0,0-1-1,0 1 1,0 0 0,-1 0 0,1 0-1,0 0 1,-1 0 0,1 0 0,-1 0-1,1 0 1,-1 0 0,0 0 0,1 0-1,-1 0 1,0 0 0,1 2 0,1 7-5,0 0 0,0 0 0,0 15 0,-2-13-11,4 34-14,9 65-20,-11-101 46,0-1 0,0 0 0,1 0 0,1 0 0,-1 0 0,1 0 0,1-1 0,7 12 0,-10-18 3,-1-1 0,0 0 0,0 0 0,1 0 0,-1 0 0,1 0 0,-1 0 0,1 0 0,-1 0 0,1-1 0,0 1 0,-1 0 0,1-1 0,0 1 0,0-1 0,-1 0 0,1 0 0,0 0 0,0 0 0,-1 0 0,1 0 0,0 0 0,0 0 0,-1-1 0,1 1 0,0-1 0,-1 1 0,1-1 0,0 1 0,-1-1 0,2-1 0,6-3 0,0 0 0,0 0 0,15-13 0,-4-2 0,0 0 0,-2-1 0,0-1 0,27-46 0,-34 52 0,15-27 23,36-87-1,-27 53-3,-14 29 11,26-87 0,1-56 41,-39 153-58,7-37 44,-3 0 1,4-84-1,-17 156-52,1 1 3,-1 0-1,0 0 1,0 0 0,1-1-1,-1 1 1,-1 0 0,1 0-1,0 0 1,-1 0 0,1 0-1,-1 0 1,1-1 0,-1 1-1,0 0 1,0 1-1,0-1 1,-2-3 0,2 5-9,1 0 0,-1 0 0,1 0-1,-1 1 1,0-1 0,1 0 0,-1 1 0,1-1 0,-1 0 0,1 1 0,-1-1 0,1 1 0,-1-1-1,1 0 1,0 1 0,-1-1 0,1 1 0,0 0 0,-1-1 0,1 1 0,0-1 0,-1 1 0,1-1 0,0 2-1,-9 17-29,-9 28-3,2 2 0,-17 88-1,-20 267-261,51-363 259,1 0 0,3 0 0,1 0 0,9 46 0,-11-83 36,-1-1 0,1 1 0,0-1-1,1 0 1,-1 1 0,0-1 0,1 0 0,0 0 0,0 0-1,0 0 1,0 0 0,0-1 0,0 1 0,1 0 0,-1-1-1,1 0 1,0 0 0,0 0 0,0 0 0,0 0 0,6 2-1,-4-2 6,1 0 0,0-1 0,0 0 0,-1 0 0,1-1-1,0 0 1,0 0 0,0 0 0,0-1 0,-1 1 0,1-1-1,7-3 1,-4 2 8,-1-1 0,0-1 0,0 0 0,0 0 0,0 0 0,-1-1 0,1 0 0,-1 0 0,6-7 0,7-7 35,25-35 0,-13 16 26,-23 26-47,-1-1 0,0 0 1,-1 0-1,0-1 0,7-24 1,-1 7 1,-10 25-5,0 0 0,-1-1-1,0 1 1,0-1 0,1-12-1,-3 18-22,1 1 0,-1 0 0,0 0 0,0-1 0,0 1 0,0 0 0,0 0 0,0 0-1,1 0 1,-1-1 0,0 1 0,0 0 0,0 0 0,0 0 0,1 0 0,-1-1-1,0 1 1,0 0 0,0 0 0,1 0 0,-1 0 0,0 0 0,0 0 0,1 0 0,-1 0-1,0 0 1,0 0 0,0 0 0,1 0 0,-1 0 0,0 0 0,0 0 0,1 0-1,-1 0 1,0 0 0,0 0 0,1 0 0,-1 0 0,0 0 0,0 0 0,0 0 0,1 1-1,-1-1 1,0 0 0,0 0 0,0 0 0,0 0 0,1 1 0,-1-1 0,0 0-1,0 0 1,0 0 0,0 0 0,1 1 0,11 8-34,3 3 16,-13-10 13,1 0 0,-1 0-1,1 0 1,-1 0-1,0 0 1,0 0 0,0 0-1,0 1 1,0-1 0,0 1-1,-1 0 1,3 4-1,1 10-7,-1 0-1,0 0 0,-1 0 0,-1 0 0,0 26 1,2 13-1,-5 1 13,0-49 1,0 0 0,1 1 0,-1-1 0,2 1 0,-1-1 0,1 0 0,1 1 0,-1-1 0,1 0 0,1 0 0,4 9 0,-7-15 0,1-1 0,0 0 0,0 0 0,0 1 0,0-1 0,0 0 0,0 0 0,1 0 0,-1 0 0,0 0 0,0 0 0,1-1 0,-1 1 0,1 0 0,-1-1 0,1 1 0,-1-1 0,1 1 0,1-1 0,1 1 0,1-1 0,-1 0 0,0 0 0,0 0 0,1-1 0,-1 0 0,4-1 0,7-2 0,0-1 0,26-13 0,14-11 0,97-67 0,-127 80 2,48-23 0,-48 27 2,0-2 1,23-16-1,16-10 60,-54 34-56,0-1 38,-15 7 0,-19 7-12,-5 5-25,1 0 0,0 2-1,1 0 1,-29 22 0,40-23-15,0 0-1,0 0 0,1 2 1,1 0-1,0 0 1,1 2-1,-13 21 1,24-34 4,0 0 1,0 0-1,0 0 1,1 1 0,-1-1-1,1 1 1,0-1-1,1 1 1,-1-1-1,1 1 1,0-1 0,0 1-1,1 8 1,0-11 1,-1 0 0,0 0 1,1 0-1,-1 0 1,1 0-1,0 0 0,0 0 1,0 0-1,0-1 1,0 1-1,0 0 0,0 0 1,1-1-1,-1 1 1,1-1-1,-1 1 0,1-1 1,-1 0-1,1 1 0,0-1 1,0 0-1,0 0 1,-1 0-1,1 0 0,0-1 1,0 1-1,0 0 1,0-1-1,0 0 0,4 1 1,-1-1 1,0 0 0,0 0 0,0 0 0,0-1 0,-1 0-1,1 0 1,0 0 0,0-1 0,-1 0 0,1 1 0,-1-1 0,1-1 0,-1 1 0,6-5 0,-3 2 4,-1-1 0,1-1-1,-1 1 1,-1-1 0,1 0 0,-1 0 0,6-11 0,2-8 58,-2 0 1,-1 0 0,13-55-1,-22 75-7,-2 7 12,-1 11-33,8 18-35,1-1 1,2 0 0,1 0 0,1-1-1,1 0 1,23 36 0,-34-61-7,1 1 1,0-1-1,0 0 1,0-1-1,1 1 1,-1 0-1,0-1 1,1 1-1,0-1 1,0 0-1,0 1 1,0-1-1,0-1 1,0 1-1,0 0 1,0-1-1,1 0 1,-1 0-1,1 0 1,-1 0-1,6 0 1,-3-1 2,0 0 0,0 0 1,0-1-1,0 0 0,0-1 0,0 1 1,0-1-1,0 0 0,0 0 0,-1-1 1,9-5-1,0-1 11,0-1 0,-1 0 0,0-1 0,0 0 0,-1-1 0,-1 0 0,0-1 0,-1-1 0,12-20 0,6-16 40,31-76-1,-30 60-23,-12 25-1,-3-1 0,10-44-1,2-6 14,-15 51-20,-2 0 0,4-50 0,2-14 33,-13 99-42,-1-1 0,0 0 0,0 1 0,-1-1 0,0 0-1,0 1 1,-1-1 0,0 0 0,0 1 0,0-1 0,-5-12 0,6 19-8,0-1-1,0 1 1,0 0 0,0-1 0,-1 1 0,1-1 0,0 1 0,0 0-1,0-1 1,0 1 0,-1 0 0,1-1 0,0 1 0,0 0 0,-1-1-1,1 1 1,0 0 0,-1 0 0,1-1 0,0 1 0,-1 0 0,1 0-1,0 0 1,-1-1 0,1 1 0,0 0 0,-1 0 0,1 0 0,-1 0-1,1 0 1,0 0 0,-1 0 0,1 0 0,-1 0 0,1 0 0,0 0-1,-1 0 1,1 0 0,-1 0 0,1 0 0,0 0 0,-1 1 0,1-1-1,0 0 1,-1 0 0,1 0 0,-1 0 0,1 1 0,0-1 0,0 0-1,-1 1 1,1-1 0,0 0 0,-1 0 0,1 1 0,-14 23-82,12-20 76,-10 27-19,1 0 0,1 0-1,2 1 1,-5 36 0,7-40 7,-22 196-91,10-66 27,16-137 60,1 1 1,0 0-1,2 0 0,0 0 0,2 0 0,0 0 1,2-1-1,0 0 0,1 0 0,1 0 1,17 34-1,-18-43 5,-6-11 15,0 0 0,0 0 0,1 0 0,-1 0 0,1 0 0,-1 0 0,1 0 0,-1 0 0,1 0 0,0 0 0,-1 0 0,1-1 0,0 1 0,0 0 0,-1 0-1,1-1 1,0 1 0,0 0 0,0-1 0,0 1 0,0-1 0,0 1 0,0-1 0,0 0 0,0 1 0,0-1 0,0 0 0,0 0 0,1 0 0,-1 0 0,0 0 0,0 0 0,0 0-1,0 0 1,0 0 0,0 0 0,0 0 0,0-1 0,2 0 0,8 0 9,0-2 0,0 0 0,0 0-1,-1 0 1,1-2 0,-1 1 0,0-1 0,0-1-1,18-13 1,1-4 61,42-45 0,-62 59-55,10-11 58,21-32-1,-23 30 63,24-26 0,-41 59-24,-5 11-92,5-22-15,-1 4 1,-21 126 44,21-112-43,0 0-1,1-1 0,0 1 1,1 0-1,6 27 1,-6-43-4,-1-1 0,1 1 0,-1 0 0,1-1 0,-1 1 0,1 0 0,0-1 0,0 1 0,0 0 0,0-1 0,0 1 0,0-1 1,0 0-1,0 1 0,0-1 0,1 0 0,-1 0 0,1 0 0,-1 0 0,1 0 0,-1 0 0,1 0 0,2 0 0,-1 0 2,0 0 0,1-1 1,-1 0-1,0 0 0,0 0 0,1 0 0,-1 0 0,0-1 0,0 0 1,1 1-1,4-3 0,7-3 10,0-1 0,-1-1-1,25-17 1,-38 25-12,54-43 61,-2-2-1,50-55 0,-102 100-59,3-5 6,-2 4-3,-1-1 0,1 1 1,-1 0-1,1-1 0,-1 1 0,0 0 0,0-1 0,0 0 0,0 1 0,0-1 0,0 0 1,0 1-1,0-1 0,-1 0 0,1 0 0,0-3 0,-4 2 72,-4 7-43,-4 5-26,0 3-1,0 1 1,0 0-1,2 0 0,-12 21 1,18-27-3,0 0 1,0 0 0,1 1 0,0-1-1,0 1 1,0 0 0,1-1-1,1 1 1,-1 0 0,1 0-1,2 12 1,-2-13 4,1-1 1,0 1-1,1-1 0,-1 1 1,5 8-1,-6-14-9,1 1 0,0-1 0,0 1 0,0-1 0,0 0 1,0 1-1,0-1 0,0 0 0,0 0 0,1 0 0,-1 1 0,0-2 0,1 1 0,-1 0 1,1 0-1,-1 0 0,1-1 0,-1 1 0,1 0 0,-1-1 0,1 0 0,0 1 0,-1-1 1,1 0-1,3 0 0,1 0 5,-1 0 1,1 0-1,0-1 1,-1 0-1,1 0 1,0 0-1,-1-1 1,0 0-1,1 0 0,-1 0 1,5-4-1,-6 4-1,-1-1 0,0 1 0,0-1 0,1 0 0,-2 0 0,1-1 0,0 1 0,-1-1-1,1 1 1,-1-1 0,0 0 0,0 0 0,-1 1 0,1-1 0,1-7 0,0 0 11,-1-1 1,0 0-1,-1 0 1,0 0 0,-1 0-1,-1 0 1,1 0-1,-5-21 1,3 25-9,0 0 0,-1 0 0,1 0 0,-2 0 1,1 0-1,-1 1 0,0-1 0,0 1 0,-1 0 0,0 1 0,-1-1 0,1 1 1,-9-7-1,8 7-4,0 1 2,0 0 0,0 1 0,-1-1 1,-12-6-1,18 11-5,0-1 1,-1 1 0,1-1-1,-1 1 1,1-1-1,-1 1 1,0 0-1,1 0 1,-1 0-1,1 0 1,-1 0-1,1 0 1,-1 0-1,1 0 1,-1 0 0,0 1-1,1-1 1,-1 1-1,1-1 1,0 1-1,-1 0 1,1-1-1,0 1 1,-1 0-1,1 0 1,0 0-1,0 0 1,-1 0 0,0 2-1,1-2 0,0 0 0,1-1-1,-1 1 1,1-1 0,-1 1-1,1 0 1,-1-1 0,1 1 0,0 0-1,-1 0 1,1 0 0,0-1-1,0 1 1,-1 0 0,1 0 0,0 0-1,0-1 1,0 1 0,0 1-1,0-1 0,1 0 0,-1 0 0,1 0 0,0 0 0,-1-1 0,1 1 0,0 0 0,0 0 0,-1-1 0,1 1 0,0-1 0,0 1 0,0 0 0,0-1 0,0 0 0,0 1 0,0-1 0,1 1 0,8 2-7,-1 0 0,0-1 0,1 0 0,-1-1 0,1 1 0,-1-2 0,17 0 0,70-12-19,-54 5 16,25-7 6,-52 10 7,0 0 0,1 2 0,-1-1 0,1 2 1,-1 0-1,27 2 0,-33 0 10,3 0 8,-1 1 0,23 6 0,-34-7-19,1-1 1,0 1 0,0 0 0,0-1-1,0 1 1,-1 0 0,1 0 0,0-1-1,-1 1 1,1 0 0,0 0 0,-1 0-1,1 0 1,-1 0 0,0 0-1,1 0 1,-1 0 0,0 0 0,0 0-1,1 0 1,-1 2 0,1 23 0,-3-10-17,-1-1 0,-1 0 0,0 0 0,0 0 0,-12 22 0,8-16 1,-11 37-1,17-52 28,-2 10 54,6-13-37,6-10-21,58-70 68,-2 3-16,-54 64-42,-1 1 0,2 1 0,-1 0 1,1 0-1,18-9 0,-21 12-7,-1 0 7,-6 6-19,-1-1 1,1 0-1,-1 1 0,0-1 1,1 1-1,-1-1 1,0 0-1,0 1 0,1-1 1,-1 1-1,0-1 1,0 1-1,0-1 0,1 1 1,-1-1-1,0 1 1,0-1-1,0 1 0,0-1 1,0 1-1,0-1 1,0 2-1,2 8 0,0 0 0,1-1 0,0 1 0,1-1 0,7 14 0,1 5 0,-8-17 13,1 0 0,0-1 0,0 1 1,1-1-1,0-1 0,0 1 0,2-1 0,-1 0 0,1-1 0,0 1 0,0-2 1,19 14-1,-19-15 8,1 0 0,0-1 1,0 0-1,0 0 0,1-1 1,-1-1-1,1 1 0,0-1 1,0-1-1,0 0 0,0 0 1,0-1-1,1-1 0,-1 1 1,20-3-1,-13 0 9,34-4 132,-49 6-155,1-1 0,0 0 0,0 0 0,-1 0 0,1 0 0,-1 0 0,1 0 0,-1-1 0,1 1 0,-1-1 0,0 0 0,0 1 0,0-1 0,4-4 0,-6 5-21,1 1 0,-1-1 0,0 1 0,1-1 0,-1 1-1,0-1 1,0 0 0,1 1 0,-1-1 0,0 1 0,0-1 0,0 0-1,0 1 1,0-1 0,0 1 0,0-1 0,0 0 0,0 1 0,0-1-1,0 0 1,0 1 0,0-1 0,0 1 0,0-1 0,-1 0 0,1 1-1,0-1 1,-1 1 0,1-1 0,0 1 0,-1-1 0,1 1 0,0-1-1,-1 1 1,1-1 0,-1 1 0,1 0 0,-1-1 0,1 1 0,-1 0-1,1-1 1,-1 1 0,0 0 0,1-1 0,-1 1 0,1 0 0,-1 0-1,0 0 1,1 0 0,-2 0 0,-38-6-919,34 5 835,-31-2-4061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5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13768,'0'0'1688,"63"-55"-1464,-53 59 8,-2-2-48,-4 4 0,-4 5-120,-6 1 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5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11856,'0'0'360,"12"0"-4,127 1 326,184-2 545,95-10 1599,-341 16-1483,-105 0-3284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7:5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13360,'0'0'1128,"113"14"-744,-16-8 8,26-12 192,6 4-1,-2 8 73,8-10 8,10-10-24,6-2 0,-4 16-320,-14-4 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12360,'0'0'1478,"20"-4"-936,289-37 742,-170 28-927,149-7 236,-235 19-318,0-1-1,66-13 1,-115 14-2484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8:41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525 350 5120,'0'0'7981,"-13"0"-7673,4 0-242,3 0-27,0 0 0,0 0 0,0 0 0,0 1-1,0 0 1,0 0 0,0 1 0,1 0-1,-1 0 1,0 0 0,1 0 0,-1 1-1,-5 4 1,-46 35 659,-79 73 0,109-88-488,1 2-1,1 0 1,1 2 0,-28 47-1,42-57-77,0-1 0,1 1 0,1 0 0,1 1 0,-8 44 0,11-33 100,1 0 0,1 0-1,3 47 1,0-70-156,0-1-1,0 1 1,1-1 0,1 1 0,-1-1-1,1 0 1,7 14 0,-8-20-50,-1 0-1,1-1 1,-1 1-1,1-1 1,0 1-1,0-1 1,0 0-1,0 0 1,1 0-1,-1 0 1,0 0-1,1 0 1,-1-1-1,1 1 1,0-1 0,-1 0-1,1 0 1,0 0-1,0 0 1,0 0-1,0 0 1,0-1-1,0 0 1,0 1-1,0-1 1,0 0-1,5-1 1,-1-1 9,1 0-1,0 0 1,-1-1-1,1 0 1,-1 0 0,0 0-1,0-1 1,0-1-1,-1 1 1,1-1-1,-1 0 1,0 0 0,9-11-1,1-3 77,0-2 0,25-41 0,-10 11 24,-12 22-25,-2 0 1,-1-1 0,20-51 0,-34 75-88,38-138 430,-37 129-377,0 0 0,-2 0 0,0-1 1,0 1-1,-2-1 0,0 1 0,-4-24 0,5 38-65,0 0 0,0 0-1,0 1 1,-1-1 0,1 0 0,0 0-1,0 0 1,-1 1 0,1-1 0,0 0-1,-1 0 1,1 1 0,-1-1 0,1 0-1,-1 1 1,1-1 0,-1 1 0,0-1-1,1 0 1,-1 1 0,0-1 0,1 1 0,-1 0-1,0-1 1,1 1 0,-2-1 0,1 1-3,-1 0 1,1 0-1,0 1 1,0-1 0,0 0-1,-1 0 1,1 1-1,0-1 1,0 1-1,0-1 1,0 1 0,0 0-1,0-1 1,0 1-1,-2 1 1,-3 4 17,-1 0 1,1 1-1,-9 12 0,4-4-13,1 0-1,0 1 0,1 0 0,0 0 0,2 1 1,0 0-1,0 1 0,2 0 0,0-1 1,2 2-1,-4 30 0,7-45-11,-2 28 5,2 0 0,6 51 1,-5-75-7,0 1 1,1-1 0,0 0-1,0 0 1,1 0 0,0 0 0,1-1-1,-1 1 1,1-1 0,1 0-1,0 0 1,0 0 0,0 0-1,0-1 1,11 9 0,-12-13 3,0 1 0,0-1 1,0 0-1,0 0 1,0-1-1,0 1 0,1-1 1,-1 0-1,0 0 1,1 0-1,-1-1 0,1 0 1,-1 0-1,1 0 1,-1 0-1,1-1 0,-1 1 1,0-1-1,1 0 1,-1 0-1,0-1 0,0 0 1,1 1-1,5-5 1,2-1 8,-1 0 1,1 0-1,-1-1 1,-1-1 0,0 0-1,18-21 1,128-166 248,-129 157-183,0-3-1,-3 0 1,22-53 0,-25 44-12,-3-1 0,18-81-1,-30 101-30,-1 0-1,-2 0 0,-1 0 1,-2 0-1,-6-55 0,5 81-29,0 0 0,0 0 0,-1 0-1,0 0 1,0 0 0,-1 1 0,1-1-1,-1 1 1,0 0 0,-1-1 0,1 1 0,-1 1-1,0-1 1,-7-6 0,9 10-4,0 1 0,1-1 0,-1 1 0,1-1 0,-1 1 0,0 0 0,1 0 0,-1 0 0,1 0 0,-1 0 0,0 0 0,1 1 0,-1-1 0,1 0 0,-1 1 0,0-1 0,1 1 0,-1 0 0,1-1 0,0 1 0,-1 0 0,1 0 0,-1 0 0,-1 2 0,-3 2-10,-1 0 0,2 0 0,-1 1 0,-6 7 1,3 2-15,0 0-1,1 0 1,1 1 0,0 0 0,-8 33 0,7-22 0,-9 29-30,3 0 1,3 0-1,-8 99 0,17-93 18,13 124 0,26 59 84,-16-146-2,-17-88-42,-1 0 1,1-1-1,1 1 1,0-1-1,1 0 1,12 17-1,-17-26-3,0 0 0,0 0 0,0 0 0,0 0-1,0 0 1,0 0 0,0 0 0,1 0 0,-1-1 0,0 1 0,0-1 0,1 1 0,-1-1 0,0 1-1,1-1 1,-1 0 0,1 1 0,-1-1 0,1 0 0,-1 0 0,0 0 0,1 0 0,-1 0 0,1-1-1,-1 1 1,1 0 0,-1-1 0,0 1 0,1-1 0,-1 1 0,0-1 0,0 1 0,1-1 0,-1 0-1,0 0 1,0 0 0,0 0 0,2-1 0,5-5 13,0-1-1,-1 0 0,1 0 1,5-10-1,-7 10 2,9-14 39,-1-1 1,22-47-1,-7 11 24,-21 42-16,0 0 1,-2-1-1,8-30 0,-13 47-62,-1 1 1,0-1-1,0 1 0,0-1 0,0 1 0,0 0 0,0-1 0,1 1 0,-1-1 1,0 1-1,0-1 0,0 1 0,0-1 0,-1 1 0,1 0 0,0-1 1,0 1-1,0-1 0,0 1 0,0-1 0,-1 1 0,1 0 0,0-1 0,0 1 1,0-1-1,-1 1 0,1 0 0,0-1 0,-1 1 0,1 0 0,0 0 1,-1-1-1,1 1 0,0 0 0,-1 0 0,1-1 0,-1 1 0,0 0 0,0 0-1,0 0 1,1 0-1,-1 0 1,0 0-1,0 0 1,0 0-1,1 0 1,-1 0-1,0 0 1,0 1-1,1-1 1,-1 0-1,0 1 1,0-1-1,1 0 1,-1 1-1,1-1 0,-2 1 1,-3 5 4,0 0 0,0 0 0,0 1 0,1-1 0,0 1 0,0 0 0,0 0 0,1 0 0,0 0 0,-3 14 0,4-11 10,0 0 0,0 0 0,1 0 0,0 1 0,0-1-1,1 0 1,3 20 0,-2-25-11,1 0 0,-1 0 0,1 0 0,0 0 1,1-1-1,-1 1 0,1-1 0,0 1 0,0-1 0,0 0 0,1 0 0,-1 0 0,1 0 0,0-1 0,0 1 0,0-1 0,1 0 0,-1-1 0,1 1 0,-1-1 0,1 1 0,0-2 1,7 3-1,-9-4-3,0 0 1,0 0 0,0 0-1,-1-1 1,1 1 0,0-1-1,0 0 1,0 1 0,-1-1-1,1-1 1,-1 1 0,1 0-1,0-1 1,-1 1 0,0-1-1,1 0 1,-1 0-1,0 0 1,0 0 0,2-3-1,1-1 8,0 1 0,-1-1-1,0-1 1,0 1-1,0 0 1,-1-1-1,2-7 1,-1 3 7,0-1 0,-1 0 0,-1-1 1,0 1-1,-1 0 0,0-19 0,-1 28-9,0 0-1,0-1 0,0 1 1,-1 0-1,1 0 0,-1 0 1,0 0-1,0 0 0,0 0 1,-1 0-1,1 1 0,-1-1 1,1 0-1,-1 1 0,0-1 1,0 1-1,0-1 0,0 1 1,0 0-1,-1 0 0,1 0 1,-1 0-1,1 0 0,-1 1 1,0-1-1,0 1 0,1 0 1,-1 0-1,0 0 0,-6-1 1,-11-2-15,0 1 0,-37 0 1,65 2 4,-1 0 1,0 0-1,0-1 1,-1 0-1,1 0 1,7-3 0,50-24 2,-20 8-7,-25 12 9,1 1 0,1 1 1,-1 1-1,1 1 0,0 0 0,42-2 1,-61 7-4,0 0 0,-1 0 0,1 0 0,-1 0 1,1 0-1,-1 1 0,1-1 0,-1 1 0,1-1 1,-1 1-1,1-1 0,-1 1 0,1 0 1,-1 0-1,0-1 0,1 1 0,-1 0 0,0 0 1,0 1-1,0-1 0,0 0 0,0 0 0,0 0 1,0 1-1,0-1 0,0 0 0,-1 1 1,1-1-1,0 1 0,-1-1 0,1 1 0,-1-1 1,0 1-1,1 2 0,-1 5 10,1 0-1,-1 1 1,-1-1-1,-2 18 1,0-7-4,0 3 39,-1 0 0,-1 0 0,-16 42 0,18-44 121,7-16-34,5-11-61,140-127 316,-105 101-267,-41 30-111,0 0 0,1 0 0,-1 1 1,1-1-1,0 1 0,-1 0 0,1 0 1,0 0-1,0 1 0,0-1 0,-1 1 1,7 0-1,-9 1-8,0-1-1,0 1 1,0-1 0,1 1 0,-1 0-1,0 0 1,0-1 0,0 1 0,0 0-1,0 0 1,-1 0 0,1 0 0,0 0-1,0 0 1,-1 1 0,1-1 0,0 0-1,-1 0 1,1 0 0,-1 1 0,0-1-1,1 0 1,-1 1 0,0-1 0,0 0-1,0 1 1,0-1 0,0 0 0,0 1-1,0 0 1,-3 48 1,2-46-2,-4 26 1,3-22 13,0 0 0,1 0 0,0 1 0,1-1 0,-1 0 0,1 1 0,1-1 0,1 9 0,-2-17-12,0 0 0,0 1 0,0-1 0,0 0 0,0 0 0,0 0 0,0 1 0,1-1 0,-1 0 1,0 0-1,0 1 0,0-1 0,0 0 0,0 0 0,1 0 0,-1 0 0,0 1 0,0-1 0,0 0 0,0 0 0,1 0 0,-1 0 0,0 0 0,0 0 1,0 1-1,1-1 0,-1 0 0,0 0 0,0 0 0,1 0 0,-1 0 0,0 0 0,0 0 0,0 0 0,1 0 0,-1 0 0,0 0 0,0 0 0,1 0 1,-1 0-1,0 0 0,0-1 0,0 1 0,1 0 0,-1 0 0,0 0 0,0 0 0,0 0 0,1 0 0,-1 0 0,0-1 0,0 1 0,0 0 0,0 0 1,1 0-1,-1-1 0,0 1 0,12-14 42,-10 11-37,30-40 75,-13 17-20,1 0 1,35-34-1,-54 58-57,1 1 0,-1 0 1,1 0-1,-1 0 0,1 0 1,-1 0-1,1 0 0,0 0 1,-1 0-1,1 1 0,0-1 1,-1 0-1,1 1 0,3-1 1,-4 1-5,-1 1 1,1-1-1,0 0 0,0 0 1,-1 1-1,1-1 1,0 0-1,-1 1 1,1-1-1,0 1 1,-1-1-1,1 0 1,0 1-1,-1 0 1,1-1-1,-1 1 0,1-1 1,-1 1-1,1 0 1,-1-1-1,1 1 1,-1 0-1,0 0 1,0-1-1,1 1 1,-1 0-1,0 0 1,0-1-1,0 1 0,0 0 1,1 0-1,-2 1 1,7 50 2,-4-25 16,6 25 1,-7-44-20,1 1 1,1-1 0,0-1 0,0 1-1,0 0 1,1-1 0,7 11 0,-10-16-1,0 0 0,1-1 1,-1 1-1,1-1 1,-1 1-1,1-1 1,0 1-1,0-1 1,0 0-1,-1 0 1,1 1-1,0-1 1,1-1-1,-1 1 0,0 0 1,0-1-1,0 1 1,0-1-1,0 1 1,1-1-1,-1 0 1,0 0-1,0 0 1,1 0-1,-1 0 1,0-1-1,0 1 1,0-1-1,0 1 0,0-1 1,1 0-1,-1 0 1,0 0-1,0 0 1,1-1-1,6-4 18,-1 1-1,0-1 1,-1-1-1,1 1 1,-1-1 0,10-13-1,5-11 101,36-67 0,-24 37-5,-8 9-2,-21 41-89,0-1 0,0 1 0,2 0 0,-1 0 0,1 1 0,10-11 0,-17 21-22,0 0-1,1-1 0,-1 1 0,0 0 0,1-1 0,-1 1 1,0 0-1,1 0 0,-1-1 0,1 1 0,-1 0 0,1 0 1,-1 0-1,0-1 0,1 1 0,-1 0 0,1 0 0,-1 0 1,1 0-1,-1 0 0,1 0 0,-1 0 0,1 0 0,-1 0 1,1 0-1,-1 0 0,1 0 0,-1 1 0,0-1 0,1 0 1,-1 0-1,1 0 0,-1 1 0,1-1 0,-1 0 0,0 0 1,1 1-1,-1-1 0,0 0 0,1 1 0,-1-1 0,0 0 1,1 1-1,-1-1 0,0 1 0,0-1 0,0 1 0,1-1 1,-1 0-1,0 2 0,9 25-41,-2 10 37,-1 1-1,-2-1 0,-2 1 0,-2 0 0,-1-1 0,-1 1 1,-15 66-1,17-102 10,0 0 1,0-1-1,-1 1 1,1 0-1,-1-1 1,1 1-1,-1-1 1,0 1-1,0-1 1,1 1-1,-1-1 1,0 1-1,0-1 1,0 0-1,-1 0 1,1 1-1,0-1 1,0 0-1,-1 0 1,1 0-1,-3 1 1,3-2 0,-1 1 0,0-1 0,0 0 0,1 0 0,-1 0 0,0 0 0,1 0 0,-1 0 0,0-1 0,0 1 0,1-1 0,-1 1 0,1-1 0,-1 1 0,0-1 0,1 0 0,-2-1 0,-6-4 26,1 0 0,0 0 1,1-1-1,-1 0 0,-10-13 0,11 11 8,4 6-21,0 0-1,0 0 1,0 0-1,1 0 1,0-1 0,-1 1-1,1-1 1,1 1-1,-1-1 1,0 0 0,-1-5-1,4 9-16,-1-1 0,0 0 0,0 1 0,0-1 0,0 1 0,1-1 0,-1 1 0,0-1 0,1 1-1,-1 0 1,0-1 0,1 1 0,-1-1 0,0 1 0,1-1 0,-1 1 0,1 0 0,-1-1 0,1 1 0,-1 0 0,1 0 0,-1-1 0,1 1 0,-1 0 0,1 0-1,-1 0 1,1 0 0,0 0 0,-1 0 0,1-1 0,-1 1 0,1 0 0,0 1 0,23-1 1,-20 1-8,81 8-35,78 3 23,-137-16-92,-20 3-4093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8:42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0 162 8336,'0'0'3842,"5"10"-3175,-3-6-629,-1-1 0,1 0 1,0 1-1,0-1 0,0 0 0,0 0 1,0 0-1,1-1 0,-1 1 0,1 0 1,0-1-1,-1 0 0,1 1 0,0-1 0,1 0 1,-1-1-1,0 1 0,1-1 0,-1 1 1,1-1-1,-1 0 0,1 0 0,-1 0 1,1-1-1,0 0 0,-1 1 0,7-1 1,58 0 333,0-2 0,118-21 1,135-45 569,-238 48-618,261-60 1201,-205 46-3289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8:44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28 4120,'0'0'6658,"-11"-5"-6332,-1 0-221,7 2-49,-1 1 0,0-1 0,0 1 0,0 0-1,0 1 1,-1 0 0,1 0 0,0 0 0,-9 0 0,-10 1 244,16-1-101,-1 1 0,0 0-1,0 1 1,0 0 0,-15 4 0,14-1 6,0 0 1,1 0-1,0 1 1,0 0-1,0 1 1,1 0-1,0 0 0,0 1 1,1 0-1,-1 1 1,2 0-1,-1 0 1,1 1-1,-7 9 1,10-10-101,-1-1 1,1 0 0,0 1 0,1 0 0,0 0-1,0 0 1,1 0 0,0 0 0,0 1 0,1-1-1,0 0 1,1 1 0,0-1 0,0 1 0,0-1-1,1 1 1,1-1 0,4 16 0,-6-22-79,0 0-1,1 0 1,0 0 0,-1 0 0,1 0 0,0-1-1,0 1 1,0 0 0,0 0 0,0-1 0,1 1-1,-1-1 1,0 1 0,1-1 0,-1 0 0,1 1-1,-1-1 1,1 0 0,0 0 0,-1 0 0,1 0-1,0 0 1,0-1 0,0 1 0,0 0 0,0-1-1,0 1 1,0-1 0,0 0 0,0 0 0,0 0-1,0 0 1,0 0 0,0 0 0,2-1 0,1 0 3,-1-1 1,0 1-1,0-1 1,0 0-1,0 0 1,0-1-1,0 1 1,-1-1-1,1 0 1,-1 0-1,1 0 1,-1 0-1,0-1 1,4-6-1,12-20 174,25-52 0,-37 65-99,0-1-1,-1 0 1,0 0 0,5-36-1,-11 20 263,-9 47-86,6-1-257,0 1 1,2 0-1,-1-1 1,2 1-1,-1 0 1,2-1-1,0 1 1,3 17-1,-2-22-5,0 0 0,1 1 0,0-2 0,0 1-1,0 0 1,1 0 0,0-1 0,1 0 0,0 0 0,0 0-1,0-1 1,1 0 0,9 9 0,-13-13-11,0-1 0,-1 1-1,1-1 1,0 0 0,0 1 0,0-1 0,0 0 0,0 0-1,0 0 1,0 0 0,0-1 0,0 1 0,0-1 0,0 1-1,1-1 1,-1 0 0,0 1 0,0-1 0,1 0 0,-1-1-1,0 1 1,0 0 0,0-1 0,1 1 0,-1-1 0,0 0-1,0 1 1,0-1 0,0 0 0,0 0 0,0-1 0,0 1-1,0 0 1,-1-1 0,1 1 0,0-1 0,-1 1-1,2-3 1,125-136 592,-125 135-572,1 1 0,-1 0-1,1 0 1,1 0-1,-1 1 1,6-4 0,-8 5 8,-2 2-35,0 0 0,0 0 0,0 1 1,0-1-1,0 0 0,0 0 0,0 0 1,0 0-1,0 0 0,0 0 0,0 0 1,0 1-1,0-1 0,0 0 0,0 0 1,0 0-1,0 0 0,0 0 0,0 0 1,1 0-1,-1 0 0,0 1 0,0-1 1,0 0-1,0 0 0,0 0 0,0 0 1,0 0-1,0 0 0,0 0 0,1 0 1,-1 0-1,0 0 0,0 0 0,0 0 1,0 0-1,0 0 0,0 0 0,0 0 1,1 0-1,-1 0 0,0 0 0,0 0 1,0 0-1,0 0 0,0 0 0,0 0 1,0 0-1,1 0 0,-1 0 0,0 0 1,0 0-1,0 0 0,0 0 0,0 0 1,0 0-1,0 0 0,0-1 0,0 1 1,0 0-1,1 0 0,-1 0 0,0 0 1,0 0-1,0 0 0,4 11 43,1 0-1,0 0 1,1 0-1,0-1 0,0 1 1,1-2-1,1 1 1,13 13-1,12 16 82,-29-32-104,1-2 0,-1 1-1,1 0 1,0-1 0,0 0 0,1 0 0,-1 0 0,1-1-1,7 4 1,-8-5-5,1-1-1,-1 1 0,1-1 1,0 0-1,-1 0 0,1-1 1,0 0-1,0 0 0,0 0 1,0-1-1,0 0 0,0 0 1,0 0-1,1-1 0,-1 0 1,-1 0-1,1-1 0,0 1 1,0-1-1,0-1 0,-1 1 1,1-1-1,-1 0 0,0 0 1,0 0-1,0-1 0,7-6 1,5-6 37,-1 0 1,0-1 0,17-24-1,-29 36-34,-1 0-1,1 0 1,-1 0 0,0-1-1,-1 1 1,0-1-1,0 0 1,0 1 0,0-1-1,-1 0 1,0 0-1,0 0 1,0 0 0,-1-1-1,0 1 1,0 0-1,-3-12 1,3 17-14,0 0 0,-1 0-1,1 0 1,0 0 0,-1 0 0,1 1 0,-1-1 0,1 0-1,-1 0 1,1 0 0,-1 0 0,0 1 0,1-1 0,-1 0-1,0 1 1,0-1 0,1 0 0,-1 1 0,0-1 0,0 1-1,0-1 1,0 1 0,-2-1 0,1 1 2,0-1 0,0 1-1,0 0 1,0 0 0,0 0 0,0 1-1,0-1 1,0 0 0,0 1 0,0-1 0,-2 2-1,-3 1 8,0 0 0,0 1 0,1-1-1,0 1 1,-11 9 0,10-6-6,0 0 1,0 1-1,0 0 1,1 0-1,0 0 1,1 0-1,0 1 1,0 0-1,1 0 1,-4 13-1,6-17-3,1-1 0,0 0-1,0 1 1,1-1-1,-1 1 1,1-1-1,0 1 1,0-1-1,1 1 1,-1-1 0,1 0-1,0 1 1,0-1-1,1 0 1,-1 1-1,1-1 1,0 0-1,0 0 1,0 0 0,0-1-1,1 1 1,0 0-1,0-1 1,0 0-1,6 6 1,-3-5 6,0 0 1,0 0 0,0-1-1,1 0 1,-1 0-1,1-1 1,0 0 0,0 0-1,-1 0 1,2-1-1,-1 0 1,0 0 0,8-1-1,7 0 30,0-1 0,-1-1 0,23-5 1,-24 2 9,0-1 1,-1-1-1,0 0 1,-1-2 0,1 0-1,16-12 1,20-17-3401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8:50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397 741 4912,'0'0'5466,"-11"-8"-5083,5 3-373,-12-8 452,-29-17 0,40 26-319,0 1 1,0-1 0,0 1-1,-1 1 1,0 0-1,1 0 1,-1 0-1,0 1 1,-9-1-1,3 2 61,1 1 0,-1 0 0,1 1 0,-1 0 0,1 1 0,0 1 0,-17 6 0,22-6-88,0 0 0,1 0 1,-1 1-1,1 0 0,-1 0 0,2 0 1,-1 1-1,1 0 0,-1 1 0,2 0 0,-1 0 1,-6 10-1,10-13-74,0 0 1,1 1 0,-1-1-1,1 1 1,0-1 0,0 1-1,0-1 1,1 1-1,0 0 1,0-1 0,0 1-1,0-1 1,1 1 0,-1 0-1,1-1 1,0 1-1,1-1 1,3 8 0,3 7 115,1 0 0,20 31 0,-29-50-157,4 7 36,1 0-1,0 0 1,0 0-1,0-1 1,1 0-1,0 0 1,0 0-1,1-1 1,0 1-1,0-2 1,0 1-1,0-1 1,1 0-1,-1-1 1,1 1-1,0-2 1,0 1-1,0-1 1,1 0-1,-1-1 1,0 0-1,1 0 1,-1-1-1,1 0 1,11-1-1,-5-2 30,0 0-1,0-1 1,0-1-1,0 0 0,24-13 1,66-46 266,-21 12-45,-76 48-255,4-2 53,-1-1 1,1 0 0,-1 0 0,-1-1 0,1 0 0,15-17-1,-22 21-93,4-6 337,-8 8-137,-6 6-89,-5 4-59,1 0-1,0 1 0,0 0 1,1 1-1,0 0 1,1 1-1,-9 14 0,15-22-36,0 0-1,1 0 1,-1 0 0,1 0-1,0 0 1,0 0-1,0 1 1,0-1-1,0 0 1,1 1-1,0-1 1,0 0-1,0 1 1,0-1-1,0 1 1,0-1 0,1 0-1,0 1 1,0-1-1,0 0 1,0 1-1,0-1 1,0 0-1,1 0 1,0 0-1,0 0 1,0-1-1,0 1 1,0 0 0,0-1-1,1 1 1,-1-1-1,5 3 1,3 3 25,2-1 1,-1-1-1,1 0 1,-1-1 0,2 0-1,-1-1 1,0 0-1,1-1 1,0 0-1,0-1 1,0 0 0,0-1-1,18-1 1,-26-1-8,-1 1 0,1-1 0,0 0 0,-1 0 0,1-1 0,-1 1 0,1-1 0,-1 0 0,0 0 0,1-1 0,-1 1 0,0-1 0,-1 0 0,1 0 0,0 0 0,-1-1 0,0 1 0,0-1 0,0 0 0,0 1 0,4-8 0,-4 4 5,1 0 1,-1 0-1,0 0 0,-1-1 1,0 1-1,0-1 0,-1 1 0,1-1 1,-2 1-1,1-1 0,-1 0 0,-1-13 1,0 17-14,0 0 0,0 1 0,-1-1 0,1 0 0,-1 1 0,0-1 0,0 1 0,0-1 0,0 1 0,0 0 0,-1 0 0,0 0 0,1 0 0,-1 0 0,0 1 0,-1-1 0,1 1 0,0 0 0,-1 0 0,1 0 0,-6-2 0,-3-1 29,-1 0-1,0 2 1,1-1 0,-27-2-1,36 5-33,-38-1 84,39 2-91,0 0 0,1 0-1,-1 1 1,0-1 0,1 0-1,-1 1 1,1-1 0,-1 1-1,0-1 1,1 1 0,-1 0-1,1 0 1,0 0 0,-1-1-1,1 1 1,0 1 0,-1-1-1,1 0 1,0 0 0,0 0-1,-2 3 1,3-4-5,0 0 0,0 0 0,0 0 0,0 0 0,0 1 0,0-1 0,0 0 0,0 0 0,0 0 0,0 0 0,0 0 0,0 0 0,0 1 0,0-1 0,0 0 0,0 0 0,0 0 0,0 0 0,0 0 0,0 0 1,0 1-1,1-1 0,-1 0 0,0 0 0,0 0 0,0 0 0,0 0 0,0 0 0,0 0 0,0 0 0,0 0 0,0 0 0,1 1 0,-1-1 0,0 0 0,0 0 0,0 0 0,0 0 0,0 0 0,0 0 0,0 0 0,1 0 0,-1 0 0,0 0 0,0 0 0,0 0 0,0 0 0,0 0 0,0 0 0,1 0 0,12-1 1,13-3-2,-26 4 1,113-36 46,-21 6 0,-81 28-28,0-1-1,-1 1 1,1 1-1,0 0 1,0 1-1,21 1 1,-30-1-11,1 1 0,0-1 0,-1 1 0,1-1 0,0 1-1,-1 0 1,1 0 0,-1 0 0,1 0 0,-1 0 0,0 1 0,1-1 0,-1 1 0,0 0 0,0-1 0,0 1-1,0 0 1,0 0 0,0 0 0,-1 0 0,1 1 0,-1-1 0,0 0 0,1 1 0,-1-1 0,0 1-1,0-1 1,-1 1 0,1 0 0,0-1 0,-1 1 0,1 3 0,-2 18 87,-1 0-1,0-1 1,-11 41 0,11-52-64,-2 1 1,2 0 141,8-25-47,-1 2-87,1 1 0,-1 0 0,2 1 0,12-15 0,5-7 38,-12 13-34,1 0 1,0 1 0,2 0-1,0 2 1,16-15 0,-5 6 0,-20 17-31,0 0 0,0 1 0,0-1 0,1 1 0,-1 1-1,1-1 1,1 1 0,11-5 0,-18 9-11,-1-1-1,1 1 1,0 0 0,0 0-1,0 0 1,-1 0 0,1 0-1,0 0 1,0 0 0,0 0-1,0 0 1,-1 1-1,1-1 1,0 0 0,0 0-1,-1 1 1,1-1 0,0 0-1,0 1 1,-1-1-1,1 1 1,0-1 0,-1 1-1,1-1 1,-1 1 0,1-1-1,-1 1 1,1 0-1,-1-1 1,1 1 0,-1 0-1,1 0 1,-1-1 0,0 1-1,0 0 1,1 0-1,-1-1 1,0 1 0,0 1-1,1 5 0,0 0-1,0-1 1,-1 1-1,0 7 1,0 2 1,2 9 30,11 47 1,-11-66-25,0 1 0,0-1 1,0 0-1,1 0 1,0 0-1,0 0 0,0 0 1,1-1-1,0 0 1,0 1-1,1-1 0,6 5 1,-9-8-4,0-1 0,0 0 0,0-1 1,0 1-1,0 0 0,0-1 0,0 1 1,0-1-1,0 1 0,0-1 0,0 0 0,1 0 1,-1 0-1,0 0 0,0-1 0,0 1 0,0 0 1,0-1-1,0 0 0,4-1 0,0 0 13,1-1-1,-1 0 1,-1 0 0,1-1-1,8-6 1,8-11 46,-2-1 1,0 0-1,-1-2 0,16-26 1,-24 34-28,6-12 8,-14 21-31,1 0-1,1 0 1,-1 1 0,1-1-1,0 1 1,0 0 0,1 0-1,0 1 1,0-1 0,0 1 0,11-6-1,-16 10-12,-1 1 0,1 0 0,-1 0 0,1 0 0,0-1-1,-1 1 1,1 0 0,-1 0 0,1 0 0,0 0 0,-1 0 0,1 0-1,-1 0 1,1 0 0,0 0 0,-1 1 0,1-1 0,-1 0 0,1 0-1,-1 0 1,1 1 0,-1-1 0,1 0 0,-1 1 0,1-1 0,-1 0 0,1 1-1,10 18-4,-2 28-4,-8-41 9,8 51-5,8 71-12,-17-115 28,0 1 0,0-1 0,-1 1 0,-1 0 0,0-1 0,-1 0 0,-6 17 0,9-29-9,-1-1 0,1 1 0,0-1 0,-1 1 0,1-1-1,0 1 1,-1-1 0,1 1 0,-1-1 0,1 1 0,-1-1 0,1 0 0,-1 1 0,1-1-1,-1 0 1,1 1 0,-1-1 0,0 0 0,1 0 0,-1 0 0,1 0 0,-1 1-1,0-1 1,1 0 0,-1 0 0,0 0 0,1 0 0,-1 0 0,1 0 0,-1-1-1,0 1 1,1 0 0,-1 0 0,1 0 0,-1-1 0,0 1 0,1 0 0,-1 0-1,1-1 1,-1 1 0,1 0 0,-1-1 0,1 1 0,-1-1 0,-26-22 46,23 20-42,-75-85 317,78 88-313,1 1-9,0 0-1,1 0 1,-1 1-1,0-1 1,0 0 0,1 0-1,-1 0 1,0 0-1,1 0 1,0 0-1,-1 0 1,1 0-1,-1 0 1,1 0 0,0 0-1,0-1 1,0 2-1,19 21 6,-15-19-6,0 0 0,1 0 0,-1-1 0,1 0 0,0 0 0,0 0 0,0-1 0,0 0 0,0 0 0,0-1 0,1 1 0,-1-1 0,1-1 0,-1 1 0,1-1 0,-1 0 0,1 0 0,-1-1 0,1 0 0,-1 0 0,0-1 0,0 0 0,1 0 0,-1 0 0,0-1 0,10-6 0,12-9 19,-2-2 1,0 0-1,-2-2 0,0-1 0,-1-1 1,21-29-1,28-42-10,-53 74-9,-21 26 0,1-1 0,-1 1 0,1 0 0,0 0 0,0 0 0,1 0 0,-1 5 0,-2 16 0,-1-12 0,1 0 0,0 0 0,1 0 0,0 0 0,1 0 0,1 0 0,1 0 0,0 0 0,0 0 0,1 0 0,6 18 0,-7-29 0,0 1 0,0 0 0,1-1 0,-1 0 0,1 1 0,0-1 0,4 5 0,-5-7 0,1 0 0,-1 0 0,0 0 0,1 0 0,-1 0 0,1-1 0,-1 1 0,1-1 0,-1 1 0,1-1 0,0 0 0,-1 1 0,1-1 0,0 0 0,-1 0 0,1 0 0,0 0 0,-1 0 0,1-1 0,2 0 0,10-2 13,-1-2-1,1 0 0,-1 0 1,0-1-1,0-1 1,-1 0-1,20-16 1,8-3 19,19-10 25,85-48 65,-73 53-46,-67 29-55,-4 4-8,-7 9-3,-14 13-9,7-12-7,0 2-1,1 0 0,1 0 1,-17 25-1,24-31-1,1 0-1,-1 1 1,1 0-1,0 0 1,1 0-1,0 0 1,1 0-1,0 1 1,0-1-1,0 19 0,2-27 9,0 1 0,0-1 0,0 0 0,0 0-1,1 1 1,-1-1 0,0 0 0,1 0 0,-1 0-1,0 0 1,1 1 0,0-1 0,-1 0 0,1 0-1,0 0 1,-1 0 0,1 0 0,0 0 0,0-1-1,0 1 1,0 0 0,0 0 0,0-1 0,0 1-1,0 0 1,0-1 0,0 1 0,0-1 0,0 1-1,0-1 1,1 0 0,-1 1 0,0-1 0,0 0-1,1 0 1,-1 0 0,0 0 0,2 0 0,1 0 4,0 0 0,0-1 0,0 1 0,-1-1 0,1 0 0,0 0 0,0-1 0,0 1 0,-1-1 0,8-3 0,2-5 4,-1-1 0,1 0 0,-2 0 1,0-1-1,0-1 0,-1 1 1,9-16-1,-1-3 0,-1 0-1,16-42 1,-17 30 6,-3 0 0,-1 0 0,8-62 1,4-138 57,-21 164-48,5-56 57,-2 73-35,-5 55-75,-4 12-10,-4 13-20,-39 296-220,19-112 145,21-148 68,0 81 0,8-100 34,2 1 0,9 45 0,-12-75 35,1 0 0,0 0-1,0 0 1,0 0 0,1-1 0,-1 1 0,1-1 0,1 1 0,-1-1 0,5 5-1,-6-8 0,0 1-1,1-1 0,-1 0 0,1 0 1,-1 0-1,1 0 0,0-1 0,-1 1 1,1-1-1,0 1 0,0-1 0,0 0 0,0 0 1,1-1-1,-1 1 0,0 0 0,0-1 1,0 0-1,0 0 0,5 0 0,5-2 7,0-1 1,0 0-1,-1-1 0,1 0 0,-1-1 0,0 0 1,19-12-1,-14 6 8,0 0 0,-1-1 0,0-1 0,18-20-1,-28 26-4,-1 0 0,0 0 0,0 0 0,0-1 0,-1 1 0,0-1 0,-1 0-1,4-13 1,-5 16-2,-1 0 0,0 0 0,0 0 0,0-1 0,-1 1 0,1-1 0,-1 1 0,-1 0 0,1-1 0,-1 1 0,0 0 0,0-1 0,0 1 0,-4-9-1,4 13-7,0 0 0,1 0 0,-1 0 0,0 0 0,0 0 0,0 0 0,0 1 0,0-1 0,1 0 0,-1 0 0,-1 1 0,1-1 0,0 1 0,0-1 0,0 1 0,0-1 0,0 1 0,0 0 0,0 0 0,-1-1 0,1 1 0,0 0-1,0 0 1,0 0 0,-1 0 0,1 0 0,0 1 0,0-1 0,0 0 0,-1 0 0,1 1 0,0-1 0,0 1 0,0-1 0,0 1 0,0-1 0,-1 2 0,-3 0-8,1 1 0,0-1 1,0 1-1,0 0 0,0 0 1,0 1-1,-5 5 0,6-4 6,0-1-1,1 1 0,-1 0 1,1-1-1,0 1 1,0 0-1,1 0 0,-1 1 1,1-1-1,0 0 1,1 0-1,-1 1 0,1-1 1,0 0-1,0 1 1,1-1-1,-1 0 0,1 0 1,1 1-1,-1-1 1,1 0-1,-1 0 0,2 0 1,-1-1-1,0 1 1,1 0-1,0-1 0,0 1 1,0-1-1,1 0 1,-1 0-1,1-1 0,0 1 1,0-1-1,0 1 1,1-1-1,-1 0 0,1-1 1,9 5-1,-9-5 2,1 0 0,0 0 0,-1-1 0,1 0 0,0 0 0,0 0 0,0-1 0,0 1 0,-1-1 0,1-1 0,0 1 0,0-1 0,0 0 0,-1 0 0,1-1 0,0 0 0,-1 0 0,1 0 0,-1-1 0,6-3 0,9-7 0,-2 0 0,1-1 0,28-30 0,-30 28 0,-7 4 0,1 0 0,-1-1 0,10-18 0,-7 11 0,-13 20 0,1-2-2,1-1 0,-1 1-1,1 0 1,-1 0 0,1 0-1,0 0 1,0 1 0,3-4-1,-4 5 2,0 0 0,0 0 0,0 0 0,-1-1 0,1 1 0,0 0 0,0 0 0,0 0 0,0 0 0,0 1 0,-1-1 0,1 0 0,0 0 1,0 0-1,0 1 0,-1-1 0,1 0 0,0 1 0,0-1 0,-1 1 0,1-1 0,0 1 0,-1-1 0,1 1 0,0-1 0,-1 1 0,1 0 0,-1-1 0,1 1 0,-1 0 0,1 0 0,0 1 0,1 2-5,1 0 0,-1 0 1,0 0-1,0 1 0,0-1 1,0 1-1,-1-1 0,0 1 0,0-1 1,1 8-1,-2 50-50,-1-51 55,0 0 0,1 0 1,1 1-1,0-1 0,3 16 0,-2-19-1,0-1 0,1 0 0,0 0 0,0 0 0,0 0 0,1 0 0,9 12 0,-11-17 3,0 0-1,1 0 1,-1 0 0,1 0 0,-1 0 0,1-1 0,0 1 0,0-1-1,0 1 1,0-1 0,0 0 0,0 0 0,0-1 0,0 1 0,0-1-1,0 1 1,0-1 0,0 0 0,1 0 0,-1 0 0,5-2-1,4 0 3,1-1 0,-1 0-1,0-1 1,0-1-1,21-11 1,54-37 8,-63 37 33,25-23 0,-43 34-29,0-1 0,0 0 0,-1 0 0,0 0 0,0 0 0,-1-1 1,0 0-1,0 0 0,4-10 0,-7 16-13,-1 0 1,1 1-1,-1-1 0,0 0 1,1 0-1,-1 1 1,0-1-1,0 0 0,0 0 1,1 0-1,-1 0 1,0 1-1,0-1 0,0 0 1,0 0-1,0 0 1,-1 0-1,1 1 1,0-1-1,0 0 0,0 0 1,-1 0-1,1 1 1,-1-1-1,1 0 0,0 0 1,-1 1-1,1-1 1,-1 0-1,1 1 0,-1-1 1,0 0-1,1 1 1,-1-1-1,0 1 0,1-1 1,-1 1-1,0 0 1,0-1-1,1 1 0,-1 0 1,0-1-1,0 1 1,0 0-1,1 0 0,-1 0 1,0 0-1,0 0 1,-1 0-1,-2 0-1,0 0 0,1 0 1,-1 1-1,0 0 0,1-1 0,-1 1 0,1 1 1,-1-1-1,1 0 0,-6 4 0,-5 4-18,-20 12-45,32-19 56,0-1 0,0 1 0,1-1-1,-1 1 1,0 0 0,1-1-1,-1 1 1,1 0 0,0 0 0,0 0-1,-1 0 1,1 0 0,0 3-1,0-4 5,1 1 0,0 0 0,0 0 0,0-1-1,0 1 1,0 0 0,0 0 0,1-1 0,-1 1-1,1 0 1,-1-1 0,1 1 0,-1-1 0,1 1-1,0 0 1,0-1 0,0 0 0,0 1 0,0-1-1,0 1 1,0-1 0,0 0 0,1 0 0,-1 0-1,0 0 1,1 0 0,-1 0 0,1 0 0,-1 0-1,1 0 1,0-1 0,-1 1 0,3 0 0,6 2-6,0 0 1,1 0-1,20 2 1,-26-5 9,18 2 1,-1-1 1,1-1-1,0-1 1,0-1-1,39-8 0,108-40 14,-139 40-17,-84 48-53,45-32 48,1-1 0,0 1 0,0 0 0,1 1-1,0 0 1,0 0 0,0 0 0,1 1 0,0-1 0,1 1 0,0 0 0,0 1 0,1-1 0,0 1 0,-3 10 0,6-17 5,0-1 1,-1 1 0,1 0 0,0-1 0,0 1 0,1-1 0,-1 1 0,0-1 0,0 1 0,1-1-1,-1 1 1,1-1 0,-1 1 0,1-1 0,-1 1 0,1-1 0,0 0 0,0 1 0,0-1 0,0 0 0,0 0-1,0 1 1,0-1 0,0 0 0,1 0 0,-1 0 0,0 0 0,1-1 0,-1 1 0,0 0 0,1-1 0,-1 1-1,1-1 1,-1 1 0,1-1 0,-1 1 0,1-1 0,-1 0 0,4 0 0,0 1 4,1-1 0,0 0 1,0-1-1,0 1 0,-1-1 1,1 0-1,0 0 0,-1-1 1,9-3-1,-1-2 2,0 0-1,-1-1 1,0 0 0,-1-1 0,18-17-1,46-59 3,-62 67 5,0-1 0,-1-1-1,-2 0 1,0 0 0,-1-1-1,12-41 1,-6 3 45,10-78-1,-23 119-38,1 2 4,0 1 1,-2-1-1,0 1 0,0-1 1,-2 0-1,0 1 1,-3-17-1,4 32-23,0-1-1,0 1 1,0-1-1,0 1 1,0-1-1,0 1 1,-1 0-1,1-1 1,0 1-1,0-1 1,0 1-1,-1 0 1,1-1-1,0 1 0,-1 0 1,1-1-1,0 1 1,0 0-1,-1-1 1,1 1-1,-1 0 1,1 0-1,0-1 1,-1 1-1,1 0 1,-1 0-1,1 0 1,0 0-1,-1-1 1,0 1-1,-13 7 0,-8 18-24,9-7 8,1 2 0,1-1 0,0 1 0,1 1 0,2 0 0,0 0 0,1 1 0,1 0 1,1 0-1,1 1 0,1-1 0,1 1 0,1 0 0,1-1 0,6 46 0,-5-60 17,1 0-1,0 0 0,0-1 1,1 1-1,0-1 0,0 1 1,1-1-1,-1 0 0,2 0 1,-1 0-1,1-1 0,0 0 1,0 0-1,1 0 0,0 0 1,0-1-1,0 0 0,0 0 1,1-1-1,0 0 0,0 0 1,0 0-1,1-1 0,-1 0 1,1-1-1,-1 1 0,1-2 1,0 1-1,0-1 0,10 1 1,38-3 132,-7 0-4279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8:51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10656,'0'0'2736,"63"-52"-2848,-15 42 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8:52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356 177 5416,'0'0'7384,"-15"-6"-6984,2 0-287,8 3-70,0 0 0,0 0 0,-1 1 0,1 0 0,-1 0 1,1 0-1,-1 1 0,0 0 0,0 0 0,0 0 0,1 1 0,-1-1 0,0 2 0,0-1 0,-7 2 0,-12 3 332,0 1 0,-48 18-1,65-21-259,1 1-1,-1 0 1,1 0 0,0 0-1,0 1 1,0 0-1,1 0 1,-1 1-1,1 0 1,1 0-1,-1 0 1,1 1 0,-6 10-1,9-15-74,1 0 0,0 0-1,0 1 1,0-1 0,0 0-1,0 0 1,0 1 0,1-1-1,-1 1 1,1-1 0,0 1-1,0-1 1,0 0 0,0 1 0,0-1-1,0 1 1,1-1 0,-1 1-1,1-1 1,-1 0 0,1 1-1,0-1 1,0 0 0,0 0-1,0 1 1,1-1 0,-1 0 0,3 2-1,-1-1 19,1 0-1,0 0 0,-1 0 1,1-1-1,0 0 1,0 0-1,1 0 0,-1 0 1,0-1-1,1 0 1,-1 1-1,1-2 0,-1 1 1,9 0-1,-2-1 20,-1 0 1,1-1-1,-1-1 0,0 0 1,0 0-1,0-1 0,0 0 1,0 0-1,0-1 0,-1-1 1,0 0-1,11-7 0,-5 2 94,-1 0 1,-1-1-1,0-1 0,0 0 0,-1 0 1,17-25-1,-20 21 53,4-5 541,-13 34-354,2-4-367,0-1 0,1 1 0,-1 0-1,2-1 1,-1 0 0,1 1 0,0-2 0,1 1 0,0 0 0,0-1-1,1 0 1,7 7 0,-10-11-23,1 1 0,0-1 0,0 0 0,0 0 0,1-1 0,-1 1 0,1-1 0,-1 0 0,1 0 0,0 0 0,-1-1 0,1 0 0,0 0 0,0 0 0,0 0 0,0-1 0,0 0-1,1 0 1,-1 0 0,0-1 0,0 0 0,0 0 0,6-1 0,4-3 35,0-1 0,0 0 0,0 0 0,0-1 0,-1-1 0,0-1 0,-1 0 0,0-1 0,0 0 0,-1-1 0,0 0 0,12-17 0,3-9 306,-2-2-1,32-67 0,-57 104-338,1 1 1,-1 0-1,1 0 0,-1 0 0,1-1 0,-1 1 0,1 0 1,0 0-1,0 0 0,-1 0 0,1 0 0,0 0 0,0 0 1,0 1-1,0-1 0,0 0 0,0 0 0,0 1 0,0-1 1,0 1-1,1-1 0,0 0 0,-1 2-9,0-1-1,0 0 1,0 1 0,0-1-1,0 1 1,-1-1 0,1 1-1,0 0 1,0-1 0,-1 1-1,1 0 1,0 0 0,-1-1-1,1 1 1,-1 0 0,1 0-1,-1 0 1,0 0 0,1-1-1,-1 1 1,1 2-1,2 9 51,1 1-1,2 23 1,-6-34-62,2 11 23,-1 1 1,-1-1 0,0 1 0,0-1 0,-1 1 0,-1-1-1,-1 0 1,0 1 0,0-1 0,-1-1 0,-1 1 0,0 0-1,-1-1 1,0 0 0,-13 17 0,18-27-13,0-1-1,-1 1 1,1-1 0,0 0 0,-1 0-1,1 1 1,-1-1 0,0 0 0,1 0 0,-1 0-1,0 0 1,1-1 0,-1 1 0,0 0-1,0-1 1,0 1 0,0-1 0,0 0-1,0 0 1,0 1 0,0-1 0,1-1-1,-1 1 1,0 0 0,0 0 0,0-1 0,0 1-1,0-1 1,0 1 0,0-1 0,1 0-1,-1 0 1,0 0 0,1 0 0,-1 0-1,0 0 1,1 0 0,0 0 0,-1-1-1,1 1 1,0-1 0,-1 1 0,1-1 0,0 1-1,0-1 1,0 0 0,0 0 0,1 1-1,-1-1 1,0 0 0,1 0 0,-1 0-1,1-2 1,0 3-5,0 1-1,-1-1 1,1 0-1,0 0 1,0 1-1,0-1 1,0 0-1,1 0 1,-1 1-1,0-1 1,0 0-1,0 0 1,1 1-1,-1-1 1,0 0 0,1 1-1,-1-1 1,0 0-1,1 1 1,-1-1-1,1 1 1,-1-1-1,1 1 1,-1-1-1,1 1 1,0-1-1,-1 1 1,1-1-1,0 1 1,-1 0-1,1-1 1,0 1-1,-1 0 1,1-1-1,0 1 1,0 0 0,0 0-1,35-2 61,-22 3-50,88-5 50,130 0 84,-225 5-351,0 0-1,0 0 0,0 0 1,0 1-1,-1 0 1,10 4-1,-8-3-2023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8:58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42 5224,'0'0'7625,"-12"-1"-7290,3 0-260,1-1 79,-1 1-1,0 0 0,1 1 1,-1 0-1,0 0 0,1 1 1,-1 0-1,0 1 1,-11 3-1,13-1 49,1 1 0,0-1 0,0 1 0,0 1 0,0-1 0,-8 12 0,0-2 184,8-7-250,0 0 0,0 1 0,0 0 0,1-1 0,1 2 0,-1-1 0,2 0 0,-1 1 0,1 0 0,1 0 0,0 0 0,0 0 0,1 0 0,0 0 0,1 0 0,0 1 0,0-1 0,1 0 0,1 0 0,-1 0 0,2 0 0,5 15 0,-7-22-102,1 0 0,-1 1 0,1-1 0,0 0 0,0 0 0,0 0 0,1-1 0,-1 1 0,1 0 0,-1-1 0,1 0 0,0 1 0,0-1 0,0 0 0,0-1 0,0 1 0,1 0 0,-1-1 0,0 0 0,1 0 0,-1 0 0,1 0 0,-1 0 0,1-1 0,0 0 0,-1 1 0,1-1 0,-1-1 0,1 1 0,0 0 0,-1-1 0,7-2 0,-1 1 19,0-1-1,0-1 1,-1 0-1,1 0 0,-1-1 1,0 1-1,0-2 1,0 1-1,-1-1 1,0-1-1,10-10 1,-11 9-4,1-1 1,-1 0-1,-1 0 0,0-1 1,0 1-1,-1-1 1,0 0-1,-1-1 1,0 1-1,-1 0 1,0-1-1,1-17 0,-2 22-22,-1 1-1,0 0 0,0 0 0,-1 0 1,0 0-1,0 0 0,0 0 0,0 0 1,-1 0-1,0 0 0,0 0 0,0 1 1,0-1-1,-1 1 0,0-1 0,0 1 1,0 0-1,0 0 0,-1 1 0,1-1 1,-1 0-1,0 1 0,0 0 0,-1 0 1,1 1-1,0-1 0,-1 1 0,-5-3 1,2 3 23,-1-1 0,1 1 0,-13-1 0,19 3-35,-1-1 0,1 1 1,-1 0-1,1 0 0,-1 0 0,1 0 0,0 0 1,-1 1-1,1-1 0,-1 1 0,1-1 0,0 1 1,-1 0-1,1 0 0,0 0 0,-3 2 0,4-1-6,-1-1 0,1 1 0,0 0-1,0 0 1,0 0 0,0 0 0,0 0-1,1 0 1,-1 0 0,1 0 0,-1 0-1,1 0 1,0 0 0,-1 0 0,1 0-1,0 1 1,1-1 0,-1 0 0,0 0-1,0 0 1,1 0 0,0 0 0,-1 0-1,1 0 1,0 0 0,0 0 0,0 0-1,0 0 1,0 0 0,3 2 0,-2 0-5,0-1 1,1 0-1,0 0 1,-1 0-1,1 0 1,0 0-1,0-1 1,1 1-1,-1-1 1,1 0 0,-1 0-1,1 0 1,-1 0-1,1-1 1,6 2-1,0-1-2,-1-2-1,0 0 1,1 0-1,-1-1 0,1 0 1,-1 0-1,0-1 1,1 0-1,-1-1 1,10-4-1,8-5 0,48-31-1,-48 26 45,38-17 0,6-2 183,-70 36-226,0 0 1,-1 0-1,1-1 1,-1 1-1,1 0 1,0 0-1,-1 0 1,1 0-1,0 0 0,-1 0 1,1 0-1,0 0 1,-1 0-1,1 0 1,0 0-1,-1 1 1,1-1-1,-1 0 0,1 0 1,0 1-1,-1-1 1,1 0-1,-1 1 1,1-1-1,-1 1 1,1-1-1,-1 0 0,1 1 1,-1-1-1,0 1 1,1-1-1,-1 1 1,1 0-1,-1-1 1,0 1-1,0-1 0,1 1 1,-1 0-1,0-1 1,0 1-1,0 0 1,3 33 54,-3-29-56,-2 71 34,-4 0 0,-2 0 0,-30 115 0,-45 83 107,69-230-83,-11 48 1,9-29 93,55-153 1645,-33 75-1795,147-335 62,-22 97-29,-127 246-38,0 0 0,1 0 0,0 0 0,0 1 0,9-8 0,-14 13 2,1 0-1,0 0 1,0 0-1,1 0 1,-1 0-1,0 0 1,0 1-1,0-1 1,0 1-1,1-1 1,-1 1-1,0-1 0,1 1 1,-1-1-1,0 1 1,1 0-1,-1 0 1,0 0-1,1 0 1,-1 0-1,1 0 1,-1 0-1,0 0 0,1 0 1,-1 1-1,0-1 1,1 1-1,-1-1 1,0 1-1,0-1 1,1 1-1,-1 0 1,0 0-1,0-1 1,0 1-1,0 0 0,0 0 1,0 0-1,1 1 1,1 3-2,1 1 1,-1-1-1,0 0 0,-1 1 1,0-1-1,1 1 0,-2 0 1,1 0-1,-1 0 1,0 0-1,0 0 0,0 0 1,-1 0-1,0 9 0,-1-3 3,0 0 0,0 0 0,-2 0 0,1-1 0,-1 1-1,-6 15 1,6-21 6,1-1-1,-1 1 1,0-1 0,0 0-1,-1 0 1,0 0 0,-4 4-1,7-7-1,-1 0 0,0-1 0,0 1 0,-1-1 0,1 1 0,0-1 0,0 0-1,-1 0 1,1 0 0,0 0 0,-1 0 0,1-1 0,-1 1 0,1-1-1,-1 0 1,1 1 0,-1-1 0,1 0 0,-4-1 0,2 1 9,-8-1 31,1-1 0,-1 0 0,0 0 0,1-1 0,0 0 0,-20-9 0,25 7 2,9 3-24,20 4-19,-1 0-1,7-6-2,1-1-1,-1-2 1,0 0-1,-1-2 0,0-1 1,0-2-1,45-25 1,9-14 21,77-61 0,-139 97-10,122-80 79,-119 85-91,-15 12 0,-12 8 0,-12 9 6,-1-1 0,-1-1 1,-1-1-1,-29 20 0,-30 27 18,70-55-20,-13 11 10,1 1 0,-21 28 0,36-42-11,0 1-1,1-1 1,0 1 0,0 0 0,1 0 0,0 1 0,0-1-1,1 1 1,0-1 0,0 1 0,0 0 0,0 14-1,2-20-1,0 0 0,0 0 0,0 0-1,0 0 1,1 0 0,-1 0 0,0 0-1,1 0 1,0 0 0,-1 0 0,1 0-1,0 0 1,0 0 0,0 0-1,0-1 1,0 1 0,0 0 0,1-1-1,-1 1 1,1-1 0,2 3 0,-2-3 1,1 0 1,-1 0-1,1 0 1,0 0-1,-1 0 1,1-1 0,0 1-1,-1-1 1,1 0-1,0 1 1,0-1-1,-1-1 1,1 1 0,3-1-1,4-1 7,-1 0 0,1-1-1,-1 0 1,0-1 0,0 0 0,-1 0-1,1-1 1,8-6 0,-2-1 20,-1 0 0,0-2-1,-1 1 1,0-2 0,-1 0 0,-1 0 0,16-30 0,-7 6 97,-2-1 1,15-51-1,-21 57 21,-15 46-73,1-6-69,0 0-1,1 1 1,0-1 0,0 0-1,0 1 1,1 10 0,2 2 1,0-1 0,9 32 0,-9-45-6,-1-1 0,1 1 0,-1-1 0,1 0 0,1 1 0,-1-1 0,0 0 0,1 0-1,0-1 1,0 1 0,0 0 0,1-1 0,-1 0 0,1 0 0,-1 0 0,7 3 0,-8-5 3,1 0-1,-1 0 1,1-1 0,-1 1-1,1-1 1,0 0 0,-1 1-1,1-1 1,-1 0 0,1-1-1,0 1 1,-1 0 0,1-1-1,-1 0 1,1 1 0,-1-1-1,1 0 1,3-2 0,4-3 9,0 1-1,15-13 1,-23 17-11,21-18 10,-2-1 1,21-22-1,11-12-1,39-43 3,-77 85-13,-12 10 0,0 0 0,-1 1 0,1-2 0,-1 1 0,0 0 0,1 0 0,-1-1 0,0 1 0,0-1 0,1-3 0,-6 13 0,-1-1 0,-1 1 0,1-1 0,-9 9 0,-18 25 0,-10 30-18,4 2 0,-43 112-1,74-165-23,-5 33-1,9-43 18,2-8 24,0-1 0,0 1 0,0 0 0,0-1 1,0 1-1,0-1 0,0 1 0,0 0 0,0-1 0,0 1 1,0 0-1,0-1 0,0 1 0,0-1 0,0 1 0,1 0 0,-1-1 1,0 1-1,0-1 0,1 1 0,-1 0 0,0-1 0,1 1 1,-1-1-1,1 1 0,-1-1 0,1 0 0,-1 1 0,1-1 0,-1 1 1,1-1-1,-1 0 0,1 1 0,-1-1 0,1 0 0,0 0 1,-1 0-1,1 1 0,-1-1 0,1 0 0,0 0 0,-1 0 1,1 0-1,0 0 0,-1 0 0,1 0 0,0 0 0,-1 0 0,1 0 1,0-1-1,3 0 3,1 1 0,-1-1 1,0-1-1,0 1 0,0-1 1,5-2-1,3-4 5,0 0-1,-1-1 1,0-1-1,0 1 1,-1-2-1,0 0 1,-1 0-1,0 0 1,0-1-1,10-22 1,5-14 51,27-80 0,-28 66 25,-19 52-57,-3 8-18,0 0 0,0-1 0,0 1 1,0-1-1,0 1 0,-1-1 0,1 1 0,-1-1 0,0 1 0,1-1 1,-1-3-1,0 5-7,0 1-1,-1 0 1,1 0 0,0 0-1,0 0 1,0 0 0,0 0-1,0-1 1,0 1 0,0 0 0,0 0-1,0 0 1,-1 0 0,1 0-1,0 0 1,0 0 0,0 0-1,0 0 1,0 0 0,-1 0 0,1-1-1,0 1 1,0 0 0,0 0-1,0 0 1,0 0 0,-1 0 0,1 0-1,0 0 1,0 0 0,0 0-1,0 0 1,0 0 0,-1 1-1,1-1 1,0 0 0,0 0 0,0 0-1,0 0 1,0 0 0,-1 0-1,1 0 1,0 0 0,0 0 0,0 0-1,0 0 1,0 1 0,0-1-1,0 0 1,0 0 0,-1 0-1,1 0 1,0 0 0,0 0 0,0 1-1,0-1 1,0 0 0,0 0-1,0 0 1,0 0 0,0 0 0,0 1-1,0-1 1,0 0 0,0 0-1,0 0 1,0 1 0,-7 12-10,6-12 7,-24 58-37,-24 79 0,30-78 8,-47 126-33,-66 221-67,82-243 89,17-62 85,27-85-26,4-15-9,1 0 0,0 0 0,1 0 0,-1 1 0,0-1 1,1 0-1,-1 1 0,1-1 0,-1 0 0,1 5 0,22-38 101,37-68 6,47-70-6,122-152 46,26-98 2,-161 252-102,-82 149-85,-13 31-21,-14 33-19,-5 12 40,2 2-1,3 0 1,3 1 0,-10 100-1,23-160 33,0 0-1,-1 1 0,1-1 1,0 0-1,0 1 1,0-1-1,0 0 0,0 1 1,0-1-1,1 0 1,-1 0-1,0 1 0,1-1 1,-1 0-1,1 0 1,-1 1-1,1-1 0,-1 0 1,1 0-1,0 0 1,0 0-1,0 0 0,1 2 1,-1-3 0,1 0 0,-1 0 1,1 0-1,-1 0 0,1 0 0,-1 0 1,1-1-1,-1 1 0,1 0 0,-1-1 1,1 1-1,-1-1 0,1 1 1,-1-1-1,0 0 0,0 0 0,1 1 1,-1-1-1,0 0 0,2-2 0,9-7 17,-1 0-1,0 0 0,-1-1 0,0 0 0,9-14 0,39-67 73,-30 46-56,18-33 17,-24 39 19,30-41 1,-36 66-46,-10 13-16,-7 13-4,0-5-13,0 1-1,0 0 1,0-1-1,1 1 0,0 0 1,0 0-1,1-1 1,-1 1-1,2 0 0,-1-1 1,5 13-1,2 1-4,0 0 1,16 25-1,-22-41 8,1 1 1,0-1-1,0 0 1,1 0-1,-1 0 1,1-1-1,0 1 1,0-1 0,0 0-1,1 0 1,-1-1-1,1 1 1,-1-1-1,1 0 1,0 0-1,0 0 1,0-1-1,0 1 1,0-1-1,9 0 1,-6 0 7,0-1 1,0 0-1,-1-1 0,1 0 1,0 0-1,0 0 1,0-1-1,-1 0 0,1-1 1,-1 0-1,1 0 0,10-7 1,-8 4 1,0-1-1,0 0 1,-1-1 0,0 0 0,0 0 0,0-1 0,-2-1 0,1 1 0,-1-1-1,0 0 1,-1-1 0,0 1 0,-1-1 0,7-19 0,-6 13 4,-4 13-1,0-1-1,0 0 1,0 0 0,0 0-1,-1 0 1,0 0 0,0 0 0,-1-1-1,1 1 1,-1 0 0,0 0-1,0 0 1,-2-9 0,2 13-8,-1 0 1,1 1-1,0-1 1,-1 0-1,1 1 0,0-1 1,-1 0-1,1 1 1,-1-1-1,1 0 1,-1 1-1,1-1 1,-1 1-1,1-1 0,-1 1 1,0-1-1,1 1 1,-1 0-1,0-1 1,1 1-1,-1 0 1,0 0-1,0-1 0,1 1 1,-2 0-1,0 0 1,0 0-1,0 0 1,0 0-1,0 1 0,0-1 1,0 1-1,0-1 1,0 1-1,1 0 1,-3 0-1,-2 2 4,0 1 0,1 0 0,-1-1 0,1 2 1,-5 4-1,3-1-5,-1 1 0,1 0 0,1 1 0,0 0 0,0 0 1,1 0-1,0 0 0,1 1 0,0 0 0,0 0 0,1 0 1,1 1-1,0-1 0,1 0 0,0 1 0,1 20 0,1-23 7,-1-1-1,2 1 1,0-1-1,0 1 1,0-1-1,1 0 1,0 0-1,1 0 1,-1 0-1,2 0 1,-1-1-1,1 1 1,0-1-1,1-1 1,-1 1-1,1-1 1,1 0-1,-1 0 1,1-1-1,0 0 1,0 0-1,14 7 1,-13-9 28,0 0 0,0-1 0,1 1 0,-1-1 0,1-1 0,-1 0 0,1 0 0,0-1 0,-1 0 0,1 0 0,0-1 0,-1 0 0,1-1 0,-1 0 0,1 0 0,13-6 0,-14 5-309,1-1 0,-1 0 0,0 0 0,0-1 0,-1 0 0,1-1 0,-1 1 0,0-1 0,0-1 0,-1 1 0,0-1 0,0 0 0,-1-1 0,9-14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10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1122 6328,'0'0'7878,"14"-6"-7562,7-3-153,0-1 0,0-1 0,-1-1 0,0-1 0,25-21 0,-18 6 197,-2-1 0,-1 0-1,-1-2 1,-2-1 0,-1 0 0,-2-2 0,27-66 0,-30 66 99,-8 20-66,-1-1 0,5-17 0,-11 31-339,0 0 0,0-1 1,1 1-1,-1 0 0,1 0 1,-1 0-1,1-1 0,-1 1 0,1 0 1,-1 0-1,1 0 0,0 0 1,0 0-1,0 0 0,-1 0 0,3-1 1,-2 2-34,-1 0 0,1-1 0,-1 1 0,1 0 1,-1 0-1,1 0 0,-1 0 0,1 0 0,-1 0 1,1 0-1,0 1 0,-1-1 0,1 0 0,-1 0 1,1 0-1,-1 0 0,1 1 0,-1-1 0,1 0 0,-1 1 1,1-1-1,-1 0 0,0 1 0,1-1 0,0 1 1,4 5 39,-1-1 0,0 1 0,0 1 0,5 8 0,-8-13-66,16 34 66,-1 0-1,-2 0 1,-2 2-1,12 59 1,-19-74-18,2 41-1,-7-56-23,0-1 0,0 1 0,0-1 0,-1 0 0,0 1 0,-1-1 0,0 0 0,0 1 0,-5 10 0,6-17-13,0 1 1,0-1-1,0 1 1,0-1 0,-1 0-1,1 0 1,0 1-1,-1-1 1,1 0 0,-1 0-1,1 0 1,-1-1-1,0 1 1,1 0-1,-1-1 1,0 1 0,1-1-1,-1 1 1,0-1-1,0 0 1,0 0 0,1 0-1,-1 0 1,0 0-1,0 0 1,0 0 0,1 0-1,-1-1 1,0 1-1,0-1 1,-2-1 0,-5-1 13,0-1 0,0 0 0,1 0 0,-12-9 1,7 4 14,2 0 0,-14-15 0,-19-14 105,24 19-40,10 7-23,9 11-72,1 1-1,-1-1 1,1 1 0,-1 0-1,1-1 1,-1 1-1,1-1 1,-1 1 0,1 0-1,-1-1 1,1 1-1,-1 0 1,0 0 0,1 0-1,-1-1 1,0 1-1,1 0 1,-1 0 0,0 0-1,0 0 1,1 0-4,-1 1 0,1-1 1,0 0-1,0 0 0,0 1 1,-1-1-1,1 0 0,0 1 1,0-1-1,0 0 0,0 1 1,0-1-1,0 0 0,0 1 1,0-1-1,0 0 0,0 1 1,0-1-1,0 0 0,0 1 1,0-1-1,0 0 0,0 1 1,0-1-1,0 0 0,0 1 0,0-1 1,0 0-1,0 0 0,1 1 1,-1-1-1,0 0 0,0 1 1,0-1-1,1 0 0,-1 0 1,0 1-1,0-1 0,1 0 1,-1 0-1,10 13 0,0-2-1,0 1 1,2-1 0,-1-1-1,1 0 1,0-1 0,1 0-1,0-1 1,1 0 0,0-1-1,0-1 1,0 0 0,28 7-1,-36-12 2,1 0 1,-1 0-1,1-1 0,-1 0 0,1 0 0,-1 0 0,1-1 0,-1 0 0,1 0 1,-1-1-1,12-4 0,-9 2 5,0-1 1,0 0-1,-1 0 0,0-1 1,0 0-1,-1 0 1,9-9-1,6-10 23,-2-1-1,-1-1 1,27-49 0,-38 62-24,19-39 71,-18 34-20,0 0 1,14-19-1,-18 32-5,-6 9-15,-5 17-23,-58 409 99,22-141-68,32-237 297,7-47-213,2-5-13,1-29 17,6-41 25,2 1-1,4 0 0,2 0 1,44-123-1,60-66 31,-108 241-160,1 0-1,0 1 1,27-29 0,-37 44-29,0 1 0,0 0 0,1-1 0,-1 1 0,1 0 0,-1 0 1,1 0-1,0 0 0,-1 0 0,1 1 0,0-1 0,-1 0 1,1 1-1,0-1 0,0 1 0,0 0 0,-1 0 0,1-1 1,0 1-1,0 0 0,0 1 0,0-1 0,-1 0 0,1 0 1,0 1-1,0-1 0,0 1 0,-1 0 0,1-1 0,1 2 0,1 0-1,-1 0 0,0 0-1,0 0 1,-1 0-1,1 1 1,0-1-1,-1 1 1,0 0 0,1-1-1,-1 1 1,0 0-1,0 0 1,-1 1-1,3 5 1,-1-1 2,-1 1 0,0 0-1,0 0 1,-1 0 0,0 1 0,-1-1 0,0 0 0,-1 0-1,1 0 1,-2 0 0,1 0 0,-1 0 0,-1 0 0,0 0 0,0-1-1,0 1 1,-1-1 0,-6 9 0,5-9 11,0 0 1,-1 0 0,-1 0-1,1 0 1,-1-1-1,0 0 1,-1-1-1,1 0 1,-2 0-1,1 0 1,0-1-1,-1 0 1,0-1 0,0 0-1,0 0 1,-16 3-1,-21 5 43,40-10-34,32-7 9,-1 0-23,0-2 0,0 0 1,-1-1-1,0-2 0,-1 0 0,1-2 1,-2 0-1,0-2 0,-1 0 0,0-1 1,-1-2-1,24-24 0,-9 4 4,80-89 49,-96 101-27,-1 0 0,-1 0-1,21-43 1,-17 18 11,-2 0 0,-3-1 1,-2-1-1,-2 0 0,9-95 0,-21 132-19,0 1 1,0-1-1,-4-20 0,4 34-23,0 1 0,0 0 0,0-1 1,0 1-1,0 0 0,0-1 0,0 1 0,0 0 0,0-1 0,0 1 0,0 0 0,0-1 1,0 1-1,0 0 0,-1-1 0,1 1 0,0 0 0,0 0 0,0-1 0,0 1 0,-1 0 0,1 0 1,0-1-1,0 1 0,-1 0 0,1 0 0,0-1 0,0 1 0,-1 0 0,1 0 0,0 0 0,-1 0 1,1 0-1,0-1 0,-1 1 0,1 0 0,0 0 0,-1 0 0,-11 10 13,-8 21-19,20-31 5,-15 30-25,1 1 0,1 0 0,2 1 0,-9 40 0,8-15-45,-7 95 0,-21 119-156,34-238 209,-42 166-15,44-175 78,4-21-40,0 0 1,-1 0 0,1 0 0,-1 0 0,0 0 0,1-1 0,-1 1 0,-1 0 0,0 2 0,32-111 254,30-32-119,-48 112-104,2 1 0,1 1 0,23-29 0,-36 50-37,1 1 0,-1-1 0,1 1 0,-1-1 0,1 1 0,0 0 0,0 0 0,0 0 0,0 0 0,4-1 0,-6 2-1,-1 1 0,1 0 0,-1 0 1,1 0-1,-1 0 0,1 0 0,0 0 0,-1 0 1,1 0-1,-1 0 0,1 0 0,-1 0 0,1 0 1,0 0-1,-1 0 0,1 1 0,-1-1 0,1 0 1,-1 0-1,1 1 0,-1-1 0,1 0 0,-1 1 1,0-1-1,1 1 0,0 0 0,0 0 0,0 1 0,-1-1 1,1 1-1,-1-1 0,1 0 0,-1 1 0,1-1 0,-1 1 1,0-1-1,0 1 0,0-1 0,0 4 0,6 135 0,-6-130 0,1-1 0,0 1 0,1-1 0,0 1 0,4 10 0,-3-8 0,-2-9 0,-1 0 0,1-1 0,0 1 0,0 0 0,0-1 0,1 1 0,-1-1 0,0 1 0,1-1 0,0 0 0,3 4 0,2 1 17,1-1 1,0-1-1,0 1 0,0-1 0,1 0 0,0-1 0,10 4 1,-12-7-23,1 1 0,-1-1 0,1 0 1,0 0-1,-1-1 0,1 0 1,0 0-1,-1-1 0,1 0 1,-1-1-1,1 1 0,-1-2 1,1 1-1,9-5 0,6-4 11,-1-1 0,0-1 0,22-17 0,-23 15 21,-1-1 0,0 0 0,-2-2 0,18-20 0,-30 31-19,0 0 0,-1-1 0,0 1 0,0-1-1,-1 0 1,0 0 0,-1 0 0,1 0 0,-2-1 0,1 0 0,-1 1 0,0-1 0,-1 0-1,0 0 1,0-11 0,-2 16-7,1 0-1,-1 0 1,1 0-1,-1 0 1,0 0-1,-1 0 1,1 0-1,-1 1 1,0-1-1,1 0 1,-2 1-1,-3-6 1,5 8-3,0 0 1,0 0-1,0-1 1,-1 1-1,1 0 0,0 1 1,-1-1-1,1 0 0,-1 0 1,1 1-1,-1-1 1,1 0-1,-1 1 0,0 0 1,1-1-1,-1 1 0,0 0 1,1 0-1,-1 0 1,0 0-1,1 0 0,-1 0 1,0 1-1,1-1 0,-1 0 1,1 1-1,-1-1 1,1 1-1,-1 0 0,1-1 1,-1 1-1,-2 2 1,-3 1-1,0 1 0,0 0 1,0 0-1,0 1 1,1 0-1,0 0 1,0 1-1,0 0 1,1 0-1,0 0 1,-6 13-1,5-7-11,0 1 0,2 1 0,-1-1 0,2 0-1,-4 30 1,5-21 3,0 1-1,2 35 0,1-49 9,0 0-1,1 1 0,0-1 1,0 0-1,1-1 0,1 1 1,0 0-1,6 11 0,-8-18 4,-1 0 0,1 0 0,0-1 0,0 1 0,0-1 0,0 1 0,0-1 1,1 0-1,-1 0 0,1 0 0,0 0 0,-1 0 0,1-1 0,0 1 0,0-1 0,0 0 0,5 2 0,-4-2 2,0-1 1,0 0-1,0 0 0,0 0 0,0 0 1,0 0-1,1-1 0,-1 0 1,0 0-1,0 0 0,-1 0 1,5-3-1,7-3 9,-1-1 1,0-1 0,-1 0-1,0-1 1,19-18-1,-13 8 14,-1 0-1,-2-2 0,16-23 0,0 0 35,-13 19 6,-1-2 0,-2 0 0,22-46 1,-35 64-30,-3 9-33,0 0-1,0 0 1,1 0-1,-1 1 1,0-1-1,0 0 1,1 0-1,-1 0 1,0 1-1,1-1 1,-1 0-1,1 0 1,-1 1 0,1-1-1,0 0 1,-1 1-1,1-1 1,-1 1-1,1-1 1,0 1-1,0-1 1,0 0-1,7-2 7,-8 2-9,1 1-1,0-1 1,-1 1 0,1-1 0,0 1 0,0 0 0,0-1-1,-1 1 1,1 0 0,0 0 0,0-1 0,0 1-1,0 0 1,0 0 0,-1 0 0,1 0 0,0 0 0,0 0-1,0 0 1,0 1 0,0-1 0,-1 0 0,1 0 0,0 1-1,1 0 1,1 1-1,0 0 0,0 0 0,-1 0 0,1 1 0,-1-1 0,1 1 0,-1 0 0,0 0 0,0 0 0,0 0 0,-1 0 0,1 0 0,1 4 0,14 46 0,-14-45 0,12 50-23,-8-26-13,2-1 1,24 56 0,-31-83 34,1-1 1,-1 1 0,1-1-1,-1 0 1,1 1-1,0-1 1,0-1-1,1 1 1,-1 0 0,0-1-1,1 1 1,0-1-1,0 0 1,-1 0 0,1-1-1,0 1 1,0-1-1,1 0 1,-1 0-1,0 0 1,7 0 0,7 0 12,0-1 0,-1-1 0,33-4-1,-40 3 0,-1-1 0,1 1 0,-1-2 0,1 1 0,-1-1-1,0 0 1,0-1 0,11-9 0,-6 5 17,-1-2 0,-1 0 1,0 0-1,13-17 0,-21 22-17,0 1 0,-1-1 0,1 0-1,-1 0 1,-1-1 0,1 1 0,-1-1-1,0 1 1,-1-1 0,1 0 0,-1 0 0,-1 1-1,1-11 1,-1 15-8,0-1 0,0 1 0,0-1-1,-1 1 1,1-1 0,0 1 0,-1 0 0,0-1-1,0 1 1,0 0 0,0 0 0,0-1-1,0 1 1,0 0 0,0 0 0,-1 0 0,0 0-1,1 0 1,-1 1 0,0-1 0,1 0 0,-1 1-1,0 0 1,0-1 0,-1 1 0,1 0 0,0 0-1,0 0 1,0 0 0,-1 0 0,1 1-1,0-1 1,-1 1 0,1-1 0,-1 1 0,1 0-1,-1 0 1,1 0 0,-4 1 0,1-1-2,0 1 0,0 0 1,0 0-1,0 1 0,0 0 1,0-1-1,0 2 0,1-1 0,-1 0 1,1 1-1,0 0 0,0 0 1,0 0-1,0 1 0,0-1 0,1 1 1,-6 7-1,5-6-2,0 1 1,0 1-1,1-1 1,-1 0-1,2 1 0,-1 0 1,1-1-1,0 1 1,0 0-1,0 0 0,0 13 1,2-12-7,1 1 0,-1-1 0,1 0 0,1 0 1,0 0-1,0 0 0,1 0 0,-1-1 0,2 1 0,-1-1 1,1 1-1,0-1 0,1 0 0,-1-1 0,1 1 0,1-1 0,-1 0 1,8 5-1,-9-6 2,1-2 0,0 1 0,0 0 0,0-1 1,1 0-1,-1-1 0,1 1 0,-1-1 0,1 0 1,0 0-1,0-1 0,0 1 0,0-1 0,0-1 0,1 1 1,-1-1-1,0 0 0,0-1 0,0 1 0,0-1 0,0 0 1,0-1-1,0 1 0,11-6 0,-4 0 10,0 0 0,0-1 0,-1 0 0,0-1 0,0-1 0,17-18 0,56-76 120,-44 51-93,-14 18 29,21-39-1,-26 38 59,30-37 0,-52 73-115,1-1 0,-1 0 0,1 0 0,-1 0 0,1 0 0,0 0 0,-1 0 0,1 1 0,0-1-1,0 0 1,-1 1 0,1-1 0,0 0 0,0 1 0,0-1 0,0 1 0,0 0 0,0-1 0,0 1 0,0 0 0,0-1 0,0 1 0,0 0 0,0 0 0,0 0 0,0 0 0,0 0 0,1 0 0,-1 0 0,1 1 0,0 0 2,-1 1 1,1-1-1,-1 1 1,1-1 0,-1 1-1,0 0 1,0-1-1,0 1 1,0 0-1,0 0 1,0 0 0,0 0-1,-1 0 1,1 0-1,0 2 1,4 19-13,-1 0 1,-1 0-1,-1 1 1,0 30-1,-12 96-25,6-110 32,3-29 7,1-3-1,-1 1 0,0-1 0,0 1 0,0-1 0,-1 0 0,-1 0 0,1 0 0,-1 0 0,-7 12 0,10-20-6,0 0 0,0 1 0,-1-1 0,1 0 0,0 1 0,0-1 0,-1 0 0,1 1 0,0-1 0,-1 0 1,1 1-1,-1-1 0,1 0 0,0 0 0,-1 0 0,1 1 0,-1-1 0,1 0 0,0 0 0,-1 0 0,1 0 0,-1 0 0,1 0 0,-1 0 0,1 0 1,-1 0-1,1 0 0,0 0 0,-1 0 0,1 0 0,-1 0 0,0-1 0,-14-11 29,-7-22 19,13 16 23,0-1 0,-7-26-1,16 45-66,0-1 0,0 1 0,0 0 0,0-1-1,-1 1 1,1-1 0,0 1 0,0 0 0,0-1 0,0 1 0,0-1-1,0 1 1,0 0 0,0-1 0,0 1 0,0-1 0,0 1 0,0 0-1,1-1 1,-1 1 0,0-1 0,0 1 0,0 0 0,0-1-1,1 1 1,-1 0 0,0-1 0,0 1 0,1 0 0,-1 0 0,0-1-1,1 1 1,14 0 52,21 16-52,-31-13 6,67 35 10,-39-19 54,1-1-1,1-2 0,1-1 0,44 11 0,-74-25-39,0 0-1,-1 0 0,1-1 0,0 0 1,-1 0-1,1 0 0,0-1 0,-1 0 1,1 0-1,-1 0 0,1-1 0,-1 0 1,0 0-1,0 0 0,1-1 0,-2 0 1,1 0-1,9-7 0,-7 4-449,0 0 0,0-1 0,-1 0 0,0-1 0,0 0 0,0 1 0,-1-2 0,-1 1 0,7-14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14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172 685 3208,'0'0'10586,"-9"7"-10086,1-1-402,-8 5 353,0 2 0,-22 23 0,29-25-238,0 1-1,1 0 1,1 0 0,0 1 0,0 0-1,1 0 1,1 0 0,-6 23 0,6-15-14,1-1 1,1 1-1,1 0 1,1 0-1,1 27 1,1-43-133,-1 0 1,1 0 0,0 1 0,0-1-1,1 0 1,0 0 0,-1-1-1,2 1 1,2 5 0,-5-9-46,1 0 1,0 1-1,0-1 0,0 0 1,0 0-1,0 1 1,0-1-1,1 0 0,-1 0 1,0 0-1,1 0 1,-1-1-1,0 1 0,1 0 1,-1-1-1,1 1 1,-1-1-1,1 1 0,-1-1 1,1 1-1,-1-1 1,1 0-1,0 0 0,-1 0 1,1 0-1,-1 0 1,1 0-1,0-1 0,-1 1 1,1 0-1,-1-1 1,1 1-1,1-2 0,9-4 53,-1-1 0,0-1 0,0 1-1,-1-2 1,0 0 0,0 0-1,-1 0 1,12-17 0,-8 10-10,13-14 119,-2-1 0,0-1 0,-3-2 0,27-52 0,-37 65 16,-9 18-142,0 0 0,-1 0 0,1 0 0,0 0 0,-1 0-1,0 0 1,0-1 0,0 1 0,0-1 0,0-5 0,-1 9-48,0 0 1,0-1-1,0 1 0,0 0 1,0-1-1,0 1 0,0 0 1,0-1-1,0 1 1,0 0-1,0 0 0,0-1 1,0 1-1,0 0 0,-1-1 1,1 1-1,0 0 0,0 0 1,0-1-1,-1 1 0,1 0 1,0 0-1,0-1 0,-1 1 1,1 0-1,0 0 1,0 0-1,-1 0 0,1-1 1,0 1-1,-1 0 0,1 0 1,0 0-1,0 0 0,-1 0 1,1 0-1,0 0 0,-1 0 1,1 0-1,0 0 0,-1 0 1,1 0-1,0 0 1,-1 0-1,1 0 0,0 0 1,-1 0-1,1 0 0,0 1 1,0-1-1,-1 0 0,1 0 1,0 0-1,-1 0 0,1 1 1,0-1-1,0 0 0,0 0 1,-1 1-1,1-1 1,0 0-1,0 0 0,0 1 1,-1-1-1,1 0 0,0 1 1,0-1-1,-3 8 11,0 0 0,0 0-1,1 0 1,1 0 0,-1 0 0,1 0 0,0 0 0,1 0-1,0 1 1,0-1 0,1 0 0,0 0 0,1 0 0,-1 0-1,1 0 1,1 0 0,0 0 0,0 0 0,0-1 0,1 0-1,0 0 1,1 0 0,10 13 0,-14-19-14,0-1 0,0 1 0,0-1 0,0 1 0,0-1 0,0 0 0,0 1 0,0-1 0,1 0 0,-1 0 0,0 1 0,0-1 0,0 0 0,1 0 0,-1-1 0,0 1 0,0 0 0,0 0 0,0 0 0,1-1 0,-1 1 0,0-1 0,0 1 0,0-1 1,0 1-1,1-2 0,28-18 84,-29 19-85,14-11 46,-1-1 1,0 0 0,-1-1 0,0-1 0,-2 0 0,1 0-1,10-22 1,-19 30-29,-1 1 1,0-1-1,0 0 0,0 0 0,-1 0 1,0 0-1,0 0 0,-1-1 0,-1-12 1,1 3 54,-5 2 77,5 15-155,0 0 1,0 0 0,-1 0 0,1-1-1,0 1 1,0 0 0,0 0 0,-1 0-1,1-1 1,0 1 0,0 0 0,-1 0-1,1 0 1,0 0 0,0 0-1,-1 0 1,1-1 0,0 1 0,0 0-1,-1 0 1,1 0 0,0 0 0,-1 0-1,1 0 1,0 0 0,-1 0 0,1 0-1,0 0 1,0 0 0,-1 1-1,1-1 1,0 0 0,0 0 0,-1 0-1,1 0 1,0 0 0,0 0 0,-1 1-1,1-1 1,0 0 0,0 0 0,-1 1-1,3 1-1,-1 0-1,1 0 0,0-1 1,0 1-1,0 0 0,0-1 1,0 1-1,0-1 0,5 2 1,5 1-7,1 0 0,0-1 0,-1-1 0,1 0 0,0-1 0,1 0 1,21-2-1,94-15-43,-112 13 49,-13 2 3,0 0 8,0 0 0,1 1-1,-1-1 1,0 1 0,1 0-1,-1 0 1,1 0 0,5 2 0,-10-1-8,0 1 1,0 0 0,0 0 0,0 0 0,0 0-1,0 0 1,-1 0 0,1-1 0,-1 1 0,1 0 0,-1 0-1,1 0 1,-2 1 0,1-1 6,-14 37 62,-6 20-24,15-37-38,3-14-5,1 1-1,-1-1 0,1 1 0,1-1 1,0 1-1,0 0 0,1-1 0,0 1 0,0 0 1,1-1-1,1 11 0,-1-18 0,-1 0-1,1 0 1,0 1-1,-1-1 1,1 0-1,0 0 1,0 0-1,0 0 1,0 0 0,0 0-1,0 0 1,0 0-1,0 0 1,0 0-1,0-1 1,1 1-1,-1 0 1,0-1-1,1 1 1,-1-1-1,0 0 1,1 1 0,-1-1-1,0 0 1,1 0-1,-1 0 1,0 1-1,1-2 1,-1 1-1,1 0 1,-1 0-1,0 0 1,1-1-1,-1 1 1,0 0-1,2-2 1,5 0 6,-1-1 1,0 0-1,0 0 0,0-1 0,8-5 1,24-19 39,-1-2 0,-1-2 1,-2-1-1,-1-2 1,-2-1-1,29-42 0,-18 15 13,-3-3 0,-3-1-1,30-77 1,30-98 138,-149 389-311,-57 260 0,103-375 79,1 1-1,1-1 1,2 1-1,1 0 1,5 46 0,-3-73 31,0 1 0,1-1 0,-1 0 0,1 0 1,6 12-1,-8-17 1,1 0 1,-1 0-1,1 0 1,0 0-1,-1 0 1,1 0-1,0 0 1,0 0-1,0 0 1,0-1-1,0 1 1,0 0-1,0 0 1,0-1-1,0 1 1,0-1-1,0 1 1,0-1-1,0 1 1,1-1-1,-1 0 1,0 0-1,0 1 1,0-1-1,1 0 1,-1 0-1,0 0 1,0 0-1,0 0 1,1-1-1,-1 1 1,0 0-1,0-1 1,0 1-1,1 0 1,-1-1-1,0 1 1,1-2-1,10-4 12,-1-2 0,0 1 0,-1-1-1,1-1 1,-2 0 0,11-11 0,3-7 32,21-32 0,4-14 62,42-86 1,26-85 36,-66 136-75,-17 41-19,23-51 111,-56 118-158,0 0-1,0 0 0,0-1 1,1 1-1,-1 0 0,0-1 1,0 1-1,0 0 0,0 0 1,1-1-1,-1 1 0,0 0 1,0-1-1,0 1 1,0 0-1,0-1 0,0 1 1,0 0-1,0-1 0,0 1 1,0 0-1,0-1 0,0 1 1,0 0-1,0-1 0,0 1 1,-1 0-1,1-1 1,0 1-1,0 0 0,0-1 1,-10 7 9,-11 19-8,8-3-2,1 2 0,1-1 0,1 2 0,1-1 0,-6 28 0,0-2-1,-85 302 0,45-96 26,53-245-13,0 10 36,6-20-14,8-10 5,107-124 230,-71 77-99,-40 47-139,-5 5-9,-1 0 0,1 1 0,1 0 0,-1-1 0,1 1 0,-1 0 0,5-2 0,-6 4-18,-1 1-1,0-1 0,0 1 0,1 0 0,-1 0 0,0-1 1,1 1-1,-1 0 0,0 0 0,1 0 0,-1 1 0,0-1 1,0 0-1,1 0 0,-1 1 0,0-1 0,0 0 0,1 1 1,-1 0-1,0-1 0,0 1 0,0 0 0,0-1 0,0 1 0,0 0 1,0 0-1,0 0 0,0 0 0,0 0 0,1 2 0,29 28 44,3 0-1,47 33 0,-69-55-33,35 23 111,-43-30-129,-1-1 0,1 1-1,0-1 1,0 1-1,0-1 1,0 0 0,0-1-1,0 1 1,0-1-1,0 1 1,7-2-1,-11 1-9,1 0 0,0 0 0,0 0 0,0 0 0,-1 0 0,1-1 0,0 1-1,-1 0 1,1 0 0,0-1 0,0 1 0,-1-1 0,1 1 0,-1-1-1,1 1 1,0-1 0,-1 1 0,1-1 0,-1 1 0,1-1 0,-1 1 0,1-1-1,-1 0 1,0 1 0,1-1 0,-1 0 0,0 0 0,0 1 0,1-1-1,-1 0 1,0 0 0,0 1 0,0-1 0,0 0 0,0 0 0,0 1-1,0-2 1,0-1-523,-1 1-1,1-1 1,-1 0-1,1 1 1,-1-1-1,0 1 1,-2-5-1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14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13464,'0'0'880,"17"-4"-579,209-54 638,-158 41-622,-1 3 0,2 3 0,-1 3 0,76 1 0,-136 9-97,-8-2-257,0 0-1,0 0 1,0 0 0,0 0-1,0 0 1,0 0 0,0 0-1,0 0 1,0 0 0,0 0-1,1 1 1,-1-1 0,0 0-1,0 0 1,0 0 0,0 0-1,0 0 1,0 0 0,0 0-1,0 0 1,0 0 0,0 0-1,0 0 1,0 1 0,0-1-1,0 0 1,0 0 0,0 0-1,0 0 1,0 0 0,0 0-1,0 0 1,0 0 0,0 0-1,0 0 1,0 1 0,0-1-1,0 0 1,0 0 0,0 0-1,0 0 1,0 0 0,0 0-1,-1 0 1,1 0 0,0 0-1,0 0 1,0 0 0,0 0-1,0 0 1,0 1 0,0-1-1,0 0 1,0 0 0,0 0-1,0 0 1,0 0 0,-1 0-1,1 0 1,0 0 0,0 0-1,0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10656,'0'0'440,"-64"16"8,33-10-32,19 0 16,22-6-152,8-4 0,13 2-168,23-4 8,19 0-104,5-4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14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10344,'0'0'1312,"100"-18"-1112,-45 16-184,-5 2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18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413 123 5120,'0'0'8712,"-11"-3"-8382,1 0-264,-116-36 1123,110 33-981,0 0 0,0 1 0,-1 1 0,0 0 1,1 1-1,-1 1 0,0 1 0,0 0 0,-18 2 0,32 0-142,-1 0-1,0 0 1,1 0-1,-1 1 1,0-1-1,1 1 1,-1 0-1,1 0 1,0 0-1,0 0 1,0 1-1,0-1 1,0 1 0,0 0-1,1 0 1,-1 0-1,1 0 1,-2 4-1,1-2-8,0 0 0,0 0 1,1 1-1,0-1 0,0 0 0,1 1 0,0-1 0,-1 1 0,2 0 1,-1-1-1,1 1 0,0 6 0,1-2-22,1 0 0,0 0 0,0 0 0,1 0 0,1 0 0,-1-1 0,2 0 0,-1 1 0,1-1-1,1-1 1,-1 1 0,2-1 0,-1 0 0,1 0 0,0-1 0,1 0 0,-1 0 0,1-1 0,1 0 0,-1 0 0,1-1 0,0 0 0,1 0 0,-1-1 0,1-1-1,-1 1 1,1-2 0,0 1 0,0-1 0,1-1 0,-1 0 0,0 0 0,0-1 0,1 0 0,-1-1 0,0 0 0,0-1 0,11-3 0,-1-1 51,0 0 0,-1-1 0,0-1 0,-1-1 0,0-1 0,34-24 1,-39 24-11,-1 0 1,0-1 0,0 0 0,-1-1-1,0-1 1,-2 1 0,1-2 0,-1 1 0,9-21-1,-14 26-2,-1 0 0,0 0-1,0-1 1,-1 1-1,0-1 1,0 1 0,-1-1-1,-1 1 1,1-11-1,-1 17-62,1-1-1,-1 1 0,1-1 0,0 1 1,0-1-1,0 1 0,0 0 0,0-1 1,0 1-1,1 0 0,-1 0 1,1 0-1,-1 0 0,1 0 0,0 0 1,0 1-1,0-1 0,0 1 0,0-1 1,0 1-1,0-1 0,1 1 1,-1 0-1,0 0 0,1 0 0,-1 1 1,4-2-1,0 1 1,-1-1 0,1 1 0,0 0 0,0 0 1,0 1-1,0-1 0,-1 1 0,1 1 0,0-1 0,0 1 0,6 1 1,-10-1-11,0 0 0,0 0 0,0 0 0,0 0 0,-1 0 0,1 0 0,0 0 0,-1 0 0,1 1 0,-1-1 0,1 1 1,-1-1-1,0 1 0,0-1 0,0 1 0,2 3 0,-1-1 2,-1 1 0,1-1 1,-1 1-1,0-1 0,0 0 0,0 1 1,-1 5-1,0 8 15,-1-1-1,-6 35 1,5-43-13,-1 7 7,1-1 0,1 1 0,0 0-1,2 22 1,0-33-4,-1-1 0,1 1 1,0-1-1,0 0 0,0 0 0,0 1 0,1-1 1,0 0-1,-1 0 0,2 0 0,-1-1 0,0 1 0,1 0 1,0-1-1,-1 0 0,1 0 0,1 1 0,-1-2 1,0 1-1,7 4 0,-5-5-1,-1-1-1,1 1 1,0-1 0,-1 0-1,1-1 1,0 1 0,0-1-1,0 0 1,0 0-1,-1 0 1,1-1 0,0 0-1,0 0 1,8-3 0,3-1 24,0-1 0,28-15 0,-14 3 25,0-2-1,-2-1 1,33-32 0,36-27 220,-89 75-174,-12 8-27,-18 18-15,-9 18-36,23-31-18,0 2-1,1-1 1,0 1-1,1 0 1,-7 14 0,12-20-6,-1 0 0,1 0 0,1 0 1,-1 0-1,1 1 0,-1-1 1,1 0-1,0 0 0,1 0 1,-1 1-1,1-1 0,0 0 0,0 0 1,2 5-1,-3-6 4,1-1-1,0 0 0,0 0 1,0 0-1,0 0 1,1 0-1,-1 0 1,0 0-1,1 0 0,-1 0 1,1-1-1,0 1 1,0 0-1,-1-1 1,1 0-1,0 1 1,0-1-1,0 0 0,1 0 1,-1 0-1,0 0 1,0-1-1,0 1 1,1 0-1,-1-1 0,5 1 1,-5-1 3,0 0 1,1 0 0,-1-1-1,1 1 1,-1-1-1,1 1 1,-1-1-1,0 0 1,1 0 0,-1 0-1,0 0 1,0 0-1,0 0 1,0 0-1,0-1 1,0 1 0,0-1-1,0 0 1,2-3-1,-1 2 3,-1-1 0,0 0-1,0 0 1,0 0 0,-1 0-1,1 0 1,-1 0 0,0-1-1,0 1 1,1-7 0,-2 2 16,1-1 1,-1 1-1,-1-1 1,0 1-1,0-1 1,-1 1-1,0 0 1,0-1-1,-8-16 1,8 23-17,0 0-1,0-1 1,0 1 0,-1 0 0,0 0 0,-4-4 0,6 6-7,1 1-1,-1-1 0,1 1 1,0 0-1,-1-1 1,1 1-1,-1-1 0,0 1 1,1 0-1,-1-1 1,1 1-1,-1 0 0,1-1 1,-1 1-1,0 0 1,1 0-1,-1 0 0,0 0 1,1 0-1,-1 0 1,0 0-1,1 0 0,-1 0 1,1 0-1,-1 0 1,0 0-1,1 0 0,-1 0 1,0 0-1,1 1 1,-1-1-1,1 0 1,-1 1-1,0-1 0,1 0 1,-1 1-1,1-1 1,-1 0-1,1 1 0,-1-1 1,1 1-1,0-1 1,-1 1-1,1-1 0,0 1 1,-1 0-1,1 0 0,0 1 0,0-1 1,0 0-1,0 1 0,1-1 0,-1 0 0,0 1 0,1-1 0,-1 0 1,1 0-1,-1 0 0,1 1 0,0-1 0,-1 0 0,1 0 0,0 0 1,1 2-1,16 17-19,-13-16 12,-1 0 1,0-1 0,1 0 0,-1 0 0,1 0 0,0 0-1,0-1 1,0 0 0,0 0 0,0 0 0,1-1-1,-1 0 1,1 0 0,-1 0 0,1 0 0,-1-1 0,1 0-1,7-1 1,-6 0 13,0 0-1,0 0 0,-1-1 1,1 0-1,-1 0 1,0-1-1,1 0 0,-1 0 1,0 0-1,-1-1 1,1 1-1,-1-1 0,1-1 1,7-7-1,13-21 206,39-60-1,-63 90-192,0-1 0,0 1 0,1 0 1,-1 0-1,1 0 0,0 0 0,0 0 0,4-2 1,-7 5-19,1 0 1,-1 0 0,1 0-1,0 0 1,-1 0 0,1 1-1,-1-1 1,1 0 0,-1 0 0,0 0-1,1 1 1,-1-1 0,1 0-1,-1 1 1,1-1 0,-1 0 0,0 1-1,1-1 1,-1 1 0,0-1-1,1 0 1,-1 1 0,0-1-1,0 1 1,1-1 0,-1 1 0,0-1-1,0 1 1,0 0 0,7 16 24,-6-16-25,5 21 15,0 1-1,-2 0 1,0 0-1,-2 0 1,0 0-1,-1 0 0,-2 1 1,0-1-1,-8 35 1,8-46-18,0-9 10,1 0-1,0 0 1,-1 0-1,0 1 1,0-1-1,0 0 1,-2 4-1,3-6-4,-1-1 0,0 1 0,1 0-1,-1 0 1,0-1 0,0 1 0,0 0-1,1-1 1,-1 1 0,0-1 0,0 1-1,0-1 1,0 1 0,0-1 0,0 0-1,0 1 1,0-1 0,0 0 0,0 0-1,0 0 1,0 0 0,0 0 0,-1 0-1,1 0 1,0 0 0,0 0-1,-1-1 1,-1 1 12,0-1-1,0 1 1,0-1 0,0 0-1,1 0 1,-1 0-1,0 0 1,1-1 0,-1 1-1,1-1 1,0 1-1,-1-1 1,1 0 0,0 0-1,0 0 1,0 0-1,0 0 1,0 0 0,-2-5-1,-2 3 20,0-1 4,12 3-22,-2 3-17,-1 0 0,1-1 0,0 1 0,-1 0 0,1 1 0,-1-1 0,4 2 0,16 6-28,-2-4 23,0-1-1,1-1 1,24 1 0,-20-3 71,-20 0-50,-1 0 0,1-1-1,0 0 1,0 0 0,0-1 0,5-1 0,0 1 26,3-4 14,-5-3-168,-1-1 1,1 0 0,-2 0-1,1-1 1,6-10-1,82-157-67,-96 177 178,0 0 0,0-1 1,0 1-1,0 0 0,0 0 1,0-1-1,0 1 1,0 0-1,0 0 0,0-1 1,1 1-1,-1 0 0,0 0 1,0-1-1,0 1 1,0 0-1,0 0 0,1 0 1,-1-1-1,0 1 0,0 0 1,0 0-1,1 0 1,-1 0-1,0-1 0,0 1 1,1 0-1,-1 0 1,0 0-1,0 0 0,1 0 1,-1 0-1,0 0 0,0 0 1,1 0-1,-1 0 1,0 0-1,0 0 0,1 0 1,-1 0-1,0 0 0,0 0 1,1 0-1,-1 0 1,0 0-1,0 0 0,1 0 1,-1 0-1,0 0 0,0 1 1,1-1-1,-1 0 1,0 0-1,1 1 0,4 20 4,-3 31-6,-2-51 2,-1 33 22,-1 0 0,-3-1 0,0 0 0,-2 0 0,-13 35 0,19-63-9,-1 0 0,0 0 0,0 0 0,0-1 0,-1 1 0,0-1 0,0 1 0,0-1-1,-4 5 1,5-8-5,1 0 0,0 0-1,-1 0 1,1 0-1,-1 0 1,1 0-1,-1-1 1,0 1 0,1-1-1,-1 1 1,0-1-1,1 1 1,-1-1-1,0 0 1,1 0 0,-1 0-1,0 0 1,0 0-1,1 0 1,-1 0-1,0 0 1,1-1 0,-1 1-1,0-1 1,1 1-1,-1-1 1,0 0-1,1 0 1,-1 0 0,-1-1-1,2 2-4,-31-24 155,30 23-143,1 0 1,0 0-1,0-1 1,0 1-1,-1 0 1,1-1-1,1 1 1,-1-1 0,0 1-1,0-1 1,0 1-1,1-1 1,-1 1-1,1-1 1,-1 0-1,1 1 1,0-1-1,-1 0 1,1 0-1,0-2 1,1 3-13,-1 1-1,0-1 1,1 0 0,-1 1-1,0-1 1,1 1 0,-1-1-1,1 1 1,-1-1 0,1 1 0,-1-1-1,1 1 1,0-1 0,-1 1-1,1-1 1,-1 1 0,1 0 0,0-1-1,-1 1 1,1 0 0,0 0-1,-1-1 1,1 1 0,0 0 0,0 0-1,-1 0 1,1 0 0,0 0-1,0 0 1,-1 0 0,1 0-1,0 1 1,30 4 35,-24-4-25,34 7 33,18 4 173,101 8 0,-142-20-147,-1-1 0,1 0 0,-1-2 0,28-6 0,-44 9-100,0-1 0,0 1 0,0 0 0,0-1 0,-1 1 0,1-1 0,0 1 0,0-1 0,0 1 0,-1-1 0,1 0 0,0 1 0,-1-1 1,2-1-1,0-3-3169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22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1066 5720,'0'0'7274,"11"-11"-6856,2-2-204,0-1 1,-1 0 0,0-1 0,-1 0 0,-1-1 0,-1 0-1,10-23 1,43-114 2621,-59 146-2461,1-1-1,0 1 1,0 1 0,10-13-1,-13 19-351,-1 0-1,0-1 0,1 1 0,-1 0 0,1 0 0,-1 0 0,0-1 1,1 1-1,-1 0 0,1 0 0,-1 0 0,1 0 0,-1 0 0,0 0 0,1 0 1,-1 0-1,1 0 0,-1 0 0,1 0 0,-1 0 0,1 0 0,-1 0 1,0 0-1,1 0 0,-1 1 0,1-1 0,-1 0 0,0 0 0,1 0 1,-1 1-1,0-1 0,1 1 0,13 11 312,-10-8-229,10 10 64,-1 0 1,0 1-1,-1 0 1,-1 1-1,0 0 1,14 28-1,-23-39-134,0 0-1,0 0 1,-1 1-1,1-1 1,-1 0-1,0 1 0,0-1 1,-1 0-1,1 1 1,-1-1-1,-1 1 1,1-1-1,-1 0 0,0 1 1,0-1-1,0 0 1,-1 1-1,0-1 1,0 0-1,0 0 1,-1-1-1,1 1 0,-1 0 1,0-1-1,-1 1 1,1-1-1,-1 0 1,-5 5-1,5-6-10,-1 1 0,1-1 1,-1 0-1,1 0 0,-1 0 0,0 0 1,0-1-1,0 0 0,-1 0 0,1 0 1,0-1-1,-1 0 0,-8 1 0,4-1 13,-1-1-1,1-1 1,0 0-1,0 0 1,0-1-1,-14-4 1,6-5 31,17 10-49,0 0 0,0 0 1,0 0-1,-1 0 0,1 0 0,0 0 0,-1 1 1,1-1-1,-1 0 0,1 1 0,-1-1 1,1 1-1,-3-1 0,55 2 64,127-4-135,-141 0 77,-1-2 0,66-17 0,-85 17 14,1-1 0,-1-1 0,-1 0 0,1-1 0,-1-1 0,0-1-1,23-19 1,-32 23-13,0-1-1,0 0 1,-1 0 0,0-1-1,-1 0 1,8-14 0,-11 19-11,0 0 0,-1 0 0,1-1 1,-1 1-1,0 0 0,0 0 0,0-1 1,-1 1-1,1-1 0,-1 1 1,0 0-1,0-1 0,0 1 0,0-1 1,0 1-1,-1 0 0,0-1 1,1 1-1,-1 0 0,-1-1 0,1 1 1,-2-4-1,2 6-11,0 1 1,0-1-1,0 0 0,0 0 1,0 1-1,0-1 0,0 1 1,0-1-1,0 1 1,-1-1-1,1 1 0,0 0 1,0-1-1,0 1 0,-1 0 1,1 0-1,0 0 0,0 0 1,-1 0-1,1 0 1,0 1-1,0-1 0,0 0 1,-1 0-1,1 1 0,0-1 1,0 1-1,0-1 0,0 1 1,-2 0-1,-36 22 64,35-20-54,-3 2-10,0 0 0,1 0 0,-1 0 0,1 1 0,0 0 0,1 1 0,0-1 0,0 1 0,-5 9 0,8-13-6,0 1 0,0 0 0,1 0 0,0 0 0,0 0 0,0 0 0,0 0 0,0 0 0,1 0 0,0 0 0,0 0 0,0 0 0,0 1 0,1-1 0,-1 0 0,1 0 0,0 0 0,0 0 0,1 0 0,2 5 0,-2-6 5,-1 0 0,1 0 1,0-1-1,1 1 1,-1-1-1,0 1 0,1-1 1,-1 0-1,1 0 1,0 0-1,0 0 0,0-1 1,0 1-1,0-1 1,0 1-1,0-1 1,0 0-1,1 0 0,-1-1 1,0 1-1,0-1 1,1 0-1,-1 1 0,1-1 1,3-1-1,7 0 15,0-1-1,0-1 1,0 0-1,21-7 1,45-21 72,92-49 1,-89 46-13,-59 25 42,41-20-1,-46 23-13,-18 6-104,-1 0 0,0 0 0,1 0 0,-1 0 0,0 0 0,0 0 0,1 0 0,-1 0 0,0 0 0,0 1 0,1-1 1,-1 0-1,0 0 0,0 0 0,1 0 0,-1 1 0,0-1 0,0 0 0,1 0 0,-1 0 0,0 1 0,0-1 0,0 0 0,0 0 0,1 1 0,-1-1 1,0 0-1,0 0 0,0 1 0,0-1 0,0 0 0,0 0 0,0 1 0,0-1 0,0 0 0,0 1 0,0-1 0,0 0 0,0 0 0,0 1 1,0-1-1,0 0 0,0 1 0,0-1 0,0 0 0,0 0 0,0 1 0,-1-1 0,1 0 0,0 0 0,0 1 0,0-1 0,0 0 0,-1 0 0,1 1 1,-9 16 47,-1 1 1,-12 15-1,11-18-27,1 1 0,-12 25 0,20-38-26,0 3 10,-1-1 0,1 0 0,1 1-1,-1 0 1,0 6 0,2-11-6,-1 0 0,1 1 0,0-1 0,0 0 0,0 0 0,1 0 0,-1 0 0,0 0 0,0 1 1,1-1-1,-1 0 0,0 0 0,1 0 0,-1 0 0,1 0 0,0 0 0,-1 0 0,1 0 0,0 0 0,-1 0 0,1-1 0,0 1 0,0 0 0,0 0 1,0-1-1,0 1 0,0 0 0,0-1 0,0 1 0,0-1 0,0 0 0,0 1 0,1-1 0,4 2 4,0-1 1,0-1-1,0 1 0,0-1 1,0 0-1,0 0 0,0-1 1,0 0-1,0 0 0,0 0 0,0-1 1,-1 0-1,10-4 0,7-5 31,41-26 0,-49 27-17,0-1 1,0 0 0,-2-1-1,1-1 1,11-15 0,-4 2 41,31-53 0,-6-11 6,-4-1 1,-4-2-1,-4-2 1,-4-1-1,25-152 1,-53 245-68,-1 0 1,1 0 0,-1 0-1,0 1 1,0-1 0,0 0-1,-1 0 1,0-4 0,1 7-2,0 0 1,0 0 0,0 0-1,0-1 1,0 1 0,0 0 0,0 0-1,0 0 1,0-1 0,-1 1-1,1 0 1,0 0 0,0 0 0,0 0-1,0 0 1,0-1 0,-1 1-1,1 0 1,0 0 0,0 0 0,0 0-1,0 0 1,-1 0 0,1 0-1,0 0 1,0 0 0,0-1 0,-1 1-1,1 0 1,0 0 0,0 0-1,-1 0 1,1 0 0,0 0-1,0 0 1,0 0 0,-1 1 0,-11 11-31,0 5 17,2 0 0,1 1 1,0 0-1,1 1 0,-8 27 0,-20 100-53,35-143 65,-23 138-144,-10 174 0,34-305 128,0 0 0,0 0 1,0-1-1,2 1 0,2 15 1,-4-23 17,1 0 0,-1-1-1,1 1 1,-1 0 0,1 0 0,-1-1 0,1 1 0,0-1 0,0 1 0,0 0 0,0-1 0,0 0 0,0 1 0,0-1 0,0 0 0,1 1 0,-1-1 0,1 0 0,-1 0 0,0 0 0,1 0 0,0 0 0,-1-1 0,1 1 0,0 0-1,-1-1 1,1 1 0,0-1 0,-1 1 0,1-1 0,0 0 0,0 0 0,0 0 0,-1 0 0,1 0 0,0 0 0,0-1 0,1 0 0,14-5 31,0-1 1,-1 0-1,0-2 0,0 0 1,22-17-1,1 0 45,-27 18-36,-7 4-13,1 1 0,-1 0 1,0 0-1,1 0 0,0 0 0,11-3 1,-16 7-26,0-1 0,0 0 1,0 0-1,-1 1 0,1-1 1,0 0-1,-1 1 1,1-1-1,0 0 0,0 1 1,-1-1-1,1 1 1,-1 0-1,1-1 0,-1 1 1,1-1-1,-1 1 1,1 0-1,-1-1 0,1 1 1,-1 0-1,0-1 1,1 1-1,-1 0 0,0 0 1,0 0-1,1-1 1,-1 1-1,0 0 0,0 1 1,6 31 15,-5-27-15,0 3-6,1 0-1,0 0 0,0-1 0,1 1 1,7 13-1,-9-19 3,1-1 0,-1 1-1,1-1 1,-1 0 0,1 0 0,0 0-1,0 0 1,0 0 0,0 0 0,0 0 0,0 0-1,1-1 1,-1 1 0,0-1 0,1 0-1,-1 0 1,1 0 0,0 0 0,-1 0 0,1 0-1,0-1 1,3 1 0,5-1 8,0 0 0,1-1 1,-1 0-1,0-1 0,0-1 0,0 1 0,0-2 1,13-5-1,8-6 67,39-24 1,-66 36-65,5-4 19,-1-1 1,0-1-1,0 1 1,-1-2-1,0 1 1,-1-1-1,9-15 1,-15 20-20,-8 7 2,-8 8 3,8-1-15,1 0 0,0 0 0,-7 15 0,1 0 0,10-22 2,1 0-1,0 0 1,0 0-1,0 0 0,0 1 1,0-1-1,1 0 1,-1 1-1,1-1 1,-1 0-1,1 1 1,0-1-1,0 0 1,0 1-1,0-1 1,0 0-1,1 1 0,-1-1 1,1 0-1,-1 1 1,1-1-1,0 0 1,0 0-1,0 0 1,0 0-1,1 0 1,-1 0-1,0 0 1,1 0-1,-1 0 1,1 0-1,0-1 0,-1 1 1,1-1-1,0 1 1,0-1-1,0 0 1,0 0-1,0 0 1,1 0-1,-1 0 1,0 0-1,0 0 1,1-1-1,-1 1 0,0-1 1,1 0-1,-1 0 1,0 0-1,1 0 1,-1 0-1,1 0 1,-1 0-1,0-1 1,1 0-1,-1 1 1,0-1-1,0 0 0,0 0 1,1 0-1,1-1 1,-1 0 7,0 0 0,0 0 0,0-1 1,0 1-1,-1-1 0,1 1 0,-1-1 0,1 0 0,-1 0 1,0 0-1,0 0 0,0 0 0,-1-1 0,1 1 0,-1 0 1,0-1-1,1 0 0,-1-4 0,1 0 12,-1 1 1,0-1-1,-1 0 1,0 1-1,0-1 0,0 0 1,-3-12-1,2 18-17,1 0-1,-1 0 1,1 0 0,-1 0-1,0 0 1,0 0-1,0 1 1,0-1-1,0 0 1,0 0 0,0 1-1,-1-1 1,1 1-1,0-1 1,-1 1 0,0 0-1,1-1 1,-1 1-1,0 0 1,1 0 0,-5-1-1,0 0 6,1 0 0,-1 1-1,1 0 1,-1 1 0,0-1-1,-8 1 1,14 0-9,0 0 0,0 0 0,0 0 0,1 0 0,-1 1 0,0-1 0,0 0 0,0 0 0,0 0 0,0 0 0,0 0 0,0 0 0,0 0 0,0 1 0,0-1 0,1 0 0,-1 0 0,0 0 0,0 0 0,0 0 0,0 1 0,0-1 0,0 0 0,0 0 0,0 0 0,0 0 0,0 1 0,0-1 0,0 0 0,0 0 0,0 0 0,0 0 0,-1 0 0,1 1 0,0-1 0,0 0 0,0 0 0,0 0 0,0 0 0,0 0 0,0 0 0,0 1 0,46-8 0,21-2 0,-27 2-6,-33 5 2,-1 0 0,1 1 0,0 0 0,0 0 0,9 1-1,-14 0 2,0 0 0,0 1 0,-1-1 0,1 1 0,0-1-1,-1 1 1,1-1 0,0 1 0,-1 0 0,1 0-1,-1 0 1,1 0 0,-1 0 0,1 0 0,-1 0 0,0 0-1,0 0 1,0 1 0,1-1 0,-1 1 0,0-1-1,-1 1 1,1-1 0,0 1 0,0-1 0,0 3-1,1 4 6,0 0 0,-1-1 0,0 1 0,-1 14 0,3 12 48,-3-33-49,0-1 1,1 1-1,-1-1 1,0 1-1,0 0 1,1-1-1,-1 1 1,0-1-1,1 1 1,-1-1-1,0 1 1,1-1-1,-1 1 1,1-1-1,-1 1 1,1-1-1,-1 0 1,1 1-1,-1-1 1,1 0-1,0 1 1,-1-1-1,1 0 1,-1 0-1,1 0 1,0 1-1,-1-1 1,1 0-1,-1 0 1,1 0-1,0 0 0,-1 0 1,1 0-1,0 0 1,-1 0-1,1 0 1,0-1-1,-1 1 1,1 0-1,-1 0 1,1-1-1,0 1 1,-1 0-1,1-1 1,-1 1-1,1 0 1,-1-1-1,1 0 1,30-22 41,-29 21-39,90-81 57,-91 82-58,0 0 0,0-1-1,1 1 1,-1 0 0,0 0-1,1 0 1,-1 0 0,1 0-1,-1 0 1,1 1 0,-1-1-1,1 0 1,0 1 0,-1-1-1,1 1 1,0-1 0,-1 1-1,4 0 1,-4 0-3,0 1-1,1-1 1,-1 0-1,0 1 1,0 0-1,1-1 1,-1 1-1,0 0 1,0-1 0,0 1-1,0 0 1,0 0-1,0 0 1,0 0-1,0 0 1,0 0-1,0 0 1,0 2-1,4 6-14,-1 1 0,0-1 0,-1 1-1,5 20 1,-4-16 5,2 3 40,1 0 0,1 0 1,1-1-1,17 24 0,-24-37-1,0 0 1,0 0-1,1 0 1,-1 0 0,1 0-1,-1-1 1,1 0-1,0 1 1,0-1-1,0 0 1,0 0-1,0 0 1,1-1 0,-1 1-1,0-1 1,8 2-1,-9-3-4,1 0 1,0 0-1,0 0 0,-1 0 0,1-1 0,0 1 0,0-1 1,-1 1-1,1-1 0,0 0 0,-1 0 0,1 0 0,-1-1 1,1 1-1,-1-1 0,0 1 0,0-1 0,1 0 1,-1 0-1,0 0 0,-1 0 0,1 0 0,1-2 0,54-79 412,-40 55-333,30-38-1,-39 60-87,-7 5-8,1 0-1,-1 0 1,0-1 0,1 1 0,-1 0-1,0 0 1,0-1 0,0 1 0,0 0-1,0-1 1,0 1 0,1-3-1,-26 35 33,-3 0-35,16-19-3,0 0 1,1 1-1,-16 26 1,24-35-6,-1 1 1,1 0-1,0 0 1,0 0-1,1 0 1,-1 0-1,0 6 0,2-10 3,0 0 0,0 1-1,0-1 1,0 0-1,0 0 1,1 1-1,-1-1 1,0 0-1,1 0 1,-1 0-1,1 0 1,-1 1 0,1-1-1,-1 0 1,1 0-1,0 0 1,0 0-1,-1 0 1,1-1-1,0 1 1,0 0-1,0 0 1,0 0 0,0-1-1,0 1 1,0 0-1,0-1 1,0 1-1,0-1 1,1 1-1,-1-1 1,0 0 0,0 0-1,0 1 1,1-1-1,1 0 1,0 0 4,1 0 1,-1-1 0,1 1-1,-1-1 1,0 1-1,1-1 1,-1 0 0,0 0-1,1-1 1,-1 1-1,0-1 1,0 0 0,0 1-1,0-1 1,-1-1 0,1 1-1,0 0 1,3-5-1,3-3 11,0 0-1,-1 0 1,11-19-1,-7 10 28,-6 10-14,0 0 0,-1-1 0,5-11 1,-7 27-24,-1 0 0,0 0 0,4 13 0,-5-12-14,1-1 0,1 0 0,-1 0 1,1 0-1,0 0 0,0 0 0,1 0 1,0-1-1,0 0 0,0 0 0,1 0 1,6 6-1,-7-8 9,-1-1 0,0 0 0,0 0 0,1 0 0,-1 0 0,1-1 0,0 0 0,-1 1 1,1-1-1,0 0 0,0-1 0,-1 1 0,1-1 0,0 0 0,0 0 0,0 0 0,0 0 0,0 0 0,0-1 0,-1 0 1,1 0-1,4-2 0,6-2 7,-1-1 1,-1-1 0,0 0-1,0-1 1,0 0-1,-1-1 1,0 0 0,0-1-1,-1 0 1,-1 0-1,1-1 1,-2-1 0,0 1-1,0-1 1,7-17-1,7-19 39,-2 0 0,24-93-1,-26 80 18,29-131 132,-45 186-185,-1 0-1,0 0 1,0 0 0,-1 0 0,0 0 0,0 0 0,0 0 0,-1-1 0,0 1 0,0 0-1,-4-10 1,5 15-9,-1 1-1,1 0 1,0-1-1,-1 1 0,1-1 1,-1 1-1,1 0 0,-1 0 1,1-1-1,-1 1 1,1 0-1,-1 0 0,0 0 1,1-1-1,-1 1 0,1 0 1,-1 0-1,1 0 1,-1 0-1,0 0 0,1 0 1,-1 0-1,1 0 0,-1 0 1,0 1-1,1-1 1,-1 0-1,1 0 0,-1 0 1,1 1-1,-1-1 0,1 0 1,-1 1-1,1-1 1,-1 0-1,1 1 0,0-1 1,-1 1-1,1-1 0,-1 0 1,1 1-1,-1 0 1,-18 22-31,11-11 2,1 2 0,1-1 0,0 1 0,1 0 0,1 0 0,0 0 0,1 1 0,-3 26 0,3 8-49,5 65 1,12 25-24,-7-92 48,3-7 23,-8-34-46,0 0 0,0 1 0,-1-1-1,0 0 1,0 1 0,0-1-1,-1 9 1,-4-4-588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23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12456,'0'0'2048,"52"-60"-2064,-44 56-88,-2 2 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23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8744,'0'0'1040,"99"-8"-592,-10 2 0,10-4-32,15-2-8,1 0-48,2 0 8,0 2-96,-10 8-8,-16-2-16,-17 2-8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25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384 196 5520,'0'0'4809,"1"-11"-4425,5-32 39,-5 43-386,-1-1 0,0 0 0,0 0 0,0 0 0,0 0 0,0 1 0,0-1 0,0 0 0,0 0 0,-1 0 0,1 0 0,0 0 0,0 1 0,-1-1 0,1 0 0,0 0 0,-1 1 0,1-1 0,-1 0 0,1 0 0,-1 1 0,1-1 0,-1 1 0,0-1 0,1 0 0,-1 1 0,0-1 0,1 1 0,-1-1 0,0 1 0,0 0 0,1-1 0,-1 1 0,0 0 1,0 0-1,0-1 0,0 1 0,1 0 0,-2 0 0,-2 0 95,0 0 0,0 0 0,0 1 0,0-1 0,-8 3 0,10-3-76,-22 7 308,0 0 1,0 1-1,1 1 1,1 2-1,0 0 1,-35 24-1,44-26-211,0 0 1,1 1-1,1 1 0,0 0 0,0 0 0,1 1 0,1 0 1,-1 1-1,2 0 0,0 1 0,-11 26 0,17-36-96,1 1 0,0-1 0,0 1 1,0-1-1,0 1 0,1-1 0,0 1 0,0-1 0,0 1 0,0-1 0,1 1 1,-1-1-1,1 1 0,2 5 0,-2-8-29,0 0 0,1 0 0,-1 0 0,0 1 0,1-1 1,-1-1-1,1 1 0,0 0 0,0 0 0,0-1 0,-1 1 0,2-1 0,-1 1 0,0-1 1,0 0-1,0 0 0,0 0 0,1 0 0,-1 0 0,1 0 0,-1-1 0,0 1 1,1-1-1,-1 0 0,1 1 0,-1-1 0,6-1 0,0 0 32,0 0-1,-1-1 1,1 0-1,0 0 0,-1-1 1,1 0-1,-1 0 1,0-1-1,0 0 1,0 0-1,11-9 1,1-2 138,-2-1 1,28-32-1,-27 24 24,0 0-1,-2-2 0,-1 0 1,-1-1-1,-2 0 0,0-1 1,12-46-1,-24 62 330,-6 24-257,0 9-177,0 1 0,1 0-1,-3 39 1,7-55-100,1 1 0,0-1 0,0 1 0,0-1 0,1 0 0,0 1 0,0-1 0,1 0 1,0 1-1,0-1 0,0 0 0,1 0 0,0 0 0,0-1 0,0 1 0,1-1 0,0 0 0,4 5 0,-5-8-7,-1 0 1,1 0-1,0 0 1,-1-1-1,1 1 1,0-1-1,0 0 0,0 0 1,0 0-1,0 0 1,0 0-1,0-1 1,0 1-1,0-1 0,0 0 1,0 0-1,1 0 1,-1 0-1,0-1 1,0 1-1,0-1 1,0 0-1,0 0 0,0 0 1,0 0-1,4-3 1,8-4 33,0-1 0,-1 0 1,23-20-1,-21 16-14,20-19 65,-1 0 0,36-46 0,6-6 156,-72 80-254,10-9 210,-10 14-60,-3 9-31,-2 6-89,1 0 1,1 0 0,0 0-1,1 0 1,0-1-1,2 1 1,0-1 0,0 0-1,16 28 1,-17-36-23,0-1-1,0 0 1,1 0 0,-1 0 0,1 0 0,1-1-1,-1 0 1,1 0 0,0-1 0,0 1-1,0-1 1,0 0 0,1-1 0,0 0 0,0 0-1,0 0 1,0-1 0,0 0 0,0 0-1,1-1 1,-1 0 0,1 0 0,11-1 0,-9-1 4,0 0 1,-1-1 0,1 0 0,-1 0 0,0-1 0,1-1 0,-2 0 0,1 0-1,0 0 1,-1-1 0,1-1 0,-1 1 0,-1-1 0,10-9 0,-5 3 16,-1 1 0,-1-2 1,0 1-1,-1-1 0,0-1 1,-1 0-1,13-28 0,-18 33-5,0-1-1,-1 1 1,0-1-1,2-13 1,-4 19-10,1 0 0,-1-1 0,0 1 1,0 0-1,-1 0 0,1 0 0,-1 0 0,0-1 1,0 1-1,0 0 0,-1 0 0,-3-7 0,4 10-5,1 0 0,-1 0-1,0 0 1,0 0 0,0 0 0,-1 0-1,1 0 1,0 0 0,0 0 0,0 1-1,-1-1 1,1 1 0,0-1-1,-1 0 1,1 1 0,0 0 0,-1-1-1,1 1 1,-1 0 0,0 0 0,-2 0 2,1 0 0,-1 0 0,1 1 0,-1 0 1,1 0-1,-1-1 0,1 2 0,-4 0 0,-1 2 7,0 0 0,0 1 0,1 0-1,-1 0 1,-9 9 0,8-4-7,1-1 0,-1 1 0,2 1 0,0-1 0,0 1 0,0 1 0,2-1 0,-1 1 1,2 0-1,-1 0 0,2 0 0,0 1 0,-2 13 0,4-19 0,0 0 1,1 0-1,0 0 1,0 0-1,0 0 1,1 0-1,0 0 1,0 0-1,1 0 1,0-1-1,0 1 1,1 0-1,0-1 1,0 1-1,0-1 0,1 0 1,0 0-1,0-1 1,0 1-1,1-1 1,0 0-1,0 0 1,0 0-1,1-1 1,7 5-1,-3-3 16,1-1-1,1 0 1,-1 0-1,1-1 1,0-1-1,0 0 1,0 0 0,0-1-1,0-1 1,0 0-1,1-1 1,-1 0-1,13-2 1,-4-1 29,-1-1-1,1 0 1,-1-1 0,-1-2 0,1 0 0,-1-1-1,20-11 1,-20 8 43,-1-1 1,0-2-1,-1 1 1,0-2-1,20-22 0,-26 25-2031,18-28-1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26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2 4720,'0'0'7878,"-11"-1"-7418,7 1-412,-1 0 20,-1 0-1,0 0 1,1 0-1,-1 0 1,0 1-1,1 0 1,-1 0-1,1 1 1,-1 0-1,1 0 1,0 0-1,-8 4 1,-72 44 981,46-28-358,0 1 0,-59 48 0,92-65-574,0 0 0,0 0 0,1 1 0,0 0 0,0 0 0,1 1 0,0-1 0,0 1 0,-4 11 0,7-15-58,0-1 0,1 0 0,-1 1 1,0-1-1,1 0 0,0 1 0,0-1 1,0 1-1,0-1 0,0 1 0,2 5 1,-1-7-29,0 0 0,0 0 0,0 0 0,0 0 0,0 0 1,1 0-1,-1 0 0,1 0 0,-1-1 0,1 1 0,-1-1 1,1 1-1,0-1 0,0 1 0,0-1 0,0 0 1,0 0-1,0 0 0,3 1 0,-1-1 17,0 0 1,0 0-1,0 0 0,1-1 1,-1 1-1,0-1 0,1 0 1,-1-1-1,0 1 0,0-1 1,1 1-1,-1-1 0,0-1 1,7-2-1,4-2 108,1-1-1,17-12 0,-31 18-138,12-9 103,-1 0 0,1-1 0,-2-1 0,1 0 0,-2 0 0,14-19 0,25-26 449,-41 48-423,-2 3 412,-7 23-299,-2 3-183,1 1 0,1-1 0,1 1 0,1-1 0,1 1 0,0-1 0,2 0 0,0 0 0,9 20 0,-12-36-54,0 0-1,0 0 1,1-1 0,-1 1-1,1-1 1,0 1 0,0-1-1,0 0 1,0 0 0,1 0 0,-1 0-1,1-1 1,0 0 0,6 4-1,-3-4 8,-1 1-1,1-1 0,0 0 0,1-1 1,-1 0-1,0 0 0,0 0 0,9-1 1,6-2 25,-1 0 1,0-2-1,0 0 1,0-2-1,22-8 1,-4-2 23,-1-1 0,0-2-1,44-30 1,95-85 60,-147 106-208,53-62 0,-45 40-3279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30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577 89 7432,'0'0'14535,"-10"0"-14353,3-1-142,-23 2 53,29 0-84,0-1 1,-1 0-1,1 1 1,-1-1-1,1 1 1,0 0-1,-1 0 1,1-1-1,0 1 1,0 0-1,0 0 1,0 0-1,-1 0 1,1 0 0,0 0-1,1 1 1,-1-1-1,0 0 1,0 0-1,1 1 1,-2 2-1,-7 23 222,-7 50 0,-4 10 39,6-33-97,-11 32 117,21-78-250,1 1 0,-2-1 0,1 0-1,-1 0 1,0 0 0,0-1 0,-10 11 0,12-15-24,0 0 0,0-1 1,-1 1-1,1-1 1,0 0-1,-1 1 0,1-1 1,-1-1-1,0 1 0,1-1 1,-1 1-1,0-1 1,0 0-1,0 0 0,0-1 1,-8 1-1,6-1 3,0-1-1,0 0 0,1 0 1,-1-1-1,0 1 1,0-1-1,1 0 1,-1-1-1,1 0 1,-7-4-1,-4-4 29,0-2 0,1 1 0,1-2-1,0 0 1,-22-30 0,22 22 6,0 0-1,2-1 0,-18-44 0,-6-14 85,32 75-116,1 0 1,1 1 0,-1-2-1,1 1 1,1 0 0,-3-9 0,4 13-14,0 0 0,0-1 0,0 1 0,0 0 0,0 0 0,0 0 0,1 0 0,-1 0 0,1 0 0,-1 0 0,1 0 0,0 0 0,0 0 0,0 0 0,0 0 1,0 0-1,0 0 0,1 1 0,-1-1 0,0 0 0,4-1 0,-3 0-7,1 0 0,-1 1 0,1 0 0,0-1 1,0 1-1,0 0 0,0 0 0,1 1 0,-1-1 0,0 1 0,1 0 0,-1-1 0,1 2 1,0-1-1,-1 0 0,1 1 0,-1-1 0,8 1 0,714-24 203,-668 20-36,88 6 0,-139-2-112,-1 0 0,0 0 0,1 0-1,-1 0 1,1-1 0,-1 0 0,0 0 0,0 0-1,0-1 1,1 1 0,-1-1 0,6-4 0,-10 5-37,-1 1 0,0 0 0,1-1 0,-1 1 1,0-1-1,1 1 0,-1 0 0,0-1 0,0 1 1,1-1-1,-1 1 0,0-1 0,0 1 0,0-1 1,0 1-1,0-1 0,1 1 0,-1-1 0,0 1 1,0-1-1,0 1 0,-1-1 0,1 1 1,0-1-1,0 0 0,0 1 0,0-1 0,0 1 1,-1 0-1,1-1 0,0 1 0,0-1 0,-1 1 1,1-1-1,0 1 0,-1-1 0,1 1 0,-1-1 1,-5-14-35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30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83 10040,'0'0'8001,"-12"-1"-7523,-38-2-30,44 3-277,0 1-1,0-1 1,0 2-1,0-1 1,1 1-1,-1 0 1,0 0-1,1 0 1,-1 1-1,-6 4 1,0 0 296,10-6-394,0 0-1,1 1 1,-1-1-1,1 1 1,0-1-1,0 1 1,-1 0-1,1-1 1,0 1-1,0 0 1,1 0-1,-1 0 1,0 0-1,1 0 1,-1 0-1,1 0 1,-1 0-1,1 2 1,0-2-13,-1 0 1,1 0-1,0-1 1,0 1-1,0 0 1,0 0-1,0-1 1,0 1 0,0 0-1,1 0 1,-1-1-1,1 1 1,-1 0-1,1-1 1,0 1-1,0-1 1,-1 1 0,1-1-1,0 1 1,3 2-1,-4-4-35,0 0 1,1 0-1,-1 0 0,1 0 0,-1-1 0,1 1 0,-1 0 1,1 0-1,-1 0 0,1 0 0,-1-1 0,0 1 1,1 0-1,-1 0 0,1-1 0,-1 1 0,0 0 0,1-1 1,-1 1-1,0 0 0,1-1 0,-1 1 0,0 0 0,0-1 1,1 1-1,-1-1 0,0 1 0,0-1 0,0 1 1,1-1-1,5-15 385,-5 3-295,-2-1-1,0 1 1,0 0 0,-1-1-1,-1 1 1,-5-15 0,8 27-105,-12-33 274,7 21-3554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53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512 196 5320,'0'0'14921,"-5"10"-14707,-4 9-62,1 0 0,0 1 0,-6 28 0,9-25 117,-18 43-1,19-56-194,0-1 1,-1 1-1,-1-1 0,0 0 0,0-1 0,-12 14 0,15-19-42,0-1-1,-1 1 0,0-1 1,1 0-1,-1 0 0,0 0 1,0-1-1,0 1 0,0-1 0,0 0 1,0 0-1,0 0 0,-1-1 1,1 1-1,0-1 0,0 0 1,-1 0-1,1-1 0,0 1 1,-8-3-1,-3 0 42,1-2 0,-1 0 0,1 0 0,-20-11 0,20 8-28,0-1 1,1 0-1,0 0 1,0-1 0,1-1-1,1 0 1,0-1-1,0 0 1,1-1-1,1 0 1,0 0-1,1-1 1,0 0-1,-9-25 1,14 31-23,-4-10 54,1-2 0,1 1 0,0-1 1,2 1-1,-2-27 0,5 43-63,0 0-1,1 0 1,0 0-1,0 0 1,0 0-1,0 0 1,0 0-1,0 0 1,1 0-1,0 0 1,-1 0-1,1 1 1,0-1-1,0 1 1,1 0-1,-1-1 1,0 1-1,1 0 1,4-3-1,1 0 7,1 0-1,-1 0 1,1 1-1,0 0 1,13-4-1,9 0 4,1 0 0,0 3 0,0 0 0,1 2-1,63 3 1,-50 4 7,0 2 0,0 1-1,73 23 1,205 79 687,-287-99-490,-36-10-208,1 0 1,-1 0-1,0 1 0,1-1 1,-1 0-1,1 0 1,-1 0-1,1 0 1,-1-1-1,1 1 0,-1 0 1,0 0-1,1-1 1,-1 1-1,0-1 0,1 0 1,-1 1-1,0-1 1,1 0-1,-1 0 1,0 1-1,0-1 0,0 0 1,1-2-1,-2 1-1,0-1 0,0 1 0,0-1 0,0 1 0,-1 0 0,1-1 0,-1 1 0,0-1 0,1 1 0,-1 0 0,0 0 0,-1-1 0,1 1 0,0 0 0,-3-3 0,0-1 4,-27-43-43,13 25-3293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427 641 6328,'0'0'7000,"-13"-2"-6686,2 0-242,0 0 4,0 1-1,1 0 1,-1 0-1,0 1 0,0 0 1,-20 4-1,6 2 91,0 0-1,0 2 0,1 1 1,0 1-1,1 2 0,0 0 1,0 1-1,2 1 0,-29 23 1,46-33-119,0 0 0,0 0 1,0 0-1,1 0 1,-1 0-1,1 1 1,0-1-1,1 1 0,-1 0 1,1 0-1,0 0 1,-2 7-1,3-10-26,1 0-1,0 0 1,-1 0-1,1 1 1,0-1 0,0 0-1,1 0 1,-1 1-1,0-1 1,1 0 0,-1 0-1,1 0 1,0 0-1,0 0 1,0 0-1,0 0 1,0 0 0,0 0-1,0 0 1,1 0-1,-1-1 1,0 1 0,1 0-1,0-1 1,-1 1-1,1-1 1,0 0 0,0 0-1,0 1 1,0-1-1,0 0 1,4 1-1,3 1 18,1 0-1,-1-1 0,1 0 1,0-1-1,0 0 0,0 0 0,0-1 1,0 0-1,0-1 0,0 0 1,0-1-1,-1 0 0,13-4 0,-7 2 34,0-1-1,-1-1 0,0 0 1,0-1-1,-1-1 0,0 0 1,0 0-1,12-11 0,-19 13-15,0 0 0,0 0 0,-1-1 0,0 0 0,0 0-1,-1 0 1,1 0 0,-2-1 0,1 0 0,-1 1 0,4-14 0,-4 6 68,0 0 1,-2 0-1,1 0 1,-2 0 0,-1-24-1,-5 22 94,2 13-50,-1 11-20,-10 40 19,6-22-118,-8 40 0,-25 255 105,11-58-80,20-198-16,-38 124 0,46-180-42,0-1 0,0 1-1,0-1 1,-6 9 0,8-15-10,1 0 1,-1 0-1,0 0 1,1-1-1,-1 1 1,0 0 0,1 0-1,-1 0 1,0 0-1,0-1 1,0 1-1,0 0 1,0-1-1,0 1 1,0-1-1,0 1 1,0-1-1,0 1 1,0-1 0,0 0-1,0 0 1,0 1-1,0-1 1,0 0-1,0 0 1,0 0-1,0 0 1,-1 0-1,1 0 1,0 0-1,0-1 1,0 1 0,0 0-1,0-1 1,0 1-1,0-1 1,0 1-1,-1-1 1,-4-4 25,0 0 0,1 0 0,0-1 1,0 1-1,0-1 0,1 0 0,0 0 0,0-1 1,1 1-1,-1-1 0,1 0 0,1 0 1,-1 0-1,-1-12 0,0 4 27,2-1 0,0 1 1,1-1-1,1 1 0,2-31 0,2 19 5,2 1-1,0 0 1,2 0-1,1 1 1,1-1-1,1 2 1,18-30 0,-9 21 19,2 1 0,1 1 0,2 0 0,39-36 0,91-74 220,-88 74-158,-43 43-53,41-35 1,-51 48-72,-2 2 4,0 0 1,-1 0 0,0-1-1,15-19 1,-14 17-11,-11 12-11,0-1 0,0 0 0,0 1-1,0-1 1,0 0 0,0 0-1,0 0 1,-1 0 0,1 0-1,0 0 1,0 0 0,-1 0 0,1 0-1,-1 0 1,1 0 0,-1 0-1,0 0 1,1-1 0,-1 1 0,0 0-1,0 0 1,1 0 0,-1-1-1,0 1 1,0 0 0,-1 0-1,1-1 1,0 1 0,0 0 0,-1-2-1,1 3 1,-1 0-1,1-1 1,0 1 0,0 0-1,0 0 1,0 0-1,0-1 1,0 1 0,-1 0-1,1 0 1,0 0-1,0-1 1,0 1-1,0 0 1,0 0 0,0 0-1,0-1 1,0 1-1,0 0 1,0 0 0,0-1-1,0 1 1,0 0-1,0 0 1,0 0 0,0-1-1,0 1 1,0 0-1,0 0 1,0-1-1,1 1 1,-1 0 0,0 0-1,0 0 1,0-1-1,0 1 1,0 0 0,1 0-1,-1 0 1,0 0-1,0 0 1,0-1-1,0 1 1,1 0 0,-1 0-1,0 0 1,0 0-1,0 0 1,1 0 0,-1 0-1,0 0 1,0 0-1,1 0 1,-1 0 0,0 0-1,0 0 1,0 0-1,1 0 1,-1 0-1,0 0 1,0 0 0,1 0-1,-1 0 1,0 0-1,0 0 1,0 0 0,1 0-1,-1 0 1,14 9 28,-10-4-31,0 0 0,0 1 0,-1-1 1,0 1-1,0-1 0,0 1 0,-1 0 0,0 0 1,0 0-1,-1 0 0,2 7 0,-1 9 2,0 43-1,-3-48-1,1 0 0,1 1 1,1-1-1,4 22 0,-5-35 2,1 0 0,-1 0 0,1 0 0,-1-1 0,1 1 0,0 0 0,0-1 0,1 1 0,-1-1 0,1 1 0,0-1 0,0 0 0,0 0 0,0-1 0,7 5 0,-5-4 4,0-1 0,0 0 1,0 0-1,0 0 1,1 0-1,-1-1 0,1 0 1,-1 0-1,1-1 1,8 0-1,6-1 13,-1-2 0,0 0 1,0-1-1,0-1 0,30-12 1,30-17 97,-2-4 0,97-63 1,-173 100-117,150-103 120,-135 92-109,20-16 87,-67 46-91,1 1-1,0 1 1,2 1 0,0 2-1,1 1 1,2 1 0,0 1 0,-36 51-1,57-71-7,0 1 0,0-1 0,1 1 0,0 0 0,0 0 0,0 0 0,-1 7 0,3-12 0,1-1 0,0 1 0,-1-1 0,1 1 0,0-1 0,0 0 0,0 1 0,1-1 0,-1 1 0,0-1 0,0 1 0,1-1 0,-1 1 0,1-1 0,-1 0 0,1 1 0,0-1 0,-1 0 0,1 0 0,0 1 0,0-1 0,0 0 0,0 0 0,0 0 0,0 0 0,0 0 0,0 0 0,1 0 0,-1-1 0,0 1 0,0 0 0,1-1 0,-1 1 0,0 0 0,1-1 0,-1 0 0,1 1 0,-1-1 0,1 0 0,-1 0 0,4 0 0,3 1 12,0-1 0,1 0 1,-1 0-1,1-1 0,-1 0 0,0 0 0,1-1 0,-1 0 0,0 0 0,0-1 0,0-1 0,-1 1 0,1-1 1,-1 0-1,0-1 0,0 1 0,0-1 0,0-1 0,-1 0 0,0 0 0,6-7 0,5-8 39,-1-1-1,-1-1 0,-1 0 1,-1-1-1,11-29 0,-9 16 156,-17 37-107,-2 4-65,-5 8-14,6-5-23,0 0-1,0 1 1,0-1-1,1 1 1,0-1 0,1 1-1,-1 10 1,1-15 2,1 0-1,0 0 1,0-1 0,0 1-1,0 0 1,1 0-1,-1-1 1,1 1 0,-1 0-1,1 0 1,0-1-1,0 1 1,0-1 0,1 1-1,-1-1 1,0 1 0,1-1-1,0 0 1,-1 0-1,1 0 1,0 0 0,0 0-1,0 0 1,3 2 0,4 0-5,0 0 0,0-1 0,1 0 1,-1 0-1,0-1 0,1-1 0,0 1 1,-1-1-1,14-1 0,2-1 11,0-1 0,36-7 0,-29 2 1,-1-2 1,0-1-1,56-27 1,81-56 90,-109 58-31,-1-2 25,-52 35-80,-8 8-21,-9 11-15,-19 20-4,15-19 16,-25 37 0,21-25 5,6-9 6,-14 28 1,24-43-3,1 0 1,-1 0-1,1 1 1,1-1-1,-1 1 1,1-1-1,0 1 1,0-1-1,1 12 1,0-17 2,1 1 0,-1-1 1,1 1-1,-1-1 1,1 0-1,-1 1 1,1-1-1,0 0 1,0 1-1,-1-1 1,1 0-1,0 0 1,0 0-1,0 0 1,0 0-1,1 0 1,-1 0-1,0 0 0,0 0 1,0 0-1,1-1 1,-1 1-1,0 0 1,1-1-1,-1 1 1,1-1-1,-1 0 1,1 1-1,-1-1 1,1 0-1,-1 0 1,1 0-1,-1 0 1,1 0-1,1-1 0,5 1 8,0-1-1,0 0 0,0-1 0,0 0 0,10-3 0,-3-2 7,0 0-1,-1-1 1,0 0 0,-1-2 0,0 1-1,0-1 1,-1-1 0,-1 0 0,0-1-1,0 0 1,-1-1 0,14-23-1,2-8 48,-2-2 0,30-79 0,45-190 206,-90 280-238,-8 30-26,2-1-1,-2 0 0,1 0 1,0 0-1,-1 0 0,-1 0 0,1 0 1,-1 0-1,0 0 0,0 0 0,-2-12 1,2 17-4,-1 1 1,1-1 0,0 1 0,-1-1 0,1 1 0,0 0-1,-1-1 1,1 1 0,-1 0 0,1-1 0,0 1 0,-1 0-1,1 0 1,-1-1 0,1 1 0,-1 0 0,1 0 0,-1 0-1,1 0 1,-1 0 0,1 0 0,-1 0 0,0 0 0,1 0-1,-1 0 1,1 0 0,-1 0 0,1 0 0,-1 0 0,1 0-1,-1 0 1,1 0 0,-1 1 0,1-1 0,-1 0 0,1 0-1,-1 1 1,1-1 0,0 0 0,-1 1 0,0 0 0,-23 17-41,21-16 37,-11 11-8,1-1 0,1 2-1,0-1 1,1 2 0,1 0 0,0 0 0,1 1 0,-13 28 0,8-7-20,1-1 0,2 2 0,-7 39 0,12-43 7,2 0 0,1 0 0,1 0-1,2 0 1,6 51 0,-3-72 15,0 0-1,0 0 1,2 0 0,-1-1-1,2 1 1,-1-1 0,2 0-1,-1-1 1,12 15 0,-15-23 9,-1-1 0,1 1 1,0 0-1,0-1 0,1 1 1,-1-1-1,0 0 0,1 0 1,-1 0-1,1-1 1,0 1-1,0-1 0,6 1 1,-3 0 0,0-2 1,0 1 0,0-1 0,0 0 0,1-1 0,-1 0-1,8-2 1,0 0 8,0-2 0,-1 0 0,1-1 0,-1 0 0,-1-1 0,20-13 1,-14 4 8,-1 0 0,0-1 1,21-27-1,-19 21 20,-11 13-22,12-13 12,-21 22-24,1 0 1,0 0-1,0 0 0,0 1 1,0-1-1,0 0 1,0 1-1,0-1 0,0 1 1,0-1-1,0 1 0,0 0 1,1-1-1,-1 1 1,0 0-1,0 0 0,0 0 1,0-1-1,3 2 1,-3 0-3,-1 1 1,1 0 0,-1-1 0,1 1 0,-1 0 0,0-1 0,1 1 0,-1 0 0,0 0 0,0-1 0,0 1 0,-1 0 0,1 2 0,-1 1 0,1 24-18,1 1 1,1-1-1,2 0 1,0 0-1,16 51 1,-19-77 14,0-1 0,0 1 0,1 0 0,-1 0 0,1 0 0,-1-1 0,1 1 0,0-1 0,0 1 1,0-1-1,0 0 0,0 0 0,1 1 0,-1-2 0,1 1 0,-1 0 0,1 0 0,3 1 0,-1-2-1,-1 0 0,1 0 0,-1 0 0,1 0 0,-1-1 0,1 0 0,-1 0 0,1 0 0,0 0 0,-1-1 0,6 0 0,8-5-4,1 1-1,-1-2 1,0-1 0,28-16-1,50-39 84,-47 28-32,-36 26-15,-1-1 0,-1 0 0,13-15 0,-3 3 66,-18 19-79,-1 2-12,-1-1 1,1 1 0,-1-1-1,1 1 1,-1-1 0,0 1 0,0-1-1,0 0 1,0 1 0,1-3 0,0 3-19,1 1 1,-1-1-1,0 1 1,1-1 0,-1 1-1,0 0 1,1 0 0,-1 0-1,3 1 1,-3-1 6,13-1 49,-23 0 53,4 1-73,0-1 0,0 1 1,0 1-1,0-1 0,-7 2 1,3 2-24,0 1 1,0 0-1,1 1 1,0 0-1,0 0 0,0 0 1,1 1-1,0 0 1,0 0-1,1 0 0,0 1 1,-6 12-1,8-14-5,0 0-1,0 1 0,1 0 1,0 0-1,0-1 0,0 1 1,1 0-1,0 0 0,1 0 1,0 0-1,0 1 0,0-1 1,1 0-1,0 0 0,0 0 1,4 12-1,-4-17 1,0 0 0,0 1-1,0-1 1,0 0 0,1 0-1,-1 1 1,1-1 0,-1 0-1,1-1 1,0 1 0,0 0 0,0 0-1,0-1 1,0 1 0,0-1-1,0 0 1,4 3 0,-2-3 3,0 0 1,0 0 0,0 0 0,0-1 0,0 0-1,0 1 1,0-1 0,0 0 0,0-1-1,5 0 1,3-2 6,-1 0 0,1-1-1,-1 0 1,0-1 0,0 0-1,16-10 1,21-20 59,84-78 0,-117 99-58,-8 8-4,-1 0 1,1 1-1,0 0 1,0 0-1,0 0 1,1 1-1,0 1 1,0-1-1,0 1 1,13-4 0,-20 7-4,0 0 0,-1 0 0,1 0 0,-1 0 0,1 0 0,0 0 0,-1 0 0,1 0 0,0 0 0,-1 0 0,1 0 1,0 0-1,-1 0 0,1 0 0,-1 0 0,1 1 0,0-1 0,-1 0 0,1 0 0,-1 1 0,1-1 0,-1 0 0,1 1 0,-1-1 1,1 1-1,-1-1 0,1 1 0,-1-1 0,1 1 0,-1-1 0,0 1 0,1-1 0,-1 1 0,0-1 0,0 1 0,1 0 1,-1-1-1,0 1 0,0 0 0,0-1 0,0 1 0,0-1 0,0 1 0,0 0 0,0-1 0,0 2 0,-6 32-38,5-28 40,-1 3-6,-26 90-36,28-98 40,-1 0 1,0 0 0,1 1 0,-1-1 0,1 0 0,0 0 0,-1 1 0,1-1 0,0 0 0,0 1 0,0-1 0,0 0 0,0 0 0,0 1 0,0-1 0,0 0 0,0 1 0,1-1-1,-1 0 1,1 0 0,0 2 0,0-2 0,-1-1 0,1 1 0,0-1 0,0 0 0,0 1 0,0-1 0,0 0 0,0 0 0,-1 0 0,1 0 0,0 0 0,0 0 0,0 0 0,0 0 0,0 0 0,0 0 0,0 0 0,-1-1 0,1 1 0,0 0 0,0-1 0,1 0 0,7-2 0,-1-2 0,0 1 0,0-1 0,11-10 0,134-103 155,-144 108-128,-8 9-24,0 0 1,0-1-1,0 1 1,0 0-1,0 0 1,0 0-1,1 0 1,-1 0-1,0 0 1,0 0-1,1 0 1,-1 0-1,1 1 0,-1-1 1,1 0-1,-1 1 1,1-1-1,-1 1 1,1 0-1,-1 0 1,1-1-1,3 1 1,-4 1-4,-1 1 1,1-1 0,0 0-1,0 1 1,-1-1 0,1 1-1,0-1 1,-1 1 0,0-1 0,1 1-1,-1-1 1,0 1 0,0 0-1,0-1 1,0 1 0,0-1 0,0 1-1,0-1 1,-1 3 0,1 1 2,-1 3-10,1 0 1,0 0-1,1 0 0,0 1 1,0-1-1,1 0 0,0 0 1,0-1-1,1 1 0,0 0 1,0-1-1,1 1 0,-1-1 1,2 0-1,5 7 0,-8-12 9,0 0 0,1 0 0,-1-1 0,1 1 1,-1-1-1,1 0 0,-1 1 0,1-1 0,0 0 0,-1-1 0,1 1 0,0 0 0,0-1 0,0 1 0,0-1 0,0 0 0,-1 0 1,1 0-1,0-1 0,0 1 0,0-1 0,4-1 0,3-1 5,0 0 1,0 0-1,-1-1 1,18-11 0,-12 6 6,-1-1 1,-1-1 0,0 0-1,0-1 1,-1-1 0,-1 0-1,0 0 1,15-25 0,2-11 11,28-67 1,-42 85-20,161-390 182,-174 416-185,7-17 16,-1 1 0,-1-1 0,4-39 0,-10 61-19,1-1-1,-1 1 1,0-1 0,0 1 0,0-1 0,0 0-1,0 1 1,0-1 0,0 1 0,0-1-1,0 0 1,0 1 0,-1-1 0,1 1 0,0-1-1,0 1 1,0-1 0,-1 0 0,1 1-1,0-1 1,-1 1 0,1 0 0,0-1 0,-1 1-1,1-1 1,-1 1 0,1-1 0,-2 0-1,1 1 0,0 0 0,1 0 0,-1 0 0,0 0 0,0 0 0,0 0 0,0 0 0,0 1 0,0-1 0,0 0-1,0 0 1,0 1 0,0-1 0,0 1 0,-1 0 0,-3 2-2,0 0 1,0 1-1,0 0 1,1 0-1,-6 5 1,1 4-6,-1 0 0,2 1 1,-1 0-1,2 0 0,0 1 0,1 0 1,0 1-1,-3 17 0,-2 16-65,-7 65 1,11-60-38,2 87 0,6-119 78,1 0 0,0 0 0,2 0 0,1 0 0,0-1 0,16 38 0,-20-56 28,1 1 1,-1-1-1,1 0 0,0 0 1,-1 0-1,1 0 0,1-1 1,-1 1-1,0 0 0,1-1 0,-1 0 1,1 1-1,0-1 0,0 0 1,0 0-1,0-1 0,0 1 0,0-1 1,6 3-1,-4-4 7,0 1 1,0-1-1,0 0 0,-1 0 1,1 0-1,0-1 0,0 0 1,-1 0-1,1 0 0,0 0 1,-1-1-1,1 0 1,7-4-1,12-8 43,-2 0 1,0-2 0,0-1-1,27-27 1,-36 32-19,-9 8-7,1-1 0,0 1 0,0 0 0,0 1 0,0-1 0,1 1 0,-1 0 1,1 0-1,9-2 0,-15 5-21,1-1 1,0 1 0,-1 1-1,1-1 1,0 0 0,-1 0-1,1 0 1,0 0 0,-1 0-1,1 1 1,0-1 0,-1 0-1,1 0 1,-1 1 0,1-1-1,-1 0 1,1 1 0,-1-1-1,1 1 1,-1-1 0,1 1-1,-1-1 1,1 1 0,-1-1-1,0 1 1,1-1 0,-1 1-1,0 0 1,1-1 0,-1 1-1,0-1 1,0 1-1,0 0 1,0-1 0,0 1-1,1 0 1,-1-1 0,0 1-1,0 0 1,-1-1 0,1 2-1,-2 31 25,-3-15-24,-1 1 1,0-1 0,-1 0 0,-1-1-1,-15 25 1,-59 78 7,76-111-10,-2 1 11,0-1 0,-18 17-1,22-23-6,1 0-1,-1 0 0,0 0 0,0 0 1,0-1-1,0 0 0,0 0 1,0 0-1,-1 0 0,1-1 1,-6 1-1,9-1-1,1-1 0,0 0-1,-1 0 1,1 0 0,0 0 0,-1 0 0,1 0-1,0 0 1,-1 0 0,1 0 0,-1 0-1,1 0 1,0 0 0,-1 0 0,1 0 0,0 0-1,-1 0 1,1-1 0,0 1 0,-1 0-1,1 0 1,0 0 0,-1-1 0,1 1-1,0 0 1,-1 0 0,1-1 0,0 1 0,0 0-1,-1 0 1,1-1 0,0 1 0,0 0-1,0-1 1,-1 1 0,1 0 0,0-1-1,0 1 1,0 0 0,0-1 0,6-17 69,21-16 10,-9 20-62,1 1-1,0 0 0,2 1 0,-1 1 0,33-12 0,115-32 78,-141 48-77,-4 1-12,14-5-263,-37 11 243,0 0-1,0-1 1,1 1-1,-1 0 0,0-1 1,0 1-1,0 0 1,0-1-1,0 1 1,0 0-1,0-1 1,0 1-1,0 0 1,0-1-1,0 1 1,0-1-1,0 1 1,-1 0-1,1-1 1,0 1-1,0 0 0,0 0 1,0-1-1,-1 1 1,1 0-1,0-1 1,0 1-1,-1 0 1,1 0-1,0-1 1,0 1-1,-1 0 1,1 0-1,0 0 1,-1-1-1,1 1 0,-12-10-2811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09:54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81 4008,'0'0'4624,"0"-11"-4418,0-39 162,0 30 3026,-11 92-4145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00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398 868 3712,'0'0'8352,"-10"-4"-7891,6 3-412,-2-2 96,-1 1 1,0 0-1,0 0 1,0 1-1,-1 0 1,1 0-1,0 1 1,0 0-1,-1 0 1,1 0-1,-7 2 1,-6 4 152,1 1 1,1 0 0,-1 1-1,1 2 1,1-1 0,0 2-1,0 0 1,1 1-1,0 1 1,1 1 0,1 0-1,0 0 1,1 2 0,0-1-1,-9 19 1,18-28-249,1 0-1,0 0 0,0 0 1,1 1-1,0-1 1,0 1-1,0 0 1,1 0-1,0-1 1,0 1-1,1 0 1,0 0-1,0 0 1,1 0-1,0 0 0,0-1 1,0 1-1,3 7 1,-3-10-25,1 0 0,-1 0 0,1 0 0,0 0 0,0 0-1,0 0 1,1-1 0,-1 1 0,1-1 0,0 0 0,0 0 0,0 0 0,1 0 0,-1 0 0,1 0 0,-1-1 0,1 0 0,0 0 0,0 0 0,0 0 0,0 0 0,0-1-1,0 0 1,0 0 0,1 0 0,-1 0 0,0-1 0,1 0 0,5 0 0,-3 0 11,0-1 0,-1 0 0,1 0 1,0-1-1,-1 1 0,1-2 0,-1 1 0,1-1 0,-1 0 0,0 0 1,7-6-1,-3 2 4,0-1 1,-1-1 0,-1 1-1,0-2 1,12-15-1,-3-1 28,-2 0-1,0-1 1,-2 0-1,-1-1 1,-1-1-1,10-44 1,-6 9 160,11-130-1,-23 113-66,-4 0 0,-3 0-1,-25-136 1,23 192-117,4 17-18,0-1-1,1 0 1,-1-11 0,2 20-26,0-1 0,0 1 0,0-1 0,1 1 0,-1-1 0,0 1 0,0 0 0,-1-1 0,1 1 0,0-1 1,0 1-1,0-1 0,0 1 0,0-1 0,0 1 0,-1 0 0,1-1 0,0 1 0,0-1 0,-1 1 0,1 0 0,0-1 0,0 1 1,-1 0-1,1-1 0,0 1 0,-1 0 0,1 0 0,-1-1 0,1 1 0,0 0 0,-1 0 0,1-1 0,-1 1 0,0 0-4,0 0 0,1 0-1,-1 1 1,1-1 0,-1 0-1,1 0 1,-1 1 0,1-1-1,-1 0 1,1 1-1,-1-1 1,1 0 0,-1 1-1,1-1 1,-1 1 0,1-1-1,0 0 1,-1 1 0,1-1-1,0 1 1,-1-1-1,1 1 1,0 0 0,0-1-1,-1 1 1,-9 27-61,0 1-1,2-1 1,-9 56 0,14-46 23,-12 177-125,15-173 157,1 0 1,3 0-1,9 47 1,-8-68 30,2-1 0,0 1 0,17 31 0,5 14 11,-26-59-19,0-1 1,0 1-1,1-1 1,-1 0-1,1-1 1,1 1-1,-1 0 1,1-1-1,0 0 1,0-1-1,1 1 1,0-1-1,-1 0 1,1 0-1,1 0 1,-1-1-1,0 0 0,13 4 1,-15-6-6,9 2 18,0 0 0,0-1 1,0 0-1,1-1 0,-1 0 1,19-3-1,-18 1 13,0-1 0,0-1 0,22-8 0,-28 8-13,-1 0 0,0-1 1,0 0-1,0 0 0,0-1 1,-1 0-1,12-11 1,-7 5 22,0-1 0,0-1 1,12-19-1,-20 28-38,0 0 0,-1-1-1,0 1 1,0-1 0,0 0 0,-1 1-1,1-1 1,-1 0 0,0 0 0,0 0-1,-1 0 1,0 0 0,0 0-1,0 0 1,-1-6 0,0 8-4,1 0 0,-1 0 0,0 0 0,0 0 0,0 0 0,0 1 0,0-1 0,-1 0 0,1 1 0,-1-1 0,1 1 0,-1-1 0,0 1 0,0 0 0,-1 0 0,1 0 0,-5-3 0,5 4-5,0 0 1,-1 0 0,1 0-1,0 1 1,-1-1 0,1 1 0,-1-1-1,1 1 1,-1 0 0,1 0-1,-1 0 1,1 1 0,-1-1 0,1 0-1,-1 1 1,1 0 0,-1-1-1,1 1 1,0 0 0,-1 0 0,-2 3-1,-1-1-1,0 0-1,1 1 1,0 0-1,0 0 1,0 0-1,1 1 0,-1 0 1,1 0-1,0 0 1,0 0-1,1 0 1,-1 1-1,1 0 1,1 0-1,-1 0 0,1 0 1,0 0-1,0 0 1,1 0-1,-1 1 1,2-1-1,-1 0 1,1 1-1,-1-1 1,2 1-1,0 6 0,0-3 5,1 1-1,0-1 1,1 1-1,0-1 1,1 0-1,0 0 1,0-1-1,1 1 1,0-1-1,1 0 1,0 0-1,0-1 1,1 0-1,0 0 1,12 10-1,-13-13 11,1 0 0,0-1-1,0 1 1,1-2 0,-1 1-1,1-1 1,0 0 0,0 0-1,0-1 1,0 0 0,0-1-1,0 0 1,0 0 0,1 0-1,-1-1 1,0-1 0,1 1-1,15-5 1,-11 2 30,0-1-1,0 0 0,-1-1 1,0 0-1,0-1 1,0-1-1,-1 0 1,1 0-1,-2-1 0,1 0 1,9-11-1,-7 7 6,12-12 95,-24 23-127,1-1 1,-1 1 0,0-1 0,0 1 0,0-1 0,0 0 0,0 1 0,0-1-1,-1 0 1,1 1 0,-1-1 0,1 0 0,0-3 0,5-22 129,-3 24-143,-3 2-5,0 1 0,0-1 1,0 1-1,1-1 1,-1 1-1,0-1 1,1 1-1,-1 0 1,0-1-1,1 1 0,-1-1 1,1 1-1,-1 0 1,1-1-1,-1 1 1,1 0-1,-1 0 1,1-1-1,-1 1 1,1 0-1,-1 0 0,1 0 1,-1 0-1,1 0 1,-1 0-1,1-1 1,0 1-1,0 0 0,1 0 0,-1-1 0,0 1 0,0-1 0,0 0 0,0 1 0,0-1 0,0 0 0,0 0 0,0 0 0,0 1 0,-1-1 0,1 0 0,0 0 0,0 0 0,-1 0 0,1-1 0,-1 1 0,1 0 0,0-2 0,10-25 0,-10 25 0,13-42 22,-2-2-1,-2 0 0,8-92 1,-18 97 24,-8-77 0,1 41-4,2-6-15,1-5 53,-17-97 0,20 183-82,-6-31 18,4 27-15,1 22-23,14 213-124,-2-98 60,2 127-61,-24 312 0,10-550 159,0 0 0,-1 0 0,-1 0 0,-1-1 0,-1 0 0,0 0 1,-1 0-1,-16 28 0,20-41 10,0-1 0,-1 1 0,1-1 0,-1 0 0,0 0-1,0 0 1,-1 0 0,1-1 0,-7 5 0,10-8-13,-1 1 0,1 0 1,0-1-1,-1 1 0,1-1 0,-1 0 0,1 1 1,-1-1-1,1 0 0,-1 0 0,1 0 0,-1 0 1,1 0-1,0 0 0,-1 0 0,1-1 0,-1 1 0,1 0 1,-1-1-1,1 1 0,0-1 0,-1 0 0,1 1 1,0-1-1,0 0 0,-1 0 0,1 0 0,0 0 0,0 0 1,0 0-1,0 0 0,0 0 0,0 0 0,0-1 1,1 1-1,-1 0 0,0-1 0,1 1 0,-2-3 1,2 2-3,-1 1 0,1-1 0,-1 0 1,1 0-1,0 0 0,0 0 1,0 0-1,0 0 0,0 0 0,0 0 1,0 0-1,1 1 0,-1-1 1,1 0-1,-1 0 0,1 0 0,1-3 1,22-34 109,-12 20-77,10-16 18,2 0 0,45-47 0,123-101 55,-116 116-36,-50 43-51,-1-2 0,-1 0 0,-2-2 0,22-32 0,1-2 181,-51 79-202,0 0 1,-6 31-1,8-33-4,-2 13-1,1 0 0,0 0 0,1 36 0,3-55 0,1 1 0,1-1 0,0 0 0,0 0 0,1 0 0,0 0 0,0 0 0,1 0 0,0-1 0,1 1 0,0-1 0,0 0 0,1 0 0,7 9 0,-12-16 2,1 0-1,0 0 0,0 0 1,0-1-1,0 1 1,0 0-1,0 0 1,0-1-1,0 1 1,1-1-1,-1 1 0,0-1 1,0 1-1,0-1 1,0 0-1,1 0 1,-1 1-1,0-1 1,0 0-1,3 0 0,-1-1 7,0 1 0,-1-1-1,1 0 1,0 0-1,0 0 1,-1 0 0,1 0-1,4-4 1,3-2 21,0-1 1,0 0-1,10-13 0,-19 20-28,22-26 92,28-42 0,-33 42-41,2 0 0,24-24 0,-42 49-47,0 0 1,-1 0 0,1 1-1,0-1 1,0 1 0,0-1-1,1 1 1,-1 0 0,0 0-1,0 0 1,1 0 0,-1 0-1,0 1 1,1-1 0,-1 0-1,1 1 1,-1 0 0,1 0-1,-1 0 1,1 0 0,4 1-1,-5-1-1,0 1 0,0 0 0,0 0 0,-1 0-1,1 0 1,0 0 0,0 1 0,-1-1-1,1 0 1,-1 1 0,1-1 0,-1 1-1,1 0 1,-1-1 0,0 1 0,0 0 0,0 0-1,0 0 1,0 0 0,-1 0 0,1 0-1,0 0 1,-1 0 0,0 0 0,1 3-1,1 17 24,-1-1 0,-2 29 0,-1-5 83,14-68 2,-5 5-95,-1 1 0,2-1-1,1 1 1,0 1 0,15-20-1,64-72 121,-87 106-137,0 1-1,1-1 1,-1 1-1,1 0 0,-1-1 1,1 1-1,-1 0 0,1 0 1,0 0-1,0 0 1,-1 0-1,1 1 0,0-1 1,0 0-1,0 1 0,0-1 1,0 1-1,0 0 1,2 0-1,-3 0 1,0 0 0,0 1-1,1-1 1,-1 1 0,0-1 0,0 1 0,0 0 0,0-1 0,0 1-1,0 0 1,0 0 0,-1-1 0,1 1 0,0 0 0,0 0-1,-1 0 1,1 0 0,0 0 0,-1 0 0,1 1 0,-1-1 0,0 0-1,1 0 1,-1 0 0,0 0 0,1 1 0,-1-1 0,0 0-1,0 0 1,0 3 0,2 36 0,-2-23 0,1-1 0,1 1 0,5 21 0,-6-34 3,0 0 1,0 0-1,1 0 0,-1 0 0,1-1 0,0 1 1,0 0-1,0-1 0,0 1 0,1-1 0,-1 0 1,1 1-1,0-1 0,0-1 0,0 1 0,1 0 1,-1-1-1,0 0 0,1 1 0,0-1 0,-1-1 1,1 1-1,0 0 0,0-1 0,0 0 1,0 0-1,0 0 0,0-1 0,0 1 0,0-1 1,1 0-1,-1 0 0,0 0 0,0-1 0,0 1 1,8-3-1,7-2 22,0-1 1,0 0 0,0-2 0,-1 0-1,18-11 1,-29 15-16,0-1 0,-1 1 0,0-1 0,0 0 0,0-1 0,-1 1 0,1-1 0,-1 0 0,-1 0-1,1-1 1,-1 0 0,0 1 0,-1-1 0,0-1 0,5-13 0,-7 17-6,0 0-1,0 0 1,0 0 0,-1 0-1,0-1 1,1 1 0,-2 0-1,1 0 1,0 0 0,-1-1-1,0 1 1,0 0 0,0 0-1,0 0 1,-1 0 0,1 0-1,-1 1 1,0-1 0,0 0-1,-1 1 1,1-1 0,-1 1-1,1 0 1,-1 0 0,0 0-1,-1 0 1,1 1-1,0-1 1,-1 1 0,1 0-1,-1 0 1,0 0 0,1 0-1,-9-2 1,10 4-6,1 0 0,-1 0 1,0 0-1,1 0 0,-1 1 0,1-1 0,-1 1 0,1-1 0,-1 1 1,1-1-1,0 1 0,-1 0 0,1 0 0,-1 0 0,1 0 0,0 0 1,0 0-1,0 0 0,0 0 0,0 0 0,0 0 0,0 1 0,0-1 0,0 0 1,-1 3-1,-1 0-6,1 1 0,-1 0 0,1 0 1,0 0-1,0 0 0,-1 6 0,1 6 1,1 0-1,0 1 0,1-1 1,1 0-1,0 0 0,1 0 1,1 0-1,1 0 0,1 0 1,0-1-1,9 20 0,-13-33 11,1 1 0,0-1-1,0 0 1,1 0-1,-1 1 1,0-1 0,1-1-1,0 1 1,0 0-1,0-1 1,0 1-1,0-1 1,0 0 0,1 0-1,6 2 1,-5-2 2,0-1 1,1 0-1,-1 0 0,0 0 1,1-1-1,-1 1 0,1-1 1,-1-1-1,1 1 0,5-2 1,10-4 13,0 0-1,0-2 1,-1 0 0,29-16 0,-45 22-18,49-25 40,113-63 28,-69 36-32,17-10 80,-72 36 1,-69 45-97,0 0 0,2 2 0,0 1 0,1 1 1,1 1-1,1 1 0,-30 40 0,43-50-18,0 1 0,1 1 0,0-1 0,-10 31 0,17-42-2,0-1 0,1 1 0,-1 0 0,0 0 1,1 0-1,0 0 0,-1-1 0,1 1 0,0 0 0,1 0 0,-1 0 0,0 0 0,1 0 0,0 0 1,0-1-1,0 1 0,0 0 0,0 0 0,0-1 0,1 1 0,-1-1 0,1 1 0,-1-1 1,1 0-1,0 0 0,0 0 0,0 0 0,1 0 0,-1 0 0,0 0 0,1-1 0,-1 1 0,1-1 1,-1 1-1,6 1 0,-2-2 4,0 1-1,0-1 1,0 0 0,0 0 0,0 0 0,0-1 0,0 0 0,0 0-1,0-1 1,0 0 0,0 0 0,0 0 0,-1 0 0,1-1 0,0 0-1,-1-1 1,1 1 0,9-7 0,-3 2 6,-1-1 0,1 0 1,-2-1-1,1-1 0,-1 1 0,18-23 0,-6-1 23,0 0-1,-3-1 0,0-1 0,13-38 0,-10 13 64,25-107-1,-31 88 0,-4 0 1,-4-1-1,-1-82 0,-7 158-104,0 0 0,0-1 0,0 1 0,0 0 0,-1 0 0,0-1 0,0 1-1,0 0 1,0 0 0,-4-6 0,5 9 6,0 1-1,-1 0 1,1 0 0,0 0-1,-1 0 1,1 0 0,-1 0-1,1 0 1,0 0 0,-1 0-1,1 0 1,0 0 0,-1 0-1,1 1 1,0-1 0,-1 0-1,1 0 1,0 0 0,-1 0-1,1 1 1,0-1 0,0 0-1,-1 0 1,1 0-1,0 1 1,0-1 0,-1 0-1,1 1 1,0-1 0,0 0-1,0 0 1,-1 1 0,1-1-1,0 0 1,0 1 0,0-1-1,0 0 1,0 1 0,0 0-1,-10 18-33,9-17 26,-16 39-38,1 1 0,2 0 0,2 1 0,2 0 0,-5 50 0,11-63 3,2 0 0,1 52 1,2-65 17,1-1-1,1 0 1,0 0 0,1-1 0,1 1 0,12 26 0,-15-36 28,1-1-1,1 1 1,-1-1-1,1 0 1,0 0-1,0 0 1,1 0-1,-1-1 1,1 0-1,0 1 1,0-2-1,0 1 1,1-1 0,-1 0-1,1 0 1,7 3-1,-5-4 5,0 0 1,0 0-1,1 0 0,-1-1 0,0-1 1,1 1-1,-1-1 0,1-1 0,-1 1 1,1-2-1,14-3 0,68-22-343,-57 14-3749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00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11448,'0'0'2704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02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0 648 7432,'0'0'4648,"13"0"-4043,-5 0-513,-4 0-34,1 0 0,0 0 0,0-1 0,0 1 0,0-1 0,0 0 0,0 0 0,-1-1 0,1 1 0,-1-1 0,1 0-1,-1-1 1,1 1 0,-1-1 0,0 1 0,0-1 0,0-1 0,3-2 0,25-38 611,-1-1 0,-2-1 1,-3-1-1,-1-1 0,25-73 0,-13 13 638,8-19 1366,-43 120-2559,-1 5 28,-1 0 0,1 0-1,0 0 1,0 1-1,0-1 1,0 0 0,0 0-1,0 1 1,3-3 0,4 3 576,5 13-425,-4 5-182,0 1 0,-1 0 0,-1 0 0,0 0 0,-1 1 1,3 25-1,3 10 126,8 90 0,-18-116-153,-2 0 1,0 0-1,-2 0 1,-1 0-1,-7 30 1,10-56-76,-1 0 0,1 0 0,-1-1 0,1 1 0,-1 0 0,0 0 0,0 0 0,1-1 0,-1 1 0,0 0 0,-1-1 0,1 1 0,0-1 0,0 1 0,-1-1 0,1 0 0,-1 1 0,1-1 0,-1 0 0,1 0 0,-1 0 0,0 0 0,0 0 0,1-1 0,-1 1 0,0 0 0,0-1 0,0 0 0,0 1 0,0-1 0,0 0 0,0 0 0,1 0 0,-1 0 0,-4-1 0,1 0 7,0 0 0,0-1 0,0 1 0,0-1 0,0 0 0,1-1 0,-1 0 0,0 1 0,1-1 0,0-1 0,0 1 0,-4-4 0,-14-20 70,1 0 0,2-1 0,0-1 0,-27-61 1,42 82-54,4 8-31,0 0 1,0 0-1,0 0 1,0 0-1,0 0 1,0 0-1,0 0 1,0-1-1,-1 1 1,1 0-1,0 0 1,0 0-1,0 0 1,0 0-1,0 0 1,0 0-1,0 0 1,0 0-1,0 0 1,0 0-1,0-1 1,0 1-1,0 0 1,0 0-1,0 0 1,0 0-1,0 0 1,0 0 0,0 0-1,0 0 1,0-1-1,0 1 1,0 0-1,0 0 1,0 0-1,0 0 1,0 0-1,0 0 1,0 0-1,0 0 1,0 0-1,0 0 1,0-1-1,0 1 1,1 0-1,-1 0 1,0 0-1,0 0 1,0 0-1,0 0 1,0 0-1,0 0 1,0 0-1,0 0 1,0 0-1,0 0 1,0 0-1,1 0 1,-1 0-1,0 0 1,0 0-1,0 0 1,0 0-1,0 0 1,0 0-1,0 0 1,0 0-1,1 0 1,-1 0-1,11 5 43,13 12-44,-23-17 2,28 22-15,1-2 0,1-1 0,1-1 1,0-2-1,2-1 0,46 14 0,-71-27 11,1 0 1,0-1-1,0 0 0,0-1 1,1 0-1,-1-1 0,0 0 1,0 0-1,-1-1 0,1 0 1,0-1-1,-1 0 0,1-1 1,13-7-1,-6 2 0,-2 0 1,1-1-1,-1-1 0,-1-1 0,0 0 1,-1 0-1,13-16 0,-25 26 1,29-36 37,-28 35-33,0 0 0,0 0 1,-1 0-1,1-1 0,-1 1 1,0 0-1,0-1 0,0 1 0,0-1 1,0-5-1,-3 6 67,-2 7-25,-3 7-23,1 1-9,1 1 0,0-1 0,1 1 0,1 0 0,0 0 0,0 0 0,0 21-1,2-24 1,1 1-1,0-1 0,1 0 0,0 1 0,0-1 0,1 0 1,1 0-1,0 0 0,0 0 0,7 13 0,-10-22-11,1 0-1,-1 0 0,1 0 1,-1 1-1,1-1 0,0 0 1,-1 0-1,1 0 1,0-1-1,0 1 0,0 0 1,0 0-1,0 0 0,0 0 1,0-1-1,0 1 1,0-1-1,0 1 0,0-1 1,0 1-1,1-1 0,-1 1 1,1-1-1,-1 0-1,1 0 1,-1-1-1,0 1 1,0 0-1,0-1 0,0 1 1,0-1-1,0 0 0,0 1 1,0-1-1,0 0 0,0 0 1,0 1-1,0-1 1,0 0-1,0 0 0,0 0 1,0-2-1,2-2 2,0 0 0,0-1 1,0 1-1,-1-1 0,0 1 0,0-1 1,-1 0-1,2-6 0,-2-2 13,0 0 0,-1 0 0,0 0 0,-1 0 0,-1 1 0,0-1 0,-1 0 0,-1 1 0,0-1 0,0 1 0,-11-21 0,11 28-7,-9-19 109,-24-33-1,28 48-28,3 3-11,23 5-72,470-34 564,-474 35-540,1 0-1,-1 0 1,23 3-1,-7 4-3783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05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1227 6224,'0'0'6836,"10"-12"-6360,4-6-309,45-61 523,1-10 123,98-161 846,-132 201-1325,-2-2 1,24-74 0,-37 88-28,-1 0 1,-2-1-1,-2 0 1,3-52-1,-5 21 1320,-17 122-829,1 22-659,3 1 0,3 0 0,4 0 0,2 1 0,12 78 0,-8-127-94,1 0 0,12 38 1,-14-55-20,1-1 1,0-1 0,0 1 0,1-1 0,0 1 0,1-1 0,0-1 0,1 1 0,12 12 0,-17-19-17,0-1 0,-1 0 1,1 0-1,0 0 0,0 0 0,0 0 1,1 0-1,-1 0 0,0-1 0,0 1 0,0-1 1,0 1-1,1-1 0,-1 0 0,0 0 0,0 0 1,1 0-1,-1 0 0,0-1 0,0 1 1,0-1-1,1 1 0,-1-1 0,0 0 0,0 0 1,0 0-1,0 0 0,0 0 0,0 0 1,2-3-1,5-2 37,-1-1-1,0 0 1,0-1 0,13-16 0,-6 3 35,-1-1 0,0-1-1,-2 0 1,-1 0 0,-1-1 0,12-39 0,-7 5 101,14-104-1,13-268 395,-34 337-383,-1 27 94,-17 92-136,-15 221 84,6-48-105,-35 138 231,46-289-286,7-32 16,-2-1 0,0 0 0,-7 20 0,8-24 73,1-9-27,2-7-32,2-5-60,0-1-1,1 1 1,0-1-1,8-14 0,5-10 31,-6 10-22,1 1 0,0 0-1,2 1 1,1 1 0,33-38 0,-47 59-50,-1 0 0,1 0 0,0 0 0,0 0 0,0 0 0,0 1 0,0-1 0,0 0 0,0 0 1,0 1-1,0-1 0,0 1 0,0-1 0,0 1 0,0-1 0,0 1 0,1 0 0,-1 0 0,0-1 0,0 1 0,0 0 0,1 0 1,-1 0-1,2 1 0,-1-1-2,0 1 0,-1 0 1,1 0-1,-1 0 1,0 0-1,1 0 0,-1 0 1,0 1-1,0-1 0,0 0 1,1 1-1,-1-1 1,-1 1-1,1-1 0,1 3 1,3 8 1,0 0 0,-1 1 1,4 21-1,-6-27 5,5 19 20,1-1 0,1-1-1,22 43 1,-29-63-20,0 0 0,1 0 0,-1-1 0,1 1 0,0 0 0,0-1 0,0 0 1,0 0-1,1 0 0,-1 0 0,1 0 0,0-1 0,0 1 0,0-1 0,0 0 0,6 2 0,-3-3 3,-1 1 0,1-1-1,-1 0 1,1-1 0,0 0 0,-1 0 0,1 0 0,0-1 0,-1 0-1,9-2 1,4-3 27,1-1 0,-1-1 0,-1 0 0,1-1-1,-2-1 1,24-17 0,-12 4 58,0-1 1,-2-1-1,35-41 0,-52 56-52,-11 14-17,-14 18-17,0-3-9,1 1 0,1 0 0,-14 31-1,24-45-1,0-1 1,1 1-1,0 0 0,0-1 1,0 1-1,1 0 0,0 0 0,0 0 1,1 0-1,-1 0 0,2 1 0,-1-1 1,0 0-1,1 0 0,0 0 0,1 0 1,-1 0-1,1-1 0,3 8 0,-5-12 2,1 0 0,-1 0 0,0 0 0,1 0 0,-1 0 0,1 0 0,-1-1 0,1 1 0,0 0-1,-1 0 1,1 0 0,0-1 0,0 1 0,-1 0 0,1-1 0,0 1 0,0-1 0,0 1 0,0-1-1,0 1 1,0-1 0,0 1 0,0-1 0,0 0 0,0 0 0,0 0 0,0 1 0,0-1-1,0 0 1,0 0 0,0 0 0,0-1 0,0 1 0,0 0 0,0 0 0,0 0 0,0-1 0,0 1-1,0-1 1,0 1 0,0 0 0,0-1 0,0 0 0,0 1 0,-1-1 0,1 0 0,0 1 0,0-1-1,0-1 1,6-5 7,-2 0-1,1 0 1,-1-1-1,7-11 0,-11 16-3,10-18 90,16-44 1,-8 17 105,-19 48-198,0-1 1,0 1-1,0 0 1,0-1-1,0 1 1,0 0-1,0-1 1,1 1-1,-1-1 0,0 1 1,0 0-1,1-1 1,-1 1-1,0 0 1,0 0-1,1-1 1,-1 1-1,0 0 1,1 0-1,-1-1 1,0 1-1,1 0 1,-1 0-1,0 0 1,1 0-1,-1-1 1,0 1-1,1 0 1,-1 0-1,1 0 0,0 0 1,8 10 44,7 33-41,-11-27 1,0-6-7,-1 0 0,1 1-1,1-2 1,0 1-1,0-1 1,1 0-1,10 11 1,-15-18-1,1 0 0,-1 0 0,1 0 0,-1 0 0,1-1 0,0 1 0,0-1 0,0 1 0,0-1 1,0 0-1,0 0 0,0 0 0,0-1 0,0 1 0,1-1 0,-1 1 0,0-1 0,0 0 0,0-1 0,1 1 0,-1 0 0,0-1 1,0 0-1,0 0 0,0 0 0,0 0 0,0 0 0,0 0 0,5-4 0,5-3 0,-1-1 0,0 0 0,0-1 0,-1-1 0,-1 1 0,0-2 0,0 1 0,12-21 0,-2-1 0,-1-1 0,17-42 0,-11 10 14,-3-1 1,-3-1-1,-3-1 1,7-75-1,-19 122 36,-2-1 0,0 0 0,-4-45 0,0 60 17,-2 12-13,-1 14-23,-2 50-28,4-1 0,2 1 1,4 0-1,17 109 0,-11-130 38,1-1 1,31 85-1,-37-121-21,0-1-1,1 0 1,-1 0 0,2-1-1,-1 0 1,12 13 0,-16-19-26,0-1 0,0 1 1,1-1-1,-1 0 1,1 0-1,-1 1 0,1-1 1,-1 0-1,1 0 1,-1-1-1,1 1 0,0 0 1,0 0-1,0-1 1,-1 1-1,1-1 0,0 0 1,0 1-1,0-1 1,0 0-1,0 0 1,-1 0-1,1 0 0,0-1 1,0 1-1,0 0 1,0-1-1,0 0 0,-1 1 1,1-1-1,0 0 1,-1 0-1,1 0 0,0 0 1,-1 0-1,1 0 1,-1 0-1,1 0 1,-1-1-1,0 1 0,2-3 1,1-1-145,0 0 0,0-1 0,-1 0 0,0 0 0,0 0 0,0 0 0,-1 0-1,0-1 1,0 1 0,0-1 0,0-8 0,0-16-4066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05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13864,'0'0'1150,"17"-1"-819,267-7 981,-226 10-995,45 2 324,-89-3-472,0 1-1,0 1 0,1 1 0,24 9 1,-38-13-155,0 0 0,-1 0 0,1 0 0,-1 1 0,1-1 0,-1 0 0,1 0 0,-1 1 0,1-1 0,-1 0 0,1 1 0,-1-1 0,1 0 0,-1 1 0,0-1 0,1 1 0,-1-1 0,1 1 0,-1-1 0,0 1 0,0-1 1,1 1-1,-1-1 0,0 1 0,-7 7-2403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06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10656,'0'0'1528,"109"18"-928,-34-14-32,20-2 8,3 4-128,5-2 8,-6-2-152,-7 2-8,-15-2-96,-6-2 8,-3 0-80,-12-2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08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318 68 7024,'0'0'4509,"-11"-1"-3858,5 1-604,-5-1 308,-1 1 0,0 0 0,0 1 0,0 1 0,0 0-1,1 0 1,-16 5 0,12-1 77,1 1 0,1 0 0,-1 1 0,1 0 0,-19 17 0,24-18-241,1-1 0,0 2 0,1-1 0,0 1 0,0 0 0,0 0 0,1 0 0,0 1 0,1 0 0,-4 9 0,3-1 28,0-1 0,1 1-1,1 0 1,1 0 0,0 1-1,1 25 1,1-33-123,1 0 0,0-1 0,1 1 0,0-1 0,1 1-1,-1-1 1,2 0 0,-1 0 0,2 0 0,-1 0 0,1-1 0,0 1 0,7 7 0,-10-14-70,-1 0 0,1 0 1,0 0-1,0 0 0,0-1 1,0 1-1,0-1 0,0 1 0,0-1 1,1 0-1,-1 1 0,1-1 1,-1-1-1,0 1 0,1 0 1,-1 0-1,1-1 0,0 0 1,-1 1-1,1-1 0,-1 0 0,1 0 1,0-1-1,-1 1 0,1 0 1,-1-1-1,1 0 0,-1 1 1,1-1-1,-1 0 0,1 0 1,-1 0-1,4-3 0,1-1 21,0 0-1,0-1 1,-1 0-1,1 0 1,-1 0-1,-1-1 1,1 1-1,7-15 1,-3 2 27,0 1 1,-2-1-1,0-1 1,-2 0-1,8-34 0,-11 38 4,-1 0 0,0-1-1,-1 1 1,-1 0 0,-1-1 0,0 1-1,-7-29 1,2 23 216,1 17-88,2 14-45,2 9-108,1 0-1,1 0 1,0 0-1,2 0 1,0 0-1,1-1 1,0 0-1,1 1 1,11 20 0,-13-31-8,0-1 0,0 1 1,1-1-1,0 0 0,0-1 1,1 1-1,0-1 0,0 0 1,10 9-1,-13-14-30,0 1 1,-1 0-1,1-1 1,0 0-1,0 1 1,0-1-1,0 0 1,0 0-1,0 0 1,0 0-1,0 0 1,0 0-1,0-1 1,-1 1-1,1-1 1,0 1-1,0-1 0,0 0 1,0 1-1,-1-1 1,1 0-1,0 0 1,2-3-1,6-3 54,1-1 1,11-11-1,-21 17-56,15-14 95,-2-1-1,0 0 1,22-36 0,4-7 189,-32 49-194,1-1 0,0 1 1,1 0-1,0 1 0,0 1 0,21-15 0,-31 23-94,1 1 0,0-1 0,0 1 1,0-1-1,0 1 0,0 0 0,1-1 0,-1 1 0,0 0 0,0 0 0,0 0 0,0 0 0,0 0 0,0 0 0,0 0 0,0 0 0,0 0 0,0 0 0,0 1 0,0-1 0,0 0 0,0 1 0,0-1 0,0 1 0,0-1 0,0 1 0,0 0 0,0-1 0,0 1 0,0 0 0,-1 0 0,1-1 0,0 1 0,-1 0 0,1 0 0,0 0 0,-1 0 0,1 0 0,-1 0 0,1 0 0,-1 1 0,4 6 14,-1 1 0,-1-1 0,0 1 1,2 10-1,-2-9 0,1 7 20,0 0 1,-1 1 0,-1-1-1,0 0 1,-1 1 0,-2-1-1,-5 34 1,7-49-30,-1 0 1,1-1-1,0 1 0,0 0 0,0-1 0,0 1 1,0 0-1,0-1 0,0 1 0,1 0 0,0 2 1,5-1 105,3-12-67,16-27 19,-3-1-1,21-45 1,-30 53 1,2 0 1,1 1-1,1 0 0,1 2 0,32-36 1,-49 61-66,0-1 0,0 1 0,1 0 1,-1-1-1,0 1 0,1 0 0,-1 0 0,1 0 1,-1 0-1,1 0 0,0 0 0,-1 1 0,3-2 1,-3 3-6,0-1 1,0 1-1,0 0 1,0-1-1,0 1 1,0 0-1,-1-1 1,1 1 0,0 0-1,0 0 1,-1 0-1,1 0 1,-1 0-1,1 0 1,-1 0-1,1 0 1,-1 0-1,1 0 1,-1 0 0,0 0-1,0 0 1,0 0-1,1 2 1,3 19 9,0 1 1,-1-1 0,-2 1-1,0-1 1,-3 32-1,2 48 10,-1-73-19,1-25-3,-1 0-1,1 1 1,0-1 0,0 0-1,1 0 1,-1 1 0,1-1 0,0 0-1,0 0 1,0 0 0,1 1-1,2 4 1,-4-9 3,1 1-1,-1-1 0,0 1 1,1-1-1,-1 1 1,1-1-1,-1 0 1,1 1-1,-1-1 1,1 0-1,0 1 1,-1-1-1,1 0 1,-1 0-1,1 1 1,0-1-1,-1 0 1,1 0-1,0 0 1,-1 0-1,1 0 0,0 0 1,-1 0-1,1 0 1,-1 0-1,1 0 1,0 0-1,-1 0 1,1-1-1,0 1 1,-1 0-1,1 0 1,-1-1-1,1 1 1,-1 0-1,1-1 1,-1 1-1,1-1 1,0 0-1,24-21 84,-20 17-80,10-11 24,-1 0-1,0 0 0,-1-2 0,0 0 0,14-28 1,22-50 78,-35 72-20,-14 23-85,1 1-1,-1 0 1,0 0 0,0-1-1,1 1 1,-1 0-1,0-1 1,1 1 0,-1 0-1,1 0 1,-1 0 0,0-1-1,1 1 1,-1 0-1,0 0 1,1 0 0,-1 0-1,1 0 1,-1 0 0,1 0-1,-1 0 1,0 0 0,1 0-1,-1 0 1,1 0-1,-1 0 1,1 0 0,-1 0-1,0 0 1,1 1 0,-1-1-1,0 0 1,1 0-1,-1 0 1,1 1 0,-1-1-1,0 0 1,1 0 0,-1 1-1,0-1 1,0 0 0,1 1-1,-1-1 1,0 0-1,0 1 1,1-1 0,-1 0-1,0 1 1,0-1 0,0 1-1,0-1 1,0 0 0,0 1-1,1-1 1,-1 1-1,0 0 1,7 18 9,0 1 0,7 33 0,-9-31-12,0 0 1,11 22 0,-16-43 1,0 0 0,1 0 1,-1 1-1,1-1 0,-1 0 0,1 0 1,0 0-1,-1 0 0,1 0 0,0 0 0,0 0 1,-1-1-1,1 1 0,0 0 0,0 0 1,0-1-1,0 1 0,0 0 0,0-1 0,0 1 1,0-1-1,1 1 0,-1-1 0,0 0 1,0 1-1,0-1 0,1 0 0,-1 0 0,0 0 1,0 0-1,0 0 0,1 0 0,-1 0 1,0 0-1,0-1 0,0 1 0,0 0 0,1-1 1,-1 1-1,0-1 0,0 1 0,1-2 1,5-2 18,-1 0 0,0-1 0,0 0 0,0 0 0,7-9 0,7-8 104,-1-1 0,-2-1 0,29-51 0,-45 73-116,0 0 1,0 0 0,0 0-1,1 0 1,-1 1-1,0-1 1,1 0 0,-1 0-1,1 1 1,-1-1-1,1 1 1,0-1 0,3-1-1,-5 3-7,1 0-1,-1 0 1,1 0-1,-1 0 1,0 0-1,1 0 1,-1 0-1,1 0 1,-1 0-1,1 0 1,-1 0-1,1 0 1,-1 0 0,1 0-1,-1 0 1,0 0-1,1 1 1,-1-1-1,1 0 1,-1 0-1,1 1 1,-1-1-1,0 0 1,1 1-1,9 18 24,-4 11-26,-2 0 0,0 0 0,-2 0 0,-2 0 0,-3 39 0,1-30 0,-1 42 0,-4 0 0,-3 0 0,-32 122 0,37-187 0,0 0 0,-1 0 0,-1 0 0,0-1 0,-1 0 0,-1 0 0,-14 17 0,20-28 0,-1 1 0,0-1 0,0 0 0,0 0 0,0-1 0,-1 1 0,0-1 0,1 0 0,-1 0 0,0-1 0,-1 1 0,1-1 0,0 0 0,-1-1 0,1 1 0,-1-1 0,1 0 0,-1 0 0,0-1 0,1 0 0,-1 0 0,0 0 0,1 0 0,-1-1 0,-9-2 0,9 0 0,-1 1 0,0-1 0,1 0 0,0-1 0,0 0 0,0 0 0,0 0 0,0 0 0,1-1 0,0 0 0,0 0 0,0-1 0,0 1 0,1-1 0,-4-7 0,-6-11 0,2 1 0,-15-42 0,25 59 0,-1-3 0,-1-1 0,1 0 0,1 0 0,-2-11 0,3 17 0,1-1 0,0 0 0,0 0 0,1 0 0,-1 1 0,1-1 0,0 0 0,1 1 0,-1-1 0,1 0 0,2-4 0,1 0 0,0-1 0,1 1 0,0-1 0,1 2 0,0-1 0,0 1 0,1 0 0,0 0 0,0 1 0,16-10 0,-4 5 0,2 0 0,0 2 0,42-15 0,132-28 0,-89 26 0,-58 13 0,-22 5 0,0 2 0,43-6 0,-67 12 97,-1 1 0,1 0 0,0 1 0,0-1-1,0 0 1,0 1 0,0 0 0,4 1 0,-6-2-370,-1 1 1,1-1-1,0 0 0,0 1 0,0-1 1,-1 1-1,1-1 0,0 1 0,0 0 1,-1-1-1,1 1 0,0 0 0,-1-1 1,1 1-1,-1 0 0,1 0 1,0 0-1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14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0 891 5720,'0'0'9876,"13"-1"-9488,-2 0-286,-5 0-49,-1 1 0,1-1 0,0 0-1,-1 0 1,1-1 0,-1 1 0,1-1-1,-1-1 1,0 1 0,1-1 0,8-6-1,3-3 200,-1 0 0,-1-1 0,0-1-1,-1 0 1,0-1 0,-1-1-1,-1 0 1,11-19 0,39-102 1725,-60 133-1795,-1-1-1,0 1 1,-1-1-1,1 1 1,-1-1 0,0 1-1,0-6 1,0-1 749,0 11-735,-1 1-163,0 0-1,0 1 1,1-1 0,-1 0 0,0 1 0,1-1-1,-1 1 1,1-1 0,0 1 0,0-1-1,-1 1 1,1-1 0,0 1 0,1 2 0,-2 3 34,-17 133 374,18-121-383,0 0 0,1 0 0,0 0 1,2 0-1,7 26 0,-4-22 76,18 39 0,-20-53-100,0-1 1,1 0-1,0-1 0,0 1 0,1-1 0,-1 0 0,13 11 1,-16-17-25,-1 0 0,1 0 0,0 0 0,0 0 0,0 0 0,0-1 0,-1 1 0,1 0 0,0-1-1,0 0 1,0 1 0,0-1 0,0 0 0,0 0 0,0 0 0,0 0 0,0 0 0,0-1 0,0 1 0,0-1 0,0 1 0,0-1 0,0 0 0,0 1 0,0-1 0,0 0 0,-1 0 0,1-1 0,0 1 0,1-2 0,6-4 39,1-1 0,-2-1 0,15-15 0,-16 15-13,9-12 66,0 0 1,17-32-1,-22 33 10,1 1 0,1 0 0,27-30 0,-40 49-108,0 0 1,1-1-1,-1 1 1,0 0 0,1 0-1,-1-1 1,0 1 0,1 0-1,-1 0 1,1-1 0,-1 1-1,1 0 1,-1 0-1,0 0 1,1 0 0,-1 0-1,1 0 1,-1-1 0,1 1-1,-1 0 1,1 0-1,-1 0 1,1 1 0,-1-1-1,0 0 1,1 0 0,-1 0-1,1 0 1,-1 0 0,1 0-1,-1 1 1,0-1-1,1 0 1,-1 0 0,1 1-1,-1-1 1,0 0 0,1 1-1,-1-1 1,0 0 0,0 1-1,1-1 1,-1 0-1,0 1 1,0-1 0,1 1-1,-1-1 1,0 1 0,0-1-1,10 26 49,-10-25-48,36 155 194,-35-148-179,3 13 99,1-18-18,4-11 33,3-10-60,0 0 0,-2-1 0,10-22 1,7-13-1,58-92 162,-84 143-231,0 0 0,1 0 0,-1 1 0,1-1 0,0 1 0,0-1 0,0 1 0,0-1 0,0 1 0,1 0 1,-1 0-1,1 0 0,-1 1 0,6-3 0,-7 5 1,0 0 0,0 1 0,-1-1 1,1 1-1,0-1 0,0 1 0,-1 0 1,1-1-1,-1 1 0,1 0 0,-1 0 0,0-1 1,0 1-1,0 2 0,1-2 1,4 39 30,-2-19-53,7 30-1,-8-45 21,0 0-1,0 0 0,1 0 1,0-1-1,1 0 0,-1 1 1,1-1-1,7 8 0,-10-13 2,1 0-1,-1 0 1,0 0-1,1 0 1,-1 0-1,1 0 1,-1-1-1,1 1 1,-1-1-1,1 1 1,-1-1-1,1 1 1,0-1-1,-1 0 1,1 0-1,0 0 1,-1 0-1,1 0 0,1 0 1,38-8 51,-20 3-2,92-21 118,-82 17-175,1 1 0,0 2-1,60-4 1,-87 10 0,0 0 0,1-1 0,-1 0 0,0 0-1,0 0 1,0-1 0,5-2 0,1 1 35,-10 2-31,-1 1 0,0 0 0,0 0 1,0 0-1,0 0 0,1 0 0,-1 0 0,0 0 1,0-1-1,0 1 0,0 0 0,0 0 0,1 0 1,-1 0-1,0-1 0,0 1 0,0 0 0,0 0 1,0 0-1,0 0 0,0-1 0,0 1 0,0 0 1,0 0-1,0 0 0,0-1 0,0 1 0,0 0 1,0 0-1,0 0 0,0-1 0,0 1 0,0 0 1,0 0-1,0 0 0,0 0 0,0-1 0,0 1 1,0 0-1,-1 0 0,1 0 0,0 0 0,0-1 1,0 1-1,0 0 0,0 0 0,0 0 0,-1 0 1,1 0-1,0-1 0,0 1 0,0 0 0,0 0 1,-1 0-1,1 0 1,0 0 0,-1-1 1,1 1-1,0 0 0,-1 0 0,1-1 1,0 1-1,-1 0 0,1 0 0,0 0 1,-1-1-1,1 1 0,-1 0 0,1 0 1,0 0-1,-1 0 0,1 0 0,0 0 1,-1 0-1,1 0 0,-1 0 0,1 0 1,0 0-1,-1 0 0,1 0 1,-1 0-1,1 1 0,0-1 0,-1 0 1,0 0-1,-1 2 3,0-1 1,0 0-1,0-1 1,0 1-1,-1 0 1,1-1-1,0 1 1,-1-1-1,1 0 1,-5 0-1,-15 4 33,15-2-25,-1 1 1,1 0-1,0 0 0,0 1 0,0 0 0,0 0 0,0 1 0,1-1 0,-9 9 0,12-9-7,0 0 1,0 1-1,0-1 0,0 0 1,1 1-1,0-1 0,0 1 1,0 0-1,0 0 1,1 0-1,-1 0 0,1 0 1,1 0-1,-1 0 0,1 0 1,0 9-1,1-5-3,-1 1 0,1-1 0,1 1 1,0-1-1,1 0 0,-1 0 0,1 0 0,7 13 0,-8-18 0,1 0-1,-1 0 0,1-1 1,0 1-1,0 0 1,0-1-1,1 0 0,-1 0 1,1 0-1,-1 0 1,1 0-1,0-1 0,0 1 1,1-1-1,-1 0 1,0-1-1,1 1 1,-1-1-1,1 0 0,4 1 1,0-1 3,0 0-1,0 0 1,0-1 0,0 0-1,0-1 1,0 0 0,0-1 0,0 0-1,-1 0 1,1 0 0,0-1-1,-1-1 1,0 0 0,0 0 0,0 0-1,12-9 1,111-67 65,-103 62-48,-18 13-15,0-1 0,-1-1 1,1 0-1,8-8 0,16-19 8,50-52 106,-60 56 64,-23 29-153,2-11 142,-5 13-166,0 0 1,0 0 0,-1 1-1,1-1 1,0 1-1,0-1 1,0 1 0,1 0-1,-1 0 1,0 0 0,1 0-1,-1 0 1,1 0-1,0 0 1,0 0 0,-1 3-1,-4 4 9,1-1-14,0 1-1,0 0 1,1 0 0,1 0-1,-1 1 1,1-1 0,1 1-1,-3 18 1,4-23-7,1 0 0,0 0 0,0 0 0,0 0 1,0 0-1,1 0 0,0 0 0,0 0 0,0 0 0,1 0 0,-1-1 0,1 1 0,0 0 0,1-1 0,-1 0 0,1 1 0,0-1 1,0 0-1,5 5 0,4 2-41,-3-1 28,1-1 1,0-1 0,1 0-1,-1 0 1,22 11 0,-28-18 16,0-1 1,0 0 0,0 0 0,0 0-1,-1 0 1,1-1 0,0 0-1,0 1 1,0-1 0,-1-1-1,1 1 1,0 0 0,-1-1-1,0 0 1,6-4 0,8-2 3,2-1-2,0-2 0,-1 0 0,26-22 1,12-6 0,-48 33 0,-1 0 0,0 0 0,0-1 0,0 0 0,5-8 0,-4 5 3,1 1 0,12-12-1,-7 10 5,-1 0 1,1 1-1,1 0 0,0 1 1,0 1-1,1 0 0,29-10 1,-15 6 0,-26 10 2,0 0 0,0 0 0,1 1 0,-1-1-1,1 1 1,0 0 0,-1 0 0,8 0 0,-22 1-13,0 1 0,0 0 0,0 0 0,0 1 0,0 1 0,0-1-1,1 2 1,-1-1 0,1 1 0,-10 6 0,14-7-1,0 0 1,0 1-1,1-1 0,-1 1 1,1 0-1,-1 0 0,1 1 1,0 0-1,1-1 0,-1 1 1,1 0-1,0 1 0,0-1 0,1 0 1,0 1-1,-1-1 0,2 1 1,-3 10-1,3-7 0,0 0 0,0-1 0,1 1 0,0 0 0,0-1 0,1 1 0,0 0 0,3 10 0,-2-16 0,-1 1 0,0 0 0,1-1 0,0 1 0,0-1 0,0 0 0,0 1 0,1-1 0,-1 0 0,1 0 0,0-1 0,0 1 0,0 0 0,0-1 0,0 0 0,0 0 0,1 0 0,-1 0 0,1 0 0,6 2 0,-5-3 1,0 1 0,0-1 0,-1 0 0,1 0-1,0-1 1,0 0 0,0 1 0,0-1 0,0-1 0,0 1 0,0-1 0,0 0-1,0 0 1,0-1 0,-1 1 0,1-1 0,-1 0 0,1 0 0,-1 0 0,1-1-1,-1 0 1,0 0 0,0 0 0,-1 0 0,1 0 0,0-1 0,-1 0 0,6-7-1,2-5 10,-1 1-1,0-1 0,-1 0 0,-1-1 0,-1 0 1,0-1-1,-1 1 0,-1-1 0,5-28 0,-4-15 10,-3 0 0,-2-1-1,-3 1 1,-3 0 0,-2 0-1,-22-85 1,26 133-12,-11-42 9,12 50-15,1 0 1,-1 1-1,-1-1 0,1 0 1,-1 1-1,1 0 0,-1-1 0,-4-3 1,4 4-30,-3 0-37,0 12-1,0 8 37,0-1 1,2 1-1,0-1 0,1 1 1,0 1-1,1-1 0,1 28 0,16 119-101,-6-92 74,-1-1 2,3-1 0,3 0 0,24 72 0,-31-124 12,1 0-1,11 18 1,-2-3-44,-15-29 91,1 1 1,-1-1 0,1 0-1,-1 0 1,1 0 0,0 0-1,0-1 1,0 1 0,1-1-1,-1 0 1,0 0 0,1 0-1,0 0 1,-1 0 0,1-1-1,0 0 1,0 0 0,0 0-1,0 0 1,0 0 0,0-1-1,0 0 1,0 0 0,0 0-1,0 0 1,0-1 0,0 1-1,0-1 1,0 0 0,0 0-1,5-3 1,0 1 6,8-3 40,30-16 1,-41 18-43,-1 1 1,0-1-1,0 0 0,0 0 0,0 0 1,-1-1-1,1 0 0,-1 0 1,3-5-1,-3 3 2,6-7 21,-1-1-1,13-29 0,-19 38-21,-1-1-1,0 0 1,-1 0-1,0 0 0,0 0 1,0 0-1,-1 0 1,0 0-1,0-1 1,-2-8-1,2 14-7,-1-7 8,-1 1 0,0-1 0,0 0-1,-6-12 1,8 20-10,-1-1 0,1 1 0,-1 0 0,1 0 0,-1 0 0,0 0 0,1-1 0,-1 1 0,0 0-1,0 0 1,0 0 0,0 0 0,0 1 0,0-1 0,0 0 0,0 0 0,0 1 0,0-1 0,-1 0 0,1 1-1,0-1 1,0 1 0,-1 0 0,1-1 0,0 1 0,-1 0 0,1 0 0,0 0 0,-1 0 0,1 0 0,0 0 0,-1 0-1,1 0 1,0 1 0,-1-1 0,1 0 0,0 1 0,0-1 0,0 1 0,-2 0 0,0 1-4,-1 0 1,1 1-1,0-1 1,0 1 0,0 0-1,1-1 1,-1 1-1,1 0 1,-1 1-1,1-1 1,0 0-1,0 1 1,1-1 0,-1 1-1,1-1 1,0 1-1,0 0 1,0 0-1,0-1 1,0 1-1,1 6 1,-1-2-5,1 0 0,0 0 1,0 1-1,1-1 0,1 0 0,-1 0 1,1 0-1,0-1 0,4 10 0,-4-13 0,5 12-22,1 0 0,10 15 1,-15-27 23,-1 0 1,1-1 0,0 1 0,0-1-1,1 1 1,-1-1 0,1 0-1,-1 0 1,1-1 0,0 1 0,0-1-1,9 4 1,-10-6 3,1 0 1,0-1-1,0 1 0,-1 0 1,1-1-1,0 0 0,-1 0 0,1 0 1,-1 0-1,7-4 0,-4 3 1,7-5 8,0 0 1,0-1-1,0 0 0,-1-1 1,0-1-1,-1 0 0,17-19 1,-15 15 1,1 1 1,0 0 0,1 1-1,22-14 1,-28 21-9,-1-1 1,1 1-1,0 1 0,1 0 0,-1 0 1,14-3-1,-22 6-2,-1 1 0,1 0 0,-1 0 0,1 0 0,0 0 0,-1 0 0,1 0 0,-1 0 0,1 0 0,-1 0 0,1 0 0,0 0 0,-1 1 0,1-1 0,-1 0 0,1 0 0,-1 0 0,1 1 0,-1-1 0,1 0 0,-1 1 0,1-1 0,-1 0 0,1 1 0,-1-1 0,0 1 0,1 0 0,4 17 0,-10 20 0,5-37 0,-6 25 24,-1-1 0,-17 43 0,11-52-13,8-12 39,7-8 140,163-175 207,-161 175-396,1 1 1,-1 0-1,0 0 0,1 0 1,0 0-1,0 1 0,0 0 1,0 0-1,10-3 0,9-3 46,-24 8-45,1 0-1,-1 0 1,0 0-1,1 0 1,-1 0-1,1 0 1,-1 0-1,1 0 1,-1 0 0,1 0-1,-1 0 1,1 0-1,-1 0 1,0 0-1,1 0 1,-1 1-1,1-1 1,-1 0 0,0 0-1,1 0 1,-1 1-1,1-1 1,-1 0-1,0 0 1,1 1-1,-1-1 1,0 0 0,0 1-1,1-1 1,-1 0-1,1 1 1,6 19 12,-2 24-50,9 87-35,-14-128 72,1 0 0,-1 0-1,1 0 1,0 0-1,0 0 1,0 0-1,0 0 1,0 0-1,0 0 1,1-1 0,0 1-1,-1 0 1,1-1-1,0 1 1,0-1-1,1 0 1,-1 0-1,0 0 1,4 3 0,-3-4 2,0 0 1,0 0-1,1 0 1,-1 0 0,0-1-1,0 1 1,0-1 0,1 0-1,-1 0 1,0 0-1,1 0 1,-1-1 0,0 1-1,0-1 1,0 0 0,0 0-1,1 0 1,4-3-1,5-2 14,0-1-1,0 0 0,0-1 1,-1-1-1,0 0 0,-1-1 0,19-19 1,2-9 69,28-42 1,-44 58-64,1-5 1,-1 1 0,-1-2 0,22-57 0,21-96 56,-26 74-32,-13 44 62,18-103 0,-35 157-96,2-15 57,-6 21-55,-3 13-42,-25 58-5,16-41 16,1 1 1,2 1-1,0 0 0,2 1 1,-8 51-1,12-47-14,2 0-1,2 1 1,1-1 0,2 0-1,10 62 1,-11-91 25,5 22-25,1 0 1,1 0-1,21 45 0,-26-64 31,2 0-1,-1-1 1,1 0-1,0 0 1,1 0-1,0 0 0,0-1 1,0 0-1,0 0 1,1-1-1,8 5 1,-11-7 4,1 0 0,0 0 1,0-1-1,0 0 0,0 0 0,0 0 1,0-1-1,0 1 0,1-1 1,-1 0-1,1-1 0,-1 1 1,1-1-1,-1 0 0,0-1 0,1 1 1,-1-1-1,1 0 0,-1-1 1,0 1-1,0-1 0,0 0 1,0 0-1,0 0 0,0-1 0,0 0 1,-1 0-1,8-6 0,3-3-215,6-6-384,-13 0-4178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14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13864,'0'0'2472,"18"-3"-1927,92-14 346,132-5 0,-221 22-747,-6-1-22,1 1 1,-1 1-1,0 0 1,1 1 0,21 6-1,-37-8-164,1 0 1,0 0-1,-1 1 0,1-1 1,0 0-1,-1 1 0,1-1 1,-1 0-1,1 1 0,-1-1 1,1 1-1,-1-1 0,1 1 0,-1-1 1,1 1-1,-1 0 0,0-1 1,1 1-1,-1 0 0,0-1 1,0 1-1,1-1 0,-1 1 1,0 0-1,0 0 0,0-1 1,0 1-1,0 0 0,0-1 0,0 1 1,0 0-1,0-1 0,0 1 1,0 0-1,0-1 0,-1 1 1,1 0-1,0-1 0,0 1 1,-1 0-1,1-1 0,0 1 1,-1-1-1,1 1 0,-1 0 0,0 0-340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2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14672,'0'0'1791,"92"-8"-1391,-21 8 8,1 0-240,-5 2 0,-5 2-64,-11-2 0,-17-2-64,-10 4-8,-12-2-88,-6 2 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14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13672,'0'0'6719,"65"-12"-6495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15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11656,'0'0'3504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20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1117 5624,'0'0'5550,"12"-10"-5019,18-18 57,-1-1 1,40-53-1,-30 24 1066,53-105-1,-87 145-1076,-4 11 34,-5 11 281,-2 8-653,1 1 1,-6 19 0,1-2-74,-74 224 708,41-121-492,30-88-204,1 1-1,-6 59 1,0 95 383,13-124-331,1-46 62,-8 35 0,12-48-1,0-15-50,0-7 115,11-176 444,-3 114-528,4 0 1,2 1-1,4 1 0,2 0 1,3 1-1,52-101 1,-51 117-158,-17 32-54,1 0 1,0 0 0,1 1 0,1 0 0,1 0 0,23-25 0,-31 37-48,1 0 0,-1 0 1,1 1-1,-1 0 1,1-1-1,0 1 0,0 1 1,0-1-1,0 0 1,0 1-1,0 0 1,0 0-1,7-1 0,-7 3-11,-1-1-1,0 0 0,1 1 1,-1-1-1,0 1 0,0 0 0,1 0 1,-1 0-1,0 1 0,0-1 1,0 1-1,0 0 0,-1-1 0,1 1 1,0 1-1,-1-1 0,1 0 1,1 3-1,3 3-2,0 1 0,-1 0-1,-1 0 1,1 0 0,-1 0 0,-1 1 0,0 0 0,0 0 0,-1 0 0,0 0 0,2 22-1,-3-20 7,-1 1 1,-1-1-1,0 1 0,-1-1 0,0 1 0,0-1 0,-2 0 0,1 1 0,-2-1 0,-4 12 0,6-20-2,0 0 0,0 1-1,0-1 1,-1 0 0,0 0 0,1 0-1,-2-1 1,1 1 0,0-1 0,-1 1-1,1-1 1,-1 0 0,0-1-1,0 1 1,-7 3 0,5-4 3,0 0 0,-1 0 0,1 0 0,-1-1 0,1 0 0,-1-1-1,0 1 1,1-1 0,-1 0 0,-9-2 0,-6 0 11,11 1 8,1 0-1,-1 0 1,1-1-1,-1 0 1,1-1 0,0 0-1,-13-6 1,22 9-24,1 0-1,0-1 1,0 1 0,0 0 0,0 0 0,-1 0 0,1 0-1,0 0 1,0 0 0,0 0 0,0 0 0,-1-1 0,1 1-1,0 0 1,0 0 0,0 0 0,0 0 0,0 0-1,0-1 1,0 1 0,-1 0 0,1 0 0,0 0 0,0-1-1,0 1 1,0 0 0,0 0 0,0 0 0,0-1 0,0 1-1,0 0 1,0 0 0,0 0 0,0 0 0,0-1-1,0 1 1,0 0 0,0 0 0,0 0 0,1-1 0,-1 1-1,0 0 1,0 0 0,0 0 0,0 0 0,0-1 0,0 1-1,0 0 1,1 0 0,-1 0 0,0 0 0,0 0-1,0 0 1,0-1 0,1 1 0,18-8 30,36-5-39,-44 11 16,89-16-11,-46 10-28,72-21-1,-40-3-20,-2-3 0,105-61 0,-166 83 50,37-27 1,-52 34 9,-1-1 1,1 1-1,-1-1 1,-1 0-1,1-1 1,-1 0-1,9-15 0,-16 23-8,1 0-1,0 0 0,0 0 0,0 0 0,0 0 0,0 0 0,0 0 0,-1 0 0,1 0 0,0 0 0,0 0 0,0 0 0,0 0 0,0 0 0,0 0 0,-1 0 0,1 0 0,0 0 0,0 0 0,0 0 0,0 0 0,0 0 0,0 0 0,0 0 0,-1-1 0,1 1 0,0 0 0,0 0 0,0 0 0,0 0 0,0 0 0,0 0 1,0 0-1,0-1 0,0 1 0,0 0 0,0 0 0,0 0 0,0 0 0,0 0 0,0 0 0,0-1 0,0 1 0,0 0 0,0 0 0,0 0 0,0 0 0,0 0 0,0 0 0,0-1 0,0 1 0,0 0 0,0 0 0,0 0 0,0 0 0,0 0 0,0 0 0,0 0 0,0 0 0,0-1 0,1 1 0,-1 0 0,0 0 0,0 0 1,0 0-1,0 0 0,0 0 0,0 0 0,1 0 0,-16 7 2,-15 14 0,9-4 1,0 2 0,1 0 0,1 1-1,0 1 1,2 1 0,1 0 0,0 1 0,-23 48-1,36-62 10,0-1-1,0 1 0,0 0 0,1 0 1,1 0-1,0 0 0,-1 13 0,2-20-7,0 0 0,0 1 0,0-1 0,0 0 0,1 1 0,-1-1 0,1 0 0,-1 0 0,1 1 1,0-1-1,0 0 0,0 0 0,0 0 0,0 0 0,1 0 0,-1 0 0,1 0 0,-1-1 0,1 1 0,-1 0 0,1-1 0,0 1 0,0-1 0,0 0 0,0 1 0,0-1 0,0 0 0,0 0 0,0 0 0,0-1 0,1 1 0,-1 0 0,4-1 0,-3 1 2,1-2 0,-1 1 0,1 0 0,-1-1 0,1 1 0,-1-1 0,0 0 0,0 0 0,1-1 0,-1 1 0,0-1 0,0 1 0,0-1 0,0 0 0,-1 0 0,1 0 0,0 0 0,-1-1 0,1 1-1,3-6 1,0 0 8,-1 1 0,0-1 0,0 0-1,0 0 1,-1 0 0,5-16-1,5-21 57,-3 0-1,7-50 0,-18 54 74,1 50-121,1 1 0,-1-1 0,1 1 1,1-1-1,5 16 0,25 50-77,-26-61 57,-2-3-5,1 0 0,0 0 0,1-1 0,12 14 0,-15-19 2,-2-2 0,0 0 1,1 0-1,0 0 0,-1 0 1,1-1-1,0 1 0,0-1 1,0 0-1,1 0 0,-1 0 1,0 0-1,1-1 0,6 3 1,-5-3-1,-1-1 0,0 0 1,1 0-1,-1 0 1,0 0-1,1-1 1,-1 0-1,0 0 1,0 0-1,1 0 1,6-4-1,8-4 8,0 0 0,-1-2 0,0 0 0,-1-1 0,0-1 0,-1 0 0,-1-1 0,23-26 0,-34 34 1,1-1 0,-1 1 0,0-1 0,0 0-1,-1 0 1,0-1 0,-1 1 0,3-10 0,-1-5 71,2-34 0,-5 40-34,-6-13 259,5 30-303,1-1 0,-1 1-1,1-1 1,0 1-1,-1-1 1,1 1-1,-1-1 1,1 1 0,0-1-1,0 0 1,-1 1-1,1-1 1,0 0-1,0 1 1,-1-1 0,1 0-1,0 0 1,0 0-1,0 0 1,-1 0-1,1 0 1,0 0 0,0 0-1,1-1 1,5 2-1,3 1-8,1 0 0,-1 0-1,1 1 1,-1 1 0,0 0 0,0 0-1,9 6 1,-13-6 3,-1-1-1,0 1 0,0 0 1,0 1-1,0-1 1,-1 1-1,0 0 1,0 0-1,0 0 0,-1 1 1,1-1-1,-1 1 1,3 9-1,3 12-19,8 46 0,-12-45 13,15 46 1,-19-71 10,1 0 1,-1 0 0,0-1 0,1 1-1,-1 0 1,1-1 0,0 1-1,0-1 1,0 0 0,0 1 0,0-1-1,0 0 1,1 0 0,-1 0-1,1-1 1,-1 1 0,1 0 0,3 0-1,-2 0 1,0-1 0,0 0 0,1-1-1,-1 1 1,0-1 0,0 0 0,0 0-1,1 0 1,-1-1 0,0 1 0,8-3-1,0-1 5,-1 0 0,0 0 0,0-2 1,-1 1-1,1-1 0,-1-1 0,0 0 0,13-12 0,-7 3-2,1-2 0,-2 0 0,-1-1 0,17-28 0,40-87 49,-36 64-40,-16 31 22,-1-1 0,24-85 1,-31 86-26,18-70 140,28-190 1,-54 205-30,-2 82-104,-1 11-13,0 0 0,1 0-1,-1 0 1,0 0 0,0 0 0,0 0-1,0 0 1,0 0 0,-1 0 0,1 0-1,0 0 1,0 0 0,-1 0-1,1 0 1,0 0 0,-1 1 0,1-1-1,-1 0 1,1 0 0,-1 0 0,0 0-1,1 1 1,-1-1 0,-1-1-1,-3-4-14,5 6 10,0 1 0,0-1-1,0 0 1,0 0 0,0 0 0,0 0 0,0 0 0,0 0 0,0 0 0,0 0-1,0 0 1,0 0 0,-1 1 0,1-1 0,0 0 0,0 0 0,0 0 0,0 0 0,0 0-1,0 0 1,0 0 0,0 0 0,0 0 0,0 0 0,0 0 0,0 0 0,0 0 0,-1 0-1,1 0 1,0 0 0,0 0 0,0 0 0,0 0 0,0 0 0,0 0 0,0 0-1,0 0 1,0 0 0,0 0 0,-1 0 0,1 0 0,0 0 0,0 0 0,0 0 0,0 0-1,0 0 1,0 0 0,0 0 0,0 0 0,0 0 0,0 0 0,0 0 0,0 0 0,-1 0-1,1 0 1,0 0 0,0-1 0,0 1 0,0 0 0,0 0 0,0 0 0,0 0-1,0 0 1,0 0 0,0 0 0,-6 8-2,-20 27-201,19-17 196,3-12 13,0 0-1,0 0 0,1 0 0,0 1 0,0-1 0,1 1 1,0 0-1,0 0 0,-1 9 0,0-4-1,-8 33-18,3 1 0,2-1 0,1 1 0,3 0 0,4 59-1,-1-43 35,-11 108 1,2-67-46,7-85 19,2 0 1,1 0-1,0 0 0,1 0 0,1 0 1,0 0-1,2-1 0,14 33 0,-18-46 16,0 0-1,0 0 1,0-1-1,0 1 1,0 0-1,1-1 1,0 0-1,0 1 0,5 3 1,-7-6-3,0 0 0,1 0-1,-1 0 1,0-1 0,1 1 0,-1 0 0,1-1 0,-1 1 0,1-1-1,-1 0 1,1 1 0,-1-1 0,1 0 0,-1 0 0,1 0-1,-1 0 1,1 0 0,-1-1 0,1 1 0,-1 0 0,1-1 0,-1 1-1,1-1 1,-1 1 0,1-1 0,-1 0 0,0 1 0,3-3-1,5-3 18,1-1 0,-1 0 0,-1 0 0,1-1 0,-1 0 0,-1-1 0,0 0 0,0 0 0,10-17 0,87-186 375,-78 165-283,-21 39-125,-4 18-16,-3 20-20,1-22 46,-9 124-51,10-115 37,0 0 0,2 0 0,0 0 0,0-1 0,10 31 0,-11-43 17,0-1 0,0 1 0,1-1 0,0 1 0,-1-1 0,1 0 0,1 0-1,-1 0 1,0 0 0,1 0 0,-1 0 0,1-1 0,0 1 0,0-1 0,0 1-1,0-1 1,0 0 0,1 0 0,-1-1 0,0 1 0,1-1 0,0 0 0,4 2-1,-3-3 8,1 0-1,-1 1 1,1-2-1,-1 1 1,1-1 0,-1 0-1,1 0 1,-1 0-1,0-1 1,1 1-1,-1-1 1,0-1-1,0 1 1,0-1-1,6-4 1,12-12 23,0 0 0,-2-2 0,37-43 0,-10 10 5,-10 18 1,59-45 0,-64 54 14,-21 16-32,11-8 11,-22 18-27,0 0-1,0 0 0,0 1 0,0-1 0,0 1 0,0-1 0,0 1 0,1 0 0,-1-1 0,0 1 0,0 0 0,1 0 0,-1 0 0,0 0 0,0 0 0,0 0 1,1 0-1,-1 0 0,1 0 0,-1 1-2,-1-1 0,1 0 0,-1 0 0,0 0 0,1 0 0,-1 0 0,1 0 0,-1 0 1,0 1-1,1-1 0,-1 0 0,1 0 0,-1 1 0,0-1 0,1 0 0,-1 0 0,0 1 0,0-1 0,1 0 1,-1 1-1,0-1 0,0 0 0,1 1 0,-1-1 0,0 1 0,0-1 0,0 0 0,0 1 0,1-1 1,-1 1-1,0-1 0,0 0 0,0 1 0,0-1 0,0 1 0,0-1 0,0 1 0,0-1 0,0 0 0,-1 1 1,1-1-1,0 1 0,0-1 0,0 0 0,0 1 0,-1-1 0,1 1 0,0-1 0,0 0 0,0 1 0,-1-1 1,1 0-1,0 1 0,-1-1 0,-20 18 4,17-15-4,-7 4 0,-2 0 0,1 0 0,-24 8 0,-10 5 0,39-17 0,-1 2 0,1-1 0,0 1 0,0 0 0,1 1 0,-1-1 0,1 1 0,0 1 0,1-1 0,0 1 0,0 0 0,0 0 0,1 0 0,-7 16 0,7-14 0,-2 2 0,0 1 0,1 0-1,1 0 1,-5 19 0,9-26 0,-1-1 1,1 0-1,0 0 0,0 0 0,0 0 1,1 1-1,-1-1 0,1 0 0,0 0 1,0 0-1,1 0 0,-1 0 0,1 0 1,0-1-1,0 1 0,0 0 1,0-1-1,4 5 0,-1-2 5,0-1 0,0 1 0,0-1 0,1 0 0,0 0 1,0 0-1,1-1 0,-1 0 0,1 0 0,0-1 0,0 1 0,0-2 0,0 1 0,0-1 0,1 0 0,-1 0 0,1-1 0,0 0 1,-1-1-1,1 0 0,0 0 0,-1 0 0,1-1 0,0 0 0,-1 0 0,1-1 0,-1 0 0,0-1 0,0 1 0,9-5 0,8-8 28,0 0-1,0-1 0,-1-2 0,-2 0 0,1-1 0,-2-1 0,26-35 0,-23 26-17,-3-2-1,0-1 1,-2 0-1,-2-1 1,17-46-1,-5-6-3,-3-1 0,-5-1-1,-3-1 1,9-153 0,-25 217 37,-5-42 0,4 66-47,0 0 0,0-1 0,0 1 0,0 0 0,0-1 0,0 1 0,0 0 0,0 0 0,0-1 0,0 1 0,-1 0 0,1-1 0,0 1 0,0 0 0,0 0 0,0-1 0,0 1 0,0 0 0,-1 0 0,1-1 0,0 1 0,0 0 0,0 0 0,-1 0 0,1-1 0,0 1 0,0 0 0,0 0 0,-1 0 0,1 0 0,0 0 0,0 0 0,-1-1 0,-8 7-12,-9 19-29,17-23 43,-10 17-25,1 1-1,1-1 1,1 2-1,0-1 0,2 1 1,-8 41-1,-5 135-112,18-176 130,0 24-28,1 0 0,3 0 0,2 0-1,19 80 1,-22-116 34,2 0 0,-1 0 1,1 0-1,1 0 0,0-1 0,0 0 0,0 0 0,1 0 0,0 0 0,1-1 0,0 0 0,0-1 0,15 12 0,-18-17 3,0 1-1,0-1 1,0 0 0,0 0-1,0 0 1,0-1 0,1 1-1,-1-1 1,0 0-1,0 0 1,1-1 0,-1 1-1,0-1 1,0 0 0,0 0-1,7-3 1,5-3 6,1 0 1,24-17-1,-13 8 10,-19 11-12,0 0 1,0-1-1,-1 0 0,1-1 0,-1 0 0,-1 0 0,12-14 0,-8 6 4,-1 0 0,-1 0 1,12-28-1,-20 40 0,1-1 1,-1 1 0,0 0-1,0 0 1,0-1-1,-1 1 1,1-1 0,-1 1-1,0 0 1,0-8-1,0 9-3,-1 1 0,1-1 0,-1 0 0,1 0-1,-1 0 1,0 0 0,0 1 0,0-1 0,0 0-1,0 1 1,0-1 0,-1 1 0,1-1-1,0 1 1,-1 0 0,1 0 0,-1-1 0,0 1-1,1 0 1,-1 0 0,-2 0 0,2 0-5,-1 0 1,0 0 0,0 1-1,0 0 1,0-1 0,0 1-1,0 0 1,0 0 0,0 1 0,0-1-1,0 1 1,1-1 0,-1 1-1,-4 1 1,-1 1 1,-1 1 1,1-1-1,-11 7 1,14-6-6,0 0 0,0 0 0,0 1 1,0 0-1,0 0 0,1 0 0,0 0 0,0 0 1,1 1-1,-1 0 0,1 0 0,0 0 1,1 0-1,0 0 0,0 1 0,0-1 0,1 1 1,-1-1-1,2 1 0,-1 0 0,1-1 0,0 1 1,0 0-1,1-1 0,-1 1 0,2-1 1,-1 1-1,1-1 0,0 1 0,0-1 0,1 0 1,0 0-1,5 10 0,-1-8 1,-1 1 0,1-1 0,0 0-1,1-1 1,-1 0 0,2 0 0,-1-1 0,1 0-1,0 0 1,0-1 0,0 0 0,1 0 0,0-1 0,0-1-1,0 0 1,13 3 0,-11-4 27,1 0-1,0-1 1,0 0 0,-1-1-1,1-1 1,0 0 0,0 0-1,-1-1 1,1-1-1,-1 0 1,1-1 0,-1 0-1,12-7 1,-5 0 85,27-20-1,-29 19-54,29-16 0,-38 23-491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20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12864,'0'0'2200,"63"-37"-2176,-51 35-96,-6 4 0,-4 9-88,-4-3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20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10152,'0'0'536,"62"-12"-376,11-4 0,29-7 384,21 3-8,18-2 32,3 8-8,-20 0-80,-3 8 8,-8 4-168,-18 2 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28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1182 4416,'0'0'6817,"10"-10"-6429,28-30 181,-1-1 0,38-58 0,-27 26 98,-5-2 0,-2-2 0,-4-2 0,-3-1 1,-4-1-1,23-103 0,-50 169-379,0 0-1,-1 0 1,-1-24 0,-21 98 350,2 36-344,-11 161-1,21-160-130,6-75-126,0 6 30,0 33-1,2-52-36,0 0 0,1 1 0,1-1 0,-1 0 1,1 0-1,1 0 0,-1 0 0,7 12 0,-7-16 4,0 0 0,1 0 0,-1 0 1,1 0-1,0 0 0,0 0 0,0-1 0,6 5 0,-7-7-23,0 0 0,0 0 0,1 0 0,-1 0 1,0-1-1,1 1 0,-1-1 0,0 1 0,1-1 0,-1 0 0,0 0 0,1 0 0,-1 0 0,1 0 0,-1-1 0,0 1 0,1-1 0,2-1 0,0 0 2,0 1-1,-1-2 0,1 1 1,-1 0-1,1-1 0,-1 0 0,0 0 1,0 0-1,7-7 0,30-40 70,-31 36-61,11-15 49,-1 0 1,-1-2 0,-2 0-1,-1-1 1,17-48 0,-13 21 38,16-44 208,40-192-1,-71 269-267,27-149 382,-31 161-245,-6 35-117,-27 211 40,-14 93-13,32-241-44,12-71-35,-21 101 81,19-99-37,0 0 0,-1-1 0,-1 0-1,-1 0 1,-11 19 0,12-27-7,6-6-39,-1 1 0,1-1-1,-1 1 1,1-1 0,-1 1 0,1-1 0,-1 1-1,1 0 1,0-1 0,-1 1 0,1-1 0,0 1-1,0 0 1,-1-1 0,1 1 0,0 0-1,0 0 1,-1 0 1,1-1 0,-1 0 1,0 1-1,1-1 0,-1 0 0,1 1 0,-1-1 0,0 0 0,0 0 0,1 0 0,-1 0 0,0 0 0,1 0 1,-1 0-1,0 0 0,1 0 0,-1 0 0,0 0 0,1 0 0,-1 0 0,0-1 0,-1 0 0,0 1 49,1 0-48,-1 0 0,0 0 0,0 0 0,0 0 0,0 0 0,0-1-1,1 1 1,-1-1 0,0 1 0,0-1 0,0 0 0,1 1 0,-1-1 0,1 0 0,-1 0 0,-1-2 0,2 2-9,0 0 0,0 0 0,1 0-1,-1 0 1,0 0 0,1 0 0,-1-1 0,1 1 0,-1 0 0,1 0 0,0-1 0,-1 1 0,1 0 0,0-1-1,0 1 1,0 0 0,0-3 0,1-1 0,0-1 0,1 1 0,-1 0 0,1-1 0,0 1 0,1 0 0,-1 0 0,1 1 1,5-8-1,4-3 9,1 0 0,0 1 0,1 0 0,1 1 1,0 1-1,0 1 0,2 0 0,-1 1 0,1 0 1,35-13-1,-46 21-14,-2 0 0,0 0-1,1 0 1,-1 1 0,1 0-1,-1 0 1,1 0 0,8 0-1,-12 1-1,0 0-1,1 1 1,-1-1-1,0 1 0,1-1 1,-1 1-1,0-1 1,0 1-1,1 0 1,-1 0-1,0 0 1,0-1-1,0 1 1,0 0-1,0 0 0,0 0 1,0 1-1,0-1 1,-1 0-1,1 0 1,0 0-1,-1 1 1,1-1-1,-1 0 0,1 1 1,-1-1-1,0 0 1,1 1-1,-1-1 1,0 1-1,0 1 1,6 40 43,0 63 0,3 28-3,-9-131-41,1 0 1,-1 0-1,1-1 1,0 1 0,-1 0-1,1-1 1,0 1-1,1 0 1,-1-1-1,0 0 1,1 1-1,-1-1 1,1 0-1,0 1 1,0-1-1,3 3 1,-3-4 1,1 0 0,-1 0 0,0 0 0,0 0 0,1 0-1,-1 0 1,0-1 0,1 1 0,-1-1 0,1 0 0,-1 1 0,1-1 0,-1 0 0,1-1 0,2 1 0,7-3 7,-1 0 1,0-1-1,0 0 1,0-1-1,0 0 1,13-8 0,111-72 90,-115 70-67,0-1 1,-2-1-1,0-1 1,23-27 0,-41 45-32,1-1 1,0 0 0,0 1-1,-1-1 1,1 0 0,-1 0-1,1 0 1,-1 1 0,1-1 0,-1 0-1,1 0 1,-1 0 0,1 0-1,-1 0 1,0 0 0,0 0-1,0 0 1,1 0 0,-1 0 0,0 0-1,0 0 1,0 0 0,-1 0-1,1 0 1,0 0 0,0 0-1,0 0 1,-1 0 0,1 0 0,0 1-1,-1-1 1,1 0 0,-1 0-1,1 0 1,-1 0 0,0 1-1,1-1 1,-1 0 0,0 0 0,0 0-1,-1 1 1,0 1 0,1-1 0,-1 0 0,1 1 0,-1 0 0,0-1 0,1 1 0,0 0 0,-1 0 0,1 0 0,-1 0 0,1 0 0,0 0 0,0 0 0,0 0 0,-1 0 0,1 1 0,-1 1 0,-4 3 16,-7 6 1,0 1-1,0 1 1,1 0 0,1 0-1,0 1 1,-15 30 0,25-42-15,0 0 0,-1 0 0,1 0 1,0 0-1,1 0 0,-1 1 1,1-1-1,-1 0 0,1 1 0,0-1 1,0 0-1,0 0 0,1 1 1,-1-1-1,1 0 0,0 0 1,0 1-1,0-1 0,3 5 0,-3-5-1,1-1-1,0 0 1,0 0-1,0 0 1,0 0-1,0 0 1,1 0-1,-1 0 0,1-1 1,-1 1-1,1-1 1,-1 0-1,1 0 1,0 0-1,0 0 1,0 0-1,-1-1 1,1 1-1,0-1 0,0 1 1,0-1-1,3-1 1,-1 1 7,1-1 0,-1 0 0,1 0 0,-1 0 1,0-1-1,0 1 0,0-1 0,0-1 0,0 1 0,0-1 0,-1 0 1,1 0-1,-1 0 0,0-1 0,8-7 0,4-6 49,-1-1 0,18-28-1,-14 18-8,-15 23-13,0 0 1,0 0 0,-1 0-1,1-1 1,-1 0-1,-1 0 1,1 0-1,-1 0 1,0 0-1,-1 0 1,1 0 0,0-10-1,-2 16 57,-6 19-5,8-11-93,0 1-1,0-1 0,1 1 1,5 10-1,-1-1-10,-5-13 13,0-1-1,0 0 1,1 0-1,-1 0 1,1 0-1,0-1 0,0 1 1,0-1-1,0 0 1,1 0-1,-1 0 0,1 0 1,0 0-1,-1-1 1,1 0-1,1 1 0,-1-1 1,0-1-1,0 1 1,1-1-1,-1 0 0,1 0 1,-1 0-1,1 0 1,-1-1-1,1 0 1,0 0-1,-1 0 0,1 0 1,-1-1-1,1 0 1,-1 0-1,1 0 0,-1-1 1,8-3-1,-1-1 7,0-1 0,0-1 0,-1 0 0,0 0 0,-1-1 0,1 0 0,-2-1 0,1 0-1,-2-1 1,1 1 0,-1-1 0,7-18 0,3-7 18,-3-2 0,-1 0 0,-2 0 0,-1-1-1,-2 0 1,3-59 0,-5 17 10,16-146 105,-21 194-69,-1 26-20,0 22-23,-2 65-74,1 45-19,5-40 37,22 246-56,1-201 149,-27-129-63,1 5 17,0 0 0,0-1 0,0 1 0,1 0 0,0 0 0,3 6 0,-4-10-13,0-1 0,0 0 0,-1 0-1,1 0 1,0 0 0,0 0 0,0-1 0,0 1 0,1 0 0,-1 0 0,0-1 0,0 1 0,0 0 0,1-1-1,-1 1 1,0-1 0,0 0 0,1 1 0,-1-1 0,0 0 0,1 0 0,-1 0 0,0 0 0,1 0 0,-1 0-1,1 0 1,-1 0 0,0-1 0,0 1 0,1 0 0,-1-1 0,2 0 0,5-2-178,0 1-1,-1-1 1,0-1 0,1 1 0,-1-1 0,-1-1 0,1 1-1,-1-1 1,1 0 0,-1-1 0,-1 1 0,1-1-1,4-7 1,-9 11-105,0 0 1,-1 0-1,1 0 0,-1 0 0,0 0 0,1 0 0,-1 0 0,0 0 1,0-3-1,0 3-1465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28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11856,'0'0'718,"11"-1"-186,54-8 157,-6 0 152,1 3-1,113 1 1,-162 6-737,4 0 101,0 0 0,1 1-1,-1 0 1,0 1 0,0 1-1,25 10 1,-40-13-235,1-1 0,-1 0 0,1 1 1,-1-1-1,1 1 0,-1-1 0,0 1 0,1 0 0,-1-1 0,0 1 0,1-1 0,-1 1 1,0 0-1,0-1 0,0 1 0,0 0 0,1-1 0,-1 1 0,0 0 0,0-1 0,0 1 1,0 0-1,0-1 0,-1 1 0,1 0 0,0-1 0,0 1 0,0-1 0,0 1 0,-1 0 0,1-1 1,-1 2-1,0 0-892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29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7936,'0'0'2136,"79"6"-1440,5-8 48,17-2 16,-6-4-88,-5-12 0,-7 2-56,-8-1 16,-9 7-240,-12 6 16,-9 4-176,-21 4 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37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1091 4312,'0'0'5040,"12"-3"-4724,-12 3-313,9-3 94,0 1 0,0-2 0,-1 1 0,1-1 1,-1 0-1,0-1 0,0 0 0,0 0 0,9-10 0,9-14 361,-2 0-1,-1-2 1,26-46 0,-22 33 25,-4 5-9,-3 0 0,0-1 0,25-79 0,-23 41 327,15-97 0,-32 149-513,-1 0 0,-1 0-1,-2-1 1,0 1 0,-5-38 0,4 63-284,-6-22 530,6 23-525,-1-1 0,1 1 0,0 0 0,0 0 0,0 0-1,0 0 1,0 0 0,0 0 0,-1-1 0,1 1 0,0 0-1,0 0 1,0 0 0,0 0 0,-1 0 0,1 0 0,0 0 0,0 0-1,0 0 1,0 0 0,-1 0 0,1 0 0,0 0 0,0 0 0,0 0-1,0 0 1,-1 0 0,1 0 0,0 0 0,0 0 0,0 0 0,-1 0-1,1 0 1,0 0 0,0 0 0,0 1 0,-10 10 165,0 11-102,0 1 1,1-1-1,2 2 1,-10 43-1,8-26-25,-15 69 156,-16 188 1,40-294-199,-2 20 35,1 1 1,2 26-1,-1-45-23,1 0 0,-1 0 0,2 0-1,-1-1 1,0 1 0,1 0 0,0-1 0,1 1 0,-1-1 0,1 0 0,0 0 0,0 0 0,0 0 0,8 7 0,-9-10-3,1 0 1,0 0 0,0 0-1,0 0 1,0 0-1,0-1 1,0 0 0,1 0-1,-1 0 1,0 0-1,1 0 1,-1 0 0,1-1-1,-1 0 1,1 0-1,-1 0 1,1 0 0,-1 0-1,1-1 1,-1 1-1,0-1 1,1 0 0,-1 0-1,0 0 1,5-3-1,7-3 46,0-1-1,-1 0 1,26-21-1,-30 22-22,0-1-6,44-32 280,69-64-1,-61 49 98,-56 50-354,2-2 204,-10 13-104,-5 6-129,-21 42 29,25-48-44,1-1-1,0 1 1,0 0-1,0 0 1,1 1 0,0-1-1,0 7 1,1-12-6,0 0 1,0 0-1,0 1 1,0-1 0,0 0-1,0 0 1,1 0-1,-1 0 1,1 0 0,-1 0-1,1 0 1,-1 0-1,1 0 1,-1 0 0,1 0-1,0 0 1,-1 0-1,1-1 1,0 1 0,0 0-1,0 0 1,1 0-1,0 0 3,1 1-1,0-1 0,-1 0 1,1 0-1,0-1 0,-1 1 0,1 0 1,5-1-1,2 1 1,-1-1 0,1-1 1,0 0-1,11-2 0,-10 0 10,-1 0 0,0-1 0,0 0 0,18-10 0,-23 11-3,1-1 1,-1 1-1,0-1 0,0-1 0,0 1 0,0 0 0,-1-1 1,0 0-1,5-6 0,-8 9-8,0 0 1,-1-1-1,1 1 1,0 0-1,-1 0 1,1 0-1,-1-1 1,0 1-1,0 0 0,0 0 1,0-1-1,0 1 1,0 0-1,-1 0 1,1 0-1,-1-1 1,0 1-1,1 0 1,-1 0-1,0 0 0,0 0 1,0 0-1,-3-3 1,1 0-1,-1 0 0,0 0 1,0 1-1,-1-1 0,1 1 0,-10-7 1,6 6 4,0 0 1,0 1 0,0 1 0,-1-1 0,1 1 0,-1 1-1,0-1 1,0 2 0,1-1 0,-1 1 0,0 0 0,0 1-1,-1 0 1,1 1 0,-17 2 0,14 1 64,17 0-41,25 0-49,4-3 24,1-2 0,-1-1-1,0-2 1,0-1 0,0-2 0,36-12-1,-5-4 141,79-40 0,-133 58 25,-12 14-2,-2-1-153,-20 66 125,15-49-107,0 0-1,-7 42 1,13-52-25,1-10 9,0 1 0,0 0-1,0-1 1,1 1 0,0-1 0,0 1-1,1 0 1,-1-1 0,1 1-1,0-1 1,1 1 0,2 7 0,-3-12-14,0 0 0,0-1 1,0 1-1,0-1 0,0 0 1,0 1-1,0-1 0,0 0 1,0 1-1,0-1 0,0 0 1,0 0-1,0 0 0,0 0 1,0 0-1,0 0 0,0 0 1,0 0-1,0-1 0,0 1 1,0 0-1,0-1 0,0 1 1,0 0-1,0-1 0,1 0 1,28-14 91,-20 6-64,0-1-1,0 0 1,-1 0-1,12-19 1,-12 16 27,1 0 1,22-21-1,-24 27-22,2-1 180,-9 9-215,-1-1-1,1 1 1,-1-1 0,1 1 0,-1 0 0,1-1 0,-1 1-1,0 0 1,1-1 0,-1 1 0,0 0 0,1-1-1,-1 1 1,0 0 0,0 0 0,0-1 0,0 1-1,0 0 1,0 0 0,0 1 0,3 16 24,-2-10-21,0 0 1,0 0-1,1 0 1,0 0 0,1 0-1,0 0 1,0-1-1,6 11 1,-7-14-5,1 0 1,-1-1-1,1 0 1,0 1-1,0-1 1,0-1-1,0 1 1,0 0-1,1-1 1,-1 1-1,1-1 1,0 0-1,0 0 1,0-1-1,-1 1 1,2-1-1,4 2 1,-4-3-1,0 0 0,0 0 1,0 0-1,0 0 0,0-1 0,1 0 0,-1 0 1,0 0-1,-1 0 0,1-1 0,0 0 1,0 0-1,-1-1 0,6-2 0,215-120 185,-120 59-141,-82 53 102,-26 14-144,1 1 0,0-1 1,-1 1-1,1 0 0,0 0 0,0 0 1,0 0-1,-1 3 0,-5 3 9,-83 78 116,86-81-126,0 1 0,0 0 0,0 0 0,1 0 1,0 0-1,-3 7 0,5-10-5,1-1 1,0 0-1,0 0 0,0 1 0,1-1 1,-1 1-1,1-1 0,-1 1 1,1-1-1,0 1 0,0-1 1,0 1-1,0-1 0,0 1 1,0-1-1,1 1 0,-1-1 1,1 0-1,0 1 0,0-1 1,1 4-1,0-4-2,-1-1 0,0 0 0,1 0 0,-1 0 1,1 0-1,-1-1 0,1 1 0,0 0 0,-1-1 0,1 1 0,0-1 1,-1 1-1,1-1 0,0 0 0,2 1 0,28 0-32,-31-1 32,12-1 3,0 0 1,0-1 0,-1 0-1,1-1 1,-1-1-1,0 0 1,1 0 0,20-12-1,5-6 4,43-32 0,-60 37 3,1-1 0,-2-2 0,-1 0 0,0-1 1,-2 0-1,0-2 0,-1 0 0,-2-1 0,0 0 1,16-42-1,-2-14 40,-3-1 0,16-91 0,-39 164-30,-1 0 0,0 0 0,-1 0 1,0 0-1,0 0 0,-1-1 0,0 1 1,-4-16-1,5 24-19,0 0 0,0 0 1,0 0-1,0 0 0,0 0 0,0-1 0,0 1 1,0 0-1,0 0 0,-1 0 0,1 0 1,0 0-1,0 0 0,0-1 0,0 1 1,0 0-1,0 0 0,0 0 0,-1 0 1,1 0-1,0 0 0,0 0 0,0 0 0,0 0 1,0 0-1,-1 0 0,1 0 0,0 0 1,0 0-1,0 0 0,0 0 0,-1 0 1,1 0-1,0 0 0,0 0 0,0 0 1,0 0-1,0 0 0,-1 0 0,1 0 0,0 0 1,0 0-1,0 0 0,0 0 0,0 0 1,0 0-1,-1 1 0,1-1 0,0 0 1,0 0-1,0 0 0,0 0 0,0 0 0,0 0 1,0 0-1,0 1 0,0-1 0,-1 0 1,1 0-1,0 0 0,0 0 0,0 0 1,0 1-1,0-1 0,0 0 0,-5 10 4,-23 65 10,4 2 1,2 1 0,-21 159 0,35-190 0,-2 0-1,-26 73 0,28-100 30,5-12 84,8-20-43,6-13-31,-2 1-13,2-1-1,0 2 1,2 0-1,16-24 0,-28 46-37,0 0-1,-1 0 0,1 0 0,0 0 0,0 0 0,0 0 0,0 0 0,0 0 0,0 1 0,0-1 1,0 0-1,0 1 0,0-1 0,1 1 0,-1-1 0,0 1 0,0 0 0,0-1 0,1 1 0,-1 0 1,0 0-1,0 0 0,1 0 0,-1 0 0,0 0 0,1 0 0,-1 0 0,0 0 0,0 1 0,0-1 1,1 1-1,-1-1 0,0 1 0,0-1 0,0 1 0,0-1 0,0 1 0,0 0 0,0 0 0,1 1 1,5 4 0,0 1 1,-1 0-1,0 0 1,8 11 0,-6-6 1,11 12-8,30 38 12,-44-57-16,1 1 0,-1-1 0,1 0 0,0-1 0,1 1 0,-1-1 0,14 6 0,-12-7 10,0-1-1,0 0 0,0-1 0,0 1 0,1-1 0,16-1 0,48-7 9,-63 5-6,0 0 1,0-1 0,-1-1-1,0 1 1,0-1 0,13-8-1,-16 9 8,-1 0-1,0-1 0,0 1 0,0-1 1,-1 0-1,1 0 0,-1-1 0,0 0 1,0 1-1,-1-1 0,6-10 0,-7 9 1,0 0 0,0 0 0,-1-1 0,1 1-1,-2-1 1,1 1 0,-1-1 0,0-9 0,0 13-8,0 0 1,-1 0-1,1 0 0,-1 0 1,1 0-1,-1 0 1,0 0-1,0 0 1,0 1-1,-1-1 0,1 0 1,-1 1-1,1-1 1,-1 1-1,0-1 1,0 1-1,0 0 1,0 0-1,0 0 0,-4-2 1,5 3-4,0 1 0,-1 0 0,1 0 0,0-1 0,0 1 1,0 0-1,-1 0 0,1 1 0,0-1 0,0 0 0,0 0 0,-1 0 1,1 1-1,0-1 0,0 1 0,0-1 0,0 1 0,0-1 0,0 1 0,0 0 1,0-1-1,0 1 0,0 0 0,0 0 0,0 0 0,0 0 0,1-1 1,-1 1-1,0 2 0,-20 29 52,19-27-51,0 0-1,0 1 0,1-1 0,0 0 0,0 1 0,1-1 0,-1 1 0,1 0 0,0-1 0,1 1 0,-1-1 1,1 1-1,0-1 0,1 1 0,-1-1 0,1 0 0,0 1 0,0-1 0,1 0 0,0 0 0,0-1 1,0 1-1,4 5 0,-2-5 0,-1 1 0,1 0 0,0-1 1,1 0-1,-1-1 0,1 1 0,0-1 1,0 0-1,1 0 0,-1-1 0,1 1 1,0-2-1,-1 1 0,1-1 0,1 0 1,-1 0-1,10 0 0,-10-1 3,0 0 1,0-1-1,-1 0 0,1-1 0,0 0 0,0 0 1,0 0-1,0-1 0,-1 0 0,1 0 0,0 0 1,-1-1-1,0 0 0,0-1 0,0 1 1,0-1-1,0 0 0,-1-1 0,0 1 0,0-1 1,6-7-1,5-12 40,0-2 0,-1 1 1,-2-2-1,-1 0 0,-1 0 1,9-34-1,-20 60-42,0 1 0,0-1 0,0 1 0,0-1 0,0 0 0,0 1-1,0-1 1,1 1 0,-1-1 0,0 1 0,1-1 0,-1 0 0,0 1 0,1-1 0,-1 1 0,0 0-1,1-1 1,-1 1 0,1-1 0,-1 1 0,1 0 0,-1-1 0,1 1 0,-1 0 0,1-1 0,0 1-1,-1 0 1,1 0 0,0-1 0,0 2 1,0-1 0,0 0 0,0 1 0,-1-1 0,1 1 0,0-1 0,0 1 0,0-1 0,0 1 0,-1 0 0,1-1 0,0 1 0,-1 0 0,1 0 0,0 1 0,19 36 37,-15-26-36,-1 1-1,0 0 1,-1 0-1,0 0 1,-1 1-1,-1-1 1,0 0 0,0 1-1,-2-1 1,0 0-1,-2 15 1,2-26-2,1 0 0,-1 0-1,1-1 1,-1 1 0,1 0 0,-1-1 0,0 1 0,0 0 0,0-1 0,0 1-1,0-1 1,0 0 0,-1 1 0,1-1 0,0 0 0,-1 0 0,1 0 0,-1 0 0,1 0-1,-1 0 1,0 0 0,1 0 0,-1-1 0,0 1 0,1 0 0,-1-1 0,0 0-1,0 1 1,1-1 0,-1 0 0,0 0 0,0 0 0,0 0 0,0 0 0,1 0-1,-4-2 1,1 2 14,0-1-1,0 0 0,1-1 0,-1 1 1,0-1-1,1 0 0,-1 1 0,1-2 1,0 1-1,-1 0 0,1-1 0,0 1 0,1-1 1,-1 0-1,0 0 0,-2-3 0,5 5-11,0 1-1,0 0 0,0 0 1,0 0-1,0-1 1,0 1-1,0 0 0,0 0 1,0-1-1,0 1 0,0 0 1,0 0-1,0 0 0,0-1 1,1 1-1,-1 0 0,0 0 1,0 0-1,0-1 0,0 1 1,0 0-1,0 0 0,1 0 1,-1 0-1,0 0 1,0-1-1,0 1 0,0 0 1,1 0-1,-1 0 0,0 0 1,0 0-1,0 0 0,1 0 1,-1 0-1,0 0 0,0 0 1,1-1-1,-1 1 0,0 0 1,0 0-1,0 0 0,1 0 1,-1 1-1,0-1 1,0 0-1,0 0 0,1 0 1,-1 0-1,0 0 0,0 0 1,0 0-1,1 0 0,26 3 59,31 9-77,-30-6 2,0 0-1,1-2 1,0-1-1,0-1 1,0-1-1,38-5 0,-29-1-17,35-2-280,-74 7 277,1 0 0,0 0 0,0 0-1,0 0 1,0 0 0,0 0-1,0 0 1,0 0 0,0 0 0,0 0-1,0 0 1,0 0 0,0 0 0,0-1-1,0 1 1,0 0 0,0 0-1,0 0 1,0 0 0,0 0 0,0 0-1,0 0 1,0 0 0,0 0-1,0 0 1,0 0 0,0-1 0,0 1-1,0 0 1,0 0 0,0 0 0,0 0-1,0 0 1,0 0 0,0 0-1,0 0 1,0 0 0,0 0 0,0 0-1,1 0 1,-1 0 0,0 0-1,0 0 1,0-1 0,0 1 0,0 0-1,0 0 1,0 0 0,0 0 0,0 0-1,0 0 1,0 0 0,0 0-1,0 0 1,1 0 0,-1 0 0,0 0-1,0 0 1,0 0 0,0 0-1,0 0 1,0 0 0,0 0 0,0 0-1,0 0 1,0 0 0,1 1-1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38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9536,'0'0'2048,"85"29"-1224,0-19-120,17-8 0,3-12-216,8-2 16,-6-3-88,0-3 0,-2-10-208,-7 6 0,3 4-120,-22 6 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10448,'0'0'3336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40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1 794 6128,'0'0'13522,"6"-9"-13195,38-55 214,-12 19 255,-2-1 0,41-84 0,-70 126-743,1 1 58,-1-1 0,1 1 0,-1-1 0,0 1 0,0-1-1,0-5 1,-1 9-9,-4 13 163,-1 10-191,1 1 1,0 0-1,2 0 1,0 1-1,2-1 1,3 29-1,-2-49-63,0 0-1,0 0 1,0 0 0,0 0-1,1 0 1,0-1-1,-1 1 1,1 0 0,1-1-1,-1 1 1,0-1-1,1 0 1,0 0-1,-1 0 1,1 0 0,5 3-1,-6-5 0,0 0 0,1 0 0,-1-1 0,0 1-1,0-1 1,0 1 0,1-1 0,-1 0 0,0 0 0,0 0-1,1 0 1,-1 0 0,0-1 0,0 1 0,0-1 0,3 0-1,32-14 148,-26 9-130,9-4 83,29-21 0,-42 25-81,0 0-1,0 0 0,0-1 0,-1 0 0,0 0 0,9-15 0,54-98 76,-59 99-78,-1-1-1,-1 0 1,11-44 0,-6 7 56,-4 18-1,-1 0 0,-2 0 0,0-46 1,-6-10 132,0 96-206,-7 24-11,1-1 0,-5 33 0,8-29-14,2 0 0,0 0 0,3 28 0,13 80-35,-9-88 20,0-8 11,1-1 1,2 0-1,26 70 0,-32-99 30,1-1-1,-1 1 1,1-1 0,1 0-1,-1 0 1,1 0 0,0 0-1,1-1 1,0 0 0,0 0-1,0-1 1,1 1-1,-1-1 1,1-1 0,1 1-1,-1-1 1,0-1 0,9 4-1,-13-6-3,-1-1 0,1 0 0,-1 1-1,1-1 1,-1 0 0,1 0 0,-1-1 0,1 1-1,-1 0 1,1-1 0,-1 1 0,1-1 0,-1 0-1,0 0 1,1 0 0,2-2 0,3-2 21,0 0 1,0-1 0,6-7 0,-8 8-4,-1 0 0,1 0 1,0 1-1,11-6 1,-13 8 0,0-1 1,0 1 0,0-1 0,-1 0 0,1 0 0,0 0 0,-1 0 0,4-5 0,-6 6-244,1 1 0,-1-1-1,0 1 1,0-1 0,0 0-1,0 1 1,0-1 0,0 0 0,-1 1-1,1-1 1,-1 0 0,1 0-1,-1 0 1,0 0 0,1 0-1,-1 0 1,0 0 0,0 1 0,0-1-1,-1 0 1,0-3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41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0 179 12160,'0'0'1461,"16"-10"-1025,-16 9-430,23-14 185,1 1 0,1 1-1,44-17 1,-55 25-118,46-16 212,1 2-1,87-15 1,-109 28-124,-20 2-3,1 1 0,0 1 1,0 1-1,0 0 0,23 3 0,-40-1-110,0-1 0,-1 1 0,1-1 0,0 1 0,-1 0 0,1 0-1,0 0 1,-1 0 0,1 1 0,-1-1 0,0 1 0,1-1-1,-1 1 1,0 0 0,0 0 0,2 3 0,-3-4-171,1 1 0,-1 0 0,-1 0 0,1 0 0,0 0 0,0 0 0,-1 0 0,1 0 0,-1 0-1,0 1 1,1-1 0,-1 0 0,0 0 0,0 0 0,-1 0 0,1 0 0,-1 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41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10752,'0'0'2288,"95"-6"-2192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44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0 974 4120,'0'0'9306,"12"-5"-8890,-1 1-310,-4 1-43,0 1-1,0-1 1,-1 0-1,1-1 1,-1 1-1,0-1 1,0 0-1,0-1 1,0 0-1,6-6 1,17-28 389,-2-1 0,-2-1 0,34-76 1,-24 46-93,7-7 43,-19 37-76,-1 0 1,-2-2 0,26-84-1,-40 107-143,-2 0 0,0-1 0,-1 1-1,-2-1 1,0 1 0,0-1 0,-5-25 0,3 32-49,-5-27 290,5 38-383,0 1 0,1 0 0,-1 0 0,0-1 0,0 1 0,0 0 0,0 0 0,-1 0 0,1 0 0,0 0 0,-1 0 0,0 0 0,1 1 0,-3-3 0,2 3-18,1 1 0,-1 0 0,1-1 0,-1 1 0,1 0 0,-1 0 0,0 0 0,1 0 0,-1 0 0,1 0 0,-1 0 0,1 0 0,-1 0 0,1 1 0,-1-1 0,1 1 0,-1-1 0,1 1 0,0 0 0,-1 0 0,1-1 0,0 1 0,-1 0 0,-1 2 0,-31 27 176,32-27-168,-7 7 6,1 0 0,0 1 0,1 0 0,0 0 0,0 1 0,2 0 0,-1 0 0,2 0 0,-1 1 0,2 0 0,0 0-1,0 0 1,0 14 0,0 5 17,2-1-1,1 1 0,1 0 1,8 42-1,-4-45-19,1 1 0,2-1 0,1-1-1,1 1 1,2-1 0,16 29 0,-11-25 7,33 56 41,-45-81-61,1 1 0,0-1 0,0 0 0,1 0 0,-1-1 0,1 1 0,1-2 0,10 8 0,-14-11-2,1 0 0,0-1 0,-1 1 0,1-1 0,0 0 0,0-1 1,0 1-1,0-1 0,0 1 0,0-2 0,0 1 0,0 0 0,0-1 1,6-2-1,2 0 21,-1-1 1,1 0-1,-1-1 0,15-8 1,-11 3 22,0-1 1,0-1-1,-1 0 1,0-1-1,23-28 1,-31 32-20,0 0 0,-1-1 1,0 0-1,-1 0 0,0 0 1,0-1-1,-1 0 0,2-12 1,-1 10 35,-3-2 130,-2 15-207,-1 0 0,1 0 0,0-1 0,0 1 0,0 0 0,0 0 0,-1 0 0,1 0 0,0 0 0,0 0 0,-1 0-1,1 0 1,0 0 0,0 0 0,0 0 0,-1 0 0,1 0 0,0 0 0,0 0 0,0 0 0,-1 0 0,1 0 0,0 0 0,0 0 0,-1 0 0,1 0 0,0 0 0,0 0 0,0 0 0,0 1 0,-1-1 0,1 0 0,0 0 0,0 0 0,0 1 0,-23 21 83,15-11-76,1 1 0,-1 0-1,2 1 1,0 0 0,0 0 0,2 0-1,-1 1 1,2-1 0,-1 1-1,0 15 1,3-22-12,0 0 0,1 0 0,0-1 0,0 1 0,1 0 0,0 0 0,0-1 0,0 1-1,1-1 1,0 1 0,0-1 0,1 0 0,0 1 0,0-1 0,0-1 0,1 1 0,0 0 0,0-1 0,0 0 0,1 0-1,-1 0 1,1 0 0,9 6 0,-10-9 8,0 0 0,0 1 0,0-1-1,0-1 1,0 1 0,1 0 0,-1-1 0,0 0-1,1 0 1,-1-1 0,1 1 0,-1-1 0,1 0-1,-1 0 1,1 0 0,-1-1 0,1 1-1,-1-1 1,1 0 0,-1-1 0,0 1 0,0-1-1,1 1 1,-1-1 0,4-3 0,-2 1 5,-1 0 1,0 0-1,0 0 1,0-1-1,-1 1 1,1-1-1,-1 0 1,0-1-1,-1 1 1,1-1-1,-1 1 1,0-1-1,-1 0 1,1 0 0,-1 0-1,2-12 1,-2 7 13,-1-1 1,0 0 0,-1 0-1,0 1 1,-1-1 0,0 0-1,-4-12 1,-2-4 74,-18-45 1,23 69-86,0 0 1,0 0-1,-1 0 1,1 0 0,-1 0-1,0 1 1,0 0 0,0-1-1,-1 1 1,1 1 0,-1-1-1,1 0 1,-1 1-1,0-1 1,0 1 0,0 0-1,0 1 1,-1-1 0,1 1-1,0 0 1,-1 0 0,-7-1-1,11 2-13,0-1-1,0 1 1,1 0 0,-1 0-1,0 0 1,0 0 0,1 0-1,-1 0 1,0 0 0,0 0-1,0 0 1,1 1 0,-1-1-1,0 0 1,0 0 0,1 1-1,-1-1 1,0 1 0,1-1-1,-2 1 1,2-1-3,0 1 1,0-1 0,-1 1-1,1-1 1,0 0 0,0 1-1,0-1 1,0 1 0,0-1-1,0 0 1,0 1 0,0-1-1,0 1 1,0-1-1,0 0 1,0 1 0,0-1-1,1 1 1,-1-1 0,0 0-1,0 1 1,0-1 0,1 0-1,-1 1 1,0-1-1,0 0 1,1 1 0,-1-1-1,0 0 1,0 1 0,1-1-1,-1 0 1,0 0 0,1 0-1,0 1 1,10 8-1,2 0 0,-1-1 0,1 0 0,0-1 0,1-1 0,0 0 1,0-1-1,0 0 0,22 4 0,-24-7 0,1 0 1,-1-1-1,1 0 1,-1-1-1,1-1 1,-1 0-1,1 0 1,-1-1-1,0-1 1,0 0-1,20-8 1,-7 0 18,-1-1 1,0 0 0,26-20 0,-39 24-9,-1-1 0,0 0 0,0 0 0,-1-1 0,-1-1 0,1 1 0,-2-2 0,9-14 0,-8 9 50,-1 0-1,-1 0 1,-1 0-1,0-1 0,4-34 1,-8 41-9,3 5-5,-4 6-45,0 0-1,0 0 1,0 0-1,0 0 1,1 0-1,-1 0 1,0 0-1,0-1 1,0 1-1,0 0 1,0 0-1,0 0 1,0 0-1,0 0 1,0 0-1,0-1 1,1 1-1,-1 0 1,0 0-1,0 0 1,0 0-1,0 0 1,0-1-1,0 1 1,0 0-1,0 0 1,0 0-1,0 0 1,0 0-1,0-1 1,0 1-1,0 0 1,0 0-1,0 0 1,-1 0-1,1 0 1,0 0-1,0-1 1,0 1-1,0 0 1,0 0-1,0 0 1,0 0-1,0 0 1,0 0-1,-1 0 1,1-1-1,0 1 1,0 0-1,0 0 1,0 0-1,0 0 1,0 0-1,-1 0 1,1 0-1,0 0 1,0 0-1,0 0 1,1 2 7,0 1 1,1-1-1,-1 1 1,0-1-1,0 1 1,-1-1-1,1 1 1,0 0 0,-1 4-1,3 7 0,5 9-5,2 9 0,-1 0-1,-1 1 1,4 36 0,-12-62-3,3 14 0,-2-1 0,0 1-1,-1 0 1,-2-1 0,-4 30 0,5-48-1,1-1 0,-1 0 0,0 1 0,0-1 0,0 0 0,1 0 0,-1 1 0,0-1 0,-1 0 0,1 0 0,0 0 0,0 0 0,0 0 0,-1 0 0,1-1 0,0 1 0,-1 0 0,1-1 0,-1 1 0,1-1 0,0 1 0,-1-1 0,1 0 0,-1 1 0,0-1 0,1 0 0,-3 0 0,-4 0 7,1 0-1,-1-1 0,-13-2 0,14 2 5,0-1-1,1 0 0,-1-1 1,1 1-1,0-1 0,-1-1 1,-9-7-1,-37-34 87,2 1 67,39 35-138,20 13-3,25 15-1,-11-5-22,1 0 0,0-2 0,1-1 0,0-1 0,1-1 0,50 12 0,-61-19 0,0 0 0,0-1 0,0 0 0,0-1 0,1-1 0,-1 0 0,0-1 0,0 0 0,0-1 0,-1-1 0,1 0 0,-1-1 0,0 0 0,23-13 0,-17 7 25,0-1 0,-1 0 0,0-1 0,-1-1 0,25-26-1,-40 37-19,0-1 0,0 1-1,0-1 1,0 0-1,-1 0 1,1 0 0,-1 0-1,0 0 1,0-1 0,0 1-1,-1 0 1,0 0-1,0-1 1,0 1 0,0 0-1,0 0 1,-1-1-1,0 1 1,0 0 0,0 0-1,0 0 1,-1 0-1,0 0 1,1 0 0,-1 0-1,-1 1 1,1-1-1,-1 1 1,1-1 0,-1 1-1,0 0 1,0 0-1,0 0 1,-1 1 0,1-1-1,0 1 1,-1-1-1,0 1 1,0 1 0,0-1-1,-5-2 1,7 4-1,0 0-1,0 0 1,0 0 0,1 1 0,-1-1 0,0 0 0,0 1-1,0-1 1,1 1 0,-1-1 0,0 1 0,0 0 0,1 0-1,-1 0 1,1 0 0,-1 0 0,1 0 0,-1 0 0,1 1-1,0-1 1,0 0 0,-1 1 0,1-1 0,0 1 0,0-1-1,0 1 1,1 0 0,-1-1 0,-1 3 0,-2 5 7,0 0 0,1 0-1,0 1 1,-2 9 0,3-9-12,1 0 1,1 0-1,-1 0 1,2 0-1,-1 0 0,1 0 1,1 0-1,0 0 0,0 0 1,1-1-1,0 1 0,0-1 1,2 1-1,-1-1 0,1-1 1,0 1-1,0-1 1,1 1-1,1-2 0,6 8 1,-6-8 2,0 0 1,0-1-1,0 0 1,1 0-1,-1-1 1,1 0-1,1 0 1,-1-1 0,1 0-1,0-1 1,0 0-1,0 0 1,0-1-1,0 0 1,0 0-1,1-1 1,-1 0 0,1-1-1,-1 0 1,1-1-1,11-2 1,-13 1 4,0-1 0,-1 0 0,1 0 0,-1-1 0,1 0 0,-1-1 0,-1 1 0,1-1 1,-1-1-1,1 1 0,-2-1 0,1 0 0,9-13 0,-1 0 33,-2-1 0,0 0 0,16-36-1,-15 19 176,15-58 0,-10 28 85,-18 67-295,0-1-1,0 1 1,0 0 0,0-1 0,0 1-1,0-1 1,0 1 0,1-1 0,-1 1-1,0-1 1,0 1 0,0 0 0,1-1-1,-1 1 1,0-1 0,1 1 0,-1 0 0,0-1-1,1 1 1,-1 0 0,0-1 0,1 1-1,-1 0 1,1 0 0,-1-1 0,0 1-1,1 0 1,-1 0 0,2 0 0,-2 0-3,1 0 0,0 1 0,0-1 0,-1 0 0,1 1 1,0-1-1,-1 1 0,1 0 0,-1-1 0,1 1 0,0-1 0,-1 1 1,1 0-1,-1-1 0,1 3 0,19 41-60,-14-30 60,3 6-19,0 1 0,8 33 0,-15-47 16,-1-1 0,0 0 0,0 0 0,0 1 0,-1-1 0,0 1 1,0-1-1,-1 0 0,1 1 0,-1-1 0,-1 0 0,1 1 0,-5 9 0,6-16 4,-1 1 0,1-1 0,-1 1-1,1 0 1,-1-1 0,0 1 0,1-1 0,-1 0 0,0 1-1,1-1 1,-1 1 0,0-1 0,1 0 0,-1 0-1,0 1 1,0-1 0,1 0 0,-1 0 0,0 0 0,0 0-1,1 0 1,-1 0 0,0 0 0,0 0 0,0 0-1,-23-5 38,17 3-25,1 1 2,0-1 1,0 0-1,1-1 0,-1 0 1,1 1-1,-1-2 0,1 1 1,0-1-1,0 1 0,-8-10 1,51 18 54,46 14-55,-59-12 3,1-1-1,0-2 1,41 3 0,-37-10 2,-26 2-27,-1 0-1,0 0 1,1 0-1,-1 1 1,1 0 0,-1 0-1,1 0 1,-1 0-1,1 0 1,-1 1 0,1-1-1,-1 1 1,1 0-1,5 2 1,-8-2-2,-1-1 0,1 1 0,-1-1 0,0 1 1,1-1-1,-1 1 0,0-1 0,1 1 0,-1 0 0,0-1 0,1 1 0,-1 0 0,0-1 1,0 1-1,0-1 0,0 1 0,0 0 0,0-1 0,0 1 0,0 0 0,0-1 0,0 1 0,0 0 1,0-1-1,0 1 0,0 0 0,-1-1 0,1 1 0,0 0 0,0-1 0,-1 1 0,1-1 0,-1 2 1,-16 18-147,-10 1-3662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46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245 573 5624,'0'0'9416,"-14"4"-8904,0 0-340,0 1 1,0 1 0,0 0-1,0 0 1,1 1-1,0 1 1,-18 14 0,14-7 366,-27 32-1,38-41-387,1 1 0,0 0 0,0 1 0,1-1 0,0 1 0,0 0 0,-4 16 0,7-21-105,1-1 0,0 1 0,0-1 0,0 1 0,0-1 0,0 1 0,1-1 0,-1 1 0,1-1 0,-1 1 0,1-1 0,0 0 0,0 1 0,0-1 0,1 0 0,-1 0 0,0 0 0,1 0 0,-1 0 0,1 0 0,0 0 0,-1 0 0,1-1 0,0 1 0,3 1 0,-2-1-3,0 0-1,-1 0 0,1-1 0,0 1 0,0-1 0,0 0 1,0 0-1,0 0 0,0 0 0,0 0 0,0-1 1,0 1-1,1-1 0,-1 0 0,0 0 0,0 0 0,0 0 1,1-1-1,5-1 0,0-2 69,0-1 0,-1 0 0,1 0 0,-1-1 0,0 0 0,-1 0-1,1-1 1,8-9 0,-5 3 62,-1 0-1,0-1 0,-1 0 1,9-17-1,-15 23-32,0 0 0,0-1 0,-1 1 0,2-12 0,0-4 197,-4 24-331,1 0 1,-1 0-1,0 0 0,0 0 0,0-1 0,0 1 0,0 0 0,0 0 0,0 0 0,0-1 1,0 1-1,0 0 0,0 0 0,0 0 0,0-1 0,0 1 0,0 0 0,0 0 1,0 0-1,0-1 0,0 1 0,0 0 0,0 0 0,0 0 0,0-1 0,0 1 1,0 0-1,0 0 0,0 0 0,-1 0 0,1-1 0,0 1 0,0 0 0,0 0 1,0 0-1,0 0 0,-1 0 0,1 0 0,0-1 0,0 1 0,0 0 0,0 0 1,-1 0-1,1 0 0,0 0 0,0 0 0,0 0 0,-1 0 0,1 0 0,0 0 1,0 0-1,0 0 0,-1 0 0,1 0 0,0 0 0,-1 0 3,1 0 0,-1 1 0,1-1 0,0 0 0,-1 0 0,1 1 0,0-1 0,-1 0 0,1 1 0,-1-1 0,1 0 0,0 1 0,0-1 1,-1 1-1,1-1 0,0 1 0,0-1 0,0 0 0,-1 1 0,1-1 0,0 1 0,0-1 0,0 1 0,0-1 0,0 1 0,0 0 0,-2 38 173,1-28-151,0-1 0,1 0 1,0 1-1,1-1 0,4 20 0,-2-17 17,1 0 0,1-1 0,6 14 0,-9-23-36,-1 0 0,0 0 1,1-1-1,0 1 0,0-1 1,0 1-1,0-1 0,0 0 0,0 0 1,1 0-1,-1 0 0,1 0 1,-1 0-1,1-1 0,0 1 1,-1-1-1,1 0 0,6 2 1,2-1 24,-1 0 0,1-1 1,20-1-1,-26 0-26,0-1-1,0 0 1,0 0-1,0-1 1,0 1-1,0-1 1,-1 0-1,1 0 1,0-1-1,5-3 1,7-7 21,-1 0-1,21-23 1,-10 9 6,-5 5 5,-1-1-1,-2-1 1,31-48-1,-23 26 51,30-70-1,-40 67 5,-2 0 1,-2-1-1,13-101 1,-25 148-92,1-5 22,0-7 11,-1 15-36,-1 0 0,0 0 0,0 0 0,0 0 0,0-1 0,0 1 0,0 0-1,0 0 1,0 0 0,0 0 0,0-1 0,0 1 0,0 0 0,0 0 0,0 0 0,0 0 0,0-1 0,0 1 0,0 0 0,-1 0 0,1 0-1,0 0 1,0 0 0,0 0 0,0-1 0,0 1 0,0 0 0,0 0 0,0 0 0,0 0 0,-1 0 0,1 0 0,0 0 0,0-1 0,0 1-1,0 0 1,0 0 0,-1 0 0,1 0 0,0 0 0,0 0 0,0 0 0,0 0 0,-1 0 0,1 0 0,0 0 0,0 0 0,0 0 0,0 0-1,0 0 1,-1 0 0,1 0 0,0 0 0,-1 1 1,0 0 0,0 0 0,0 0 0,0 0 0,1 0 0,-1 0-1,0 0 1,1 0 0,-1 0 0,1 0 0,-1 0 0,1 0 0,-1 1 0,1-1 0,0 0 0,0 0-1,-1 2 1,-1 6 10,-16 43 5,3 2 0,2-1 0,2 2 0,3-1 0,2 2 0,2 78 1,5-119-28,0 1 1,1-1 0,1 0-1,0 0 1,1 0 0,1 0-1,1 0 1,-1-1 0,11 18-1,-14-29 6,0 0 0,0 0 0,0 0-1,1 0 1,-1-1 0,1 1 0,0-1 0,0 1-1,0-1 1,0 0 0,0 0 0,0 0 0,0 0-1,1-1 1,-1 1 0,5 0 0,-2 0 1,0-1-1,0-1 1,1 1 0,-1-1 0,0 0-1,0 0 1,1 0 0,11-4 0,-4 1 6,-1-1 1,0-1-1,0 0 0,0-1 1,-1 0-1,0-1 0,0 0 1,11-10-1,-4 0 17,0 0-1,-2-2 1,17-22 0,41-64 78,-61 84-68,-1-1 0,-1-1 0,0 0 0,-2-1 1,-1 0-1,-1 0 0,9-44 0,6-87 85,-22 133-65,0-1 1,-1 1 0,-1-1-1,-9-43 1,10 65-47,0 0-1,0 0 0,0 1 1,-1-1-1,1 0 1,0 0-1,-1 0 1,1 0-1,0 1 1,-1-1-1,1 0 0,-1 0 1,1 1-1,-1-1 1,1 0-1,-1 1 1,0-1-1,1 1 0,-2-2 1,2 2-4,-1 0 0,1 0-1,-1 0 1,1 0 0,-1 0 0,1 0 0,-1 0-1,1 0 1,-1 0 0,1 1 0,-1-1 0,1 0-1,-1 0 1,1 0 0,-1 1 0,1-1 0,-1 0-1,1 0 1,0 1 0,-1-1 0,1 0 0,-1 1-1,1 0 1,-3 1-2,1 1 0,-1 0 1,1 0-1,0 0 0,1 1 0,-1-1 0,-2 6 0,-4 15-2,0 0 0,2 1 0,1 0 0,1 1 0,1-1-1,1 1 1,2 31 0,1-36-3,1-1 0,0 0 0,2 0 0,1 0 0,11 34-1,-6-30-7,2 7 9,20 37 0,-27-59 6,0 0-1,1-1 1,0 0-1,1 0 1,0 0-1,0-1 1,1 1-1,11 7 0,137 93-1,-127-84-118,-27-23 82,-1 1 0,1 0-1,-1-1 1,1 1 0,-1 0-1,1 0 1,-1 0 0,0 0-1,0 0 1,0 0 0,0 0 0,0 0-1,1 3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47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 8840,'0'0'5690,"10"-9"-5290,-5 4-368,5-5 222,1 0 1,0 1-1,1 0 0,0 1 1,0 0-1,23-10 0,-6 9 211,0 0 0,1 2 0,-1 2 0,1 0 0,1 2 0,47 2 0,185 25 1294,-79-3-894,-94-15-500,162 10 500,-173-15-243,95-10 0,-168 8-524,1 0 1,-1 0-1,1 0 0,6-3 0,-11 3-50,0 0 1,0 0-1,0 0 1,-1 0-1,1 0 1,0-1-1,-1 1 0,1 0 1,0-1-1,-1 1 1,0-1-1,1 0 0,-1 0 1,0 1-1,2-4 1,0-1-3387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48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98 806 7024,'0'0'4696,"-3"-11"-4094,-3-2-390,3 6-53,0 1 0,1-1-1,0 0 1,0 0 0,-1-7-1,3 14-91,1-1-1,-1 1 0,0 0 1,-1-1-1,1 1 0,0-1 1,0 1-1,0 0 1,0-1-1,0 1 0,0 0 1,0-1-1,0 1 0,-1 0 1,1-1-1,0 1 1,0 0-1,0 0 0,-1-1 1,1 1-1,0 0 0,-1 0 1,1-1-1,0 1 1,0 0-1,-1 0 0,1 0 1,0-1-1,-1 1 0,1 0 1,0 0-1,-1 0 1,1 0-1,-1 0 0,-12 7 991,-8 20-133,16-19-715,1 1-1,-1 1 1,2-1 0,-1 0-1,1 1 1,0 0 0,-1 11-1,4-17-123,-1 0-1,1 0 0,0-1 0,0 1 0,0 0 0,1 0 0,-1-1 0,1 1 0,0 0 0,0-1 0,0 1 0,1 0 0,-1-1 0,1 0 0,0 1 0,0-1 0,0 0 0,0 0 0,0 0 0,1 0 1,-1 0-1,1-1 0,3 3 0,-2-3-17,-1 0 0,1 0-1,0-1 1,-1 1 0,1-1 0,0 0 0,0 0 0,0 0 0,0-1 0,0 1 0,0-1 0,0 0 0,0 0 0,0 0-1,0-1 1,0 1 0,0-1 0,0 0 0,0 0 0,3-2 0,-1 1-7,-1 0 0,0 0 0,0-1 0,0 0 0,0 1-1,-1-2 1,1 1 0,-1 0 0,0-1 0,0 0 0,0 0 0,0 0 0,-1 0 0,4-6 0,-2-1 45,0 1 1,0-1 0,-1 0 0,-1-1 0,4-18-1,-6 24-38,-1 0 1,1 0-1,-1 0 0,0 0 0,0 0 0,-1-1 0,0 1 0,0 0 0,0 0 0,-1 1 0,0-1 0,-4-10 0,4 14-32,0 0 1,0 0-1,0 1 0,0-1 1,-1 0-1,1 1 0,-1-1 0,1 1 1,-1 0-1,1 0 0,-1 0 0,0 0 1,1 0-1,-1 0 0,0 1 0,0-1 1,-3 1-1,6 0-31,1 0-1,-1 0 1,0 1-1,0-1 1,1 0 0,-1 0-1,0 0 1,0 1 0,0-1-1,0 0 1,1 0-1,-1 0 1,0 1 0,0-1-1,0 0 1,0 0 0,0 1-1,1-1 1,-1 0-1,0 1 1,0-1 0,0 0-1,0 0 1,0 1 0,0-1-1,0 0 1,0 1-1,0-1 1,0 0 0,0 0-1,0 1 1,-1-1 0,1 0-1,0 1 1,0-1 0,0 0-1,0 0 1,0 1-1,0-1 1,-1 0 0,1 0-1,0 0 1,0 1 0,0-1-1,-1 0 1,1 0-1,0 0 1,0 0 0,-1 1-1,1-1 1,0 0 0,0 0-1,-1 0 1,1 0-1,0 0 1,0 0 0,-1 0-1,1 0 1,0 0 0,-1 0-1,1 0 1,0 0-1,0 0 1,-1 0 0,1 0-1,0 0 1,-1 0 0,1 0-1,0 0 1,18 17 46,-18-17-49,8 5 6,0 0 0,0 0 1,1 0-1,0-1 0,-1-1 0,2 0 0,-1 0 0,0 0 0,0-1 1,1-1-1,-1 0 0,1 0 0,0 0 0,-1-1 0,1-1 0,-1 0 0,1 0 1,-1-1-1,17-5 0,-20 5 1,-1-1-1,0 0 1,0 0 0,0 0-1,-1-1 1,1 0 0,-1 0-1,8-8 1,-3 1 14,0-1 0,10-19 0,-5 5 8,-2-1 0,-1 0 0,-1-1 0,-1 0 0,6-35 0,16-153 178,-10 53 57,-18 141-215,-3 15-11,1 1 1,0-1 0,1 0 0,-1 0-1,1 1 1,3-8 0,4 56 300,-9 257-168,-3-217-148,-55 494 78,6-349-59,49-216-27,0-1-1,0 1 0,-1 0 1,-1-1-1,0 0 1,0 0-1,-1 0 0,0-1 1,0 0-1,-12 12 0,17-20-10,1-1-1,-1 1 1,1-1-1,-1 1 1,0-1 0,1 0-1,-1 1 1,0-1-1,1 0 1,-1 1-1,0-1 1,1 0-1,-1 0 1,0 0-1,1 0 1,-1 0-1,0 0 1,0 0-1,1 0 1,-1 0-1,0 0 1,0 0-1,1 0 1,-1 0-1,0 0 1,1-1-1,-1 1 1,0 0-1,1-1 1,-1 1-1,0 0 1,1-1-1,-1 1 1,1-1-1,-1 1 1,1-1-1,-1 1 1,1-1-1,-1 1 1,1-1-1,-1 0 1,1 1-1,-1-2 1,-14-31 112,14 32-114,-4-15 37,0-1-1,0 1 1,2-1-1,0 0 1,1 0-1,1 0 1,0 0-1,2 0 1,-1 0-1,7-29 1,-5 35-17,1 1 1,0-1-1,1 0 1,0 1-1,1 0 0,0 0 1,1 0-1,0 0 1,0 1-1,1 0 0,0 0 1,1 1-1,0 0 1,0 0-1,1 1 0,0 0 1,11-6-1,-6 4 6,1 1-1,1 1 1,0 0 0,0 1-1,0 1 1,26-5-1,-34 9-40,0 0-1,0 0 1,-1 1-1,1-1 1,0 2-1,0-1 0,-1 1 1,1 1-1,0-1 1,-1 1-1,1 0 1,-1 1-1,0 0 0,0 0 1,0 1-1,9 5 1,-12-6 2,-1 0 0,1 0 0,-1 1-1,0-1 1,0 1 0,-1-1 0,1 1 0,-1 0 0,0 0 0,0 0 0,0 0 0,0 0 0,1 6 0,0 3-621,0 0 1,1 26-1,-3-21-1775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51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1194 5920,'0'0'9398,"12"-9"-8758,91-79 1227,-88 74-1419,-1 0-1,0-1 1,-2-1 0,0 0-1,0-1 1,9-19 0,-8 10 112,-2-2 1,0 1-1,10-45 1,-21 70-521,2-9 365,-2 10-390,0 1 0,0 0 1,-1 0-1,1-1 0,0 1 1,0 0-1,0 0 0,0-1 0,0 1 1,-1 0-1,1 0 0,0-1 0,0 1 1,0 0-1,-1 0 0,1 0 0,0-1 1,0 1-1,0 0 0,-1 0 0,1 0 1,0 0-1,0 0 0,-1 0 0,1-1 1,0 1-1,-1 0 0,1 0 0,0 0 1,0 0-1,-1 0 0,1 0 0,0 0 1,-1 0-1,1 0 0,-1 2 48,0 0 0,0 0-1,0-1 1,0 1-1,0 0 1,0 0 0,1 0-1,-1 0 1,1 0 0,-1 2-1,0-1-1,-2 10 1,0 0 0,0 0 0,2 1 0,-1-1 0,2 1 0,0 0 0,0-1 0,1 1 0,1-1 0,1 1 0,4 17 0,-6-27-48,1-1 0,-1 0 1,0 0-1,1 0 0,-1 0 1,1 0-1,0 0 1,0 0-1,0-1 0,1 1 1,-1-1-1,1 1 0,-1-1 1,1 0-1,0 0 1,0 0-1,-1 0 0,6 1 1,-4-1-2,0-1 0,1 0 0,-1 0 0,1-1 1,-1 1-1,1-1 0,-1 0 0,1 0 0,-1-1 1,1 1-1,0-1 0,4-1 0,5-3 9,0 0 1,0-1-1,-1 0 0,0-1 0,-1 0 1,1-1-1,16-14 0,-16 10 1,-1 0 0,0-1 0,-1-1 0,0 0 0,-1 0 0,0-1 0,-1 0 0,8-21 0,5-17 33,16-65 0,-33 101-53,13-55 53,13-101 0,-4 14 22,-20 110 30,-2 1 0,-1-90-1,-4 121-62,-25 68 42,15-19-86,1-1 1,1 2-1,2-1 1,-2 35-1,-9 48 1,4-31-39,3 1-1,3 113 1,5-140 29,2-56 8,-1 4 2,1 0 1,0 0-1,0 0 0,0 0 1,1 0-1,-1 0 1,1 0-1,1 0 1,-1 0-1,1-1 0,0 1 1,0 0-1,1-1 1,4 8-1,14 20 18,-17-26 4,0 0-1,0-1 0,0 0 1,1 0-1,9 10 0,-11-14-8,-1 0-1,0-1 1,1 1 0,-1-1-1,1 0 1,0 1-1,0-1 1,-1-1 0,1 1-1,0 0 1,0-1-1,0 1 1,0-1 0,0 0-1,0 0 1,0 0-1,-1 0 1,1 0 0,5-2-1,4 0 43,0 0 1,1-1-1,-1 0 0,-1-1 0,1-1 0,0 0 0,-1 0 1,16-11-1,-22 13-39,9-6 42,-1 0 1,0-1-1,-1 0 0,0-1 1,-1 0-1,0 0 1,17-26-1,70-146 432,-62 114-300,3-6 135,-38 74-322,-1 1 0,0-1 1,0 1-1,1-1 0,-1 0 0,0 1 1,1-1-1,-1 1 0,1-1 0,-1 0 1,0 1-1,1-1 0,-1 1 1,1 0-1,0-1 0,-1 1 0,1-1 1,0 0-1,0 1-3,-1 0 0,1 0 1,-1 1-1,0-1 0,1 0 0,-1 0 1,1 0-1,-1 0 0,0 0 0,1 0 1,-1 0-1,0 0 0,1 1 0,-1-1 1,0 0-1,1 0 0,-1 1 0,0-1 0,1 0 1,-1 0-1,0 1 0,0-1 0,1 1 1,0 1-1,0 0 1,1 0-1,-1 0 1,0 0 0,0 0-1,-1 1 1,1-1 0,0 0-1,0 4 1,3 48 0,-3 68-1,-3-98-1,0 0 0,-1 0-1,-2 0 1,-1-1-1,-10 29 1,11-38 4,4-10 0,0-1 0,0 0 0,0 0 0,0 0 0,-1-1 0,1 1-1,-1 0 1,-2 3 0,3-6-3,0 1 0,0 0-1,-1-1 1,1 1 0,0 0-1,0-1 1,0 0 0,0 1 0,-1-1-1,1 0 1,0 1 0,-1-1-1,1 0 1,0 0 0,0 0 0,-1 0-1,1 0 1,0 0 0,0-1-1,-1 1 1,1 0 0,0-1 0,0 1-1,-3-1 1,-4-3 30,0 1 0,0-1 0,0 0 0,0-1 0,-10-7 0,15 9-7,0 1-1,0-1 1,0 0 0,0 0 0,0 0 0,0 0 0,1 0-1,0-1 1,-1 1 0,1-1 0,0 1 0,1-1-1,-1 0 1,-1-4 0,4-1 64,6 13-30,5 3-36,8-2-16,0 1-1,32 15 1,-36-14-4,1 0 1,0-1-1,0-1 1,30 5-1,-9-7-2,-1-1 0,1-3-1,0 0 1,54-11 0,-76 9 24,0-1-1,0 0 1,-1-1-1,19-9 1,-31 13-3,1 0-1,-1 0 1,1 0 0,-1 0 0,1 0-1,0 1 1,-1 0 0,5 0 0,-6-3-197,-7 5-325,3-1 282,1 0 1,-1-1-1,1 0 0,-1 1 1,1-1-1,-1 0 0,0 0 1,1 0-1,-1 0 0,0 0 1,1 0-1,-1 0 0,1-1 1,-3 0-1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51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10848,'0'0'1301,"15"-3"-760,232-24 1117,44 19 265,17 0 904,-293 7-2574,30-1 562,-42 2-725,0 0 0,0 0 0,0 0-1,0 1 1,0-1 0,0 1 0,0 0 0,-1 0-1,1 0 1,5 3 0,-5-1 17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51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12360,'0'0'2432,"28"-71"-2344,33 49-96,1 4 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3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194 192 7024,'0'0'6168,"-2"10"-5816,-82 375 2105,25-131-1532,16-30 324,39-203-836,3-18-123,1-4 6,2-39 181,74-496 929,-56 414-1196,-19 121-206,32-178 303,-24 144-206,1 0 0,28-65 0,-37 98-95,0-1 1,0 1 0,1-1 0,-1 1 0,1 0 0,0-1-1,-1 1 1,1 0 0,0 0 0,0 0 0,1 0-1,-1 1 1,0-1 0,1 1 0,-1-1 0,1 1-1,-1 0 1,6-2 0,-4 2-3,0 1 1,0-1-1,-1 1 1,1 0-1,0 0 0,0 1 1,0-1-1,0 1 0,0 0 1,-1 0-1,1 0 1,4 2-1,6 4-3,-1 0-1,0 1 1,-1 0 0,1 1 0,20 20-1,-12-9-5,-2 1 0,0 1 1,-1 1-1,-1 0 0,-1 1 0,14 30 0,-24-41 8,0-1 1,-1 0 0,-1 1-1,0 0 1,0 0 0,-1 1-1,-1-1 1,0 1 0,-1-1-1,-1 1 1,0-1 0,0 1-1,-2-1 1,0 1 0,-4 17-1,3-24 10,1 0-1,-1-1 0,0 1 0,0-1 1,-1 0-1,0 0 0,0 0 0,-1 0 1,1-1-1,-1 0 0,0 0 0,-11 8 1,7-7-2,-1 0-1,0-1 1,0 0 0,-1 0 0,1-1 0,-1 0 0,-15 2 0,-5-1 20,1-1 1,-1-2 0,0-1 0,0-1 0,-32-5 0,36 3 0,14 1 11,0 0 0,-1 0 1,1-2-1,0 1 1,0-2-1,-18-6 1,30 10-43,1-1 0,0 1 0,-1 0 0,1 0 1,0 0-1,0 0 0,-1 0 0,1-1 0,0 1 1,-1 0-1,1 0 0,0-1 0,0 1 0,-1 0 1,1 0-1,0-1 0,0 1 0,0 0 0,-1-1 0,1 1 1,0 0-1,0-1 0,0 1 0,0 0 0,0-1 1,0 1-1,0 0 0,0-1 0,0 1 0,0 0 1,0-1-1,0 1 0,0-1 0,0 1 0,0 0 1,0-1-1,0 1 0,0 0 0,0-1 0,1 1 0,-1 0 1,0-1-1,0 1 0,0 0 0,1 0 0,-1-1 1,0 1-1,0 0 0,1 0 0,-1-1 0,0 1 1,0 0-1,1 0 0,-1 0 0,0-1 0,1 1 1,-1 0-1,1 0 0,22-12-33,-22 11 30,16-5-94,2 0 0,23-5-1,-15 6-2725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57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1360 4720,'0'0'9561,"3"-15"-9116,70-268 1731,-60 245-1809,2 1 0,37-64 0,53-65 472,-77 122-626,-6 10 71,2 1 0,0 1 0,31-31 0,-54 62-243,0 0 0,0-1 0,0 1 0,0 0 0,0 0 0,0 1 0,1-1 0,-1 0 0,0 0 0,0 0 0,1 1 0,-1-1 0,0 1 0,1-1 0,-1 1 0,0-1 0,1 1 0,-1 0 0,1 0 0,-1 0 0,1 0 0,-1 0 0,1 0 0,-1 0 0,0 0 0,2 1 0,-1 0 14,0 0-1,-1 1 1,0-1-1,1 1 1,-1-1-1,0 1 1,0-1-1,1 1 1,-1 0-1,-1 0 1,1-1-1,0 1 1,0 0-1,-1 0 1,1 0-1,-1 0 1,1 0-1,-1 3 1,4 24 97,-2 1-1,-1-1 1,-1 0 0,-1 0-1,-2 0 1,-1 0 0,-11 42-1,-1-17 112,-2-1 0,-48 100-1,65-152-255,-2 7 40,-1-1 0,0 1 0,0-1 1,-1 0-1,1-1 0,-1 1 0,-1-1 0,1 0 1,-8 6-1,56-83 516,20-14-327,88-94 1,-146 175-208,-1-1 0,1 1-1,0 0 1,0 0 0,0 0 0,8-4 0,-12 8-21,0-1 0,0 0 1,1 1-1,-1-1 1,0 1-1,0 0 1,1-1-1,-1 1 0,0 0 1,1 0-1,-1 0 1,0 0-1,1 0 1,-1 0-1,0 0 1,1 0-1,-1 1 0,0-1 1,1 0-1,-1 1 1,0-1-1,0 1 1,1 0-1,-1-1 0,0 1 1,0 0-1,0 0 1,0-1-1,0 1 1,0 0-1,0 0 0,0 0 1,0 0-1,0 1 1,0 0-1,4 6 6,-1 1 0,0-1-1,-1 1 1,1 0 0,-2 0-1,1 0 1,-1 0 0,-1 1 0,0-1-1,1 10 1,-2 5 22,-1-1 0,-8 44 0,9-64-29,-1-1 1,1 0-1,-1 1 1,0-1-1,1 0 0,-1 1 1,0-1-1,-1 0 1,1 0-1,0 0 1,-1 0-1,1 0 0,-3 2 1,26-29 84,0-1 0,28-47 0,-30 43-68,0 1 1,34-36-1,-40 51-4,38-38 42,-46 47-53,0 0 1,1 1-1,-1 0 0,1 0 0,0 0 1,0 0-1,8-1 0,-14 4-7,0 1 0,0-1-1,1 1 1,-1 0 0,0 0-1,0 0 1,1 0 0,-1 0-1,0 0 1,0 0 0,1 0 0,-1 0-1,0 1 1,0-1 0,0 0-1,1 1 1,-1-1 0,0 1-1,0 0 1,0-1 0,2 2 0,-1 0-1,0 0 1,0 0-1,-1 1 0,1-1 1,0 0-1,-1 0 1,0 1-1,1-1 1,0 5-1,2 5 0,-1 0 1,0 0-1,1 18 0,-4-28-1,2 26 6,-2 1-1,-1-1 0,-2 0 0,-7 41 0,3-32 32,-2 67-1,9-99-23,0 0-1,1 0 1,-1 0 0,1 0-1,3 9 1,-4-13-9,0 0-1,1 0 1,-1-1 0,0 1-1,1 0 1,-1 0 0,1 0 0,-1-1-1,1 1 1,-1 0 0,1-1-1,-1 1 1,1 0 0,0-1 0,-1 1-1,1-1 1,0 1 0,-1-1-1,1 1 1,0-1 0,0 0 0,0 1-1,0-1 1,-1 0 0,1 0-1,0 0 1,0 1 0,0-1-1,0 0 1,0 0 0,0 0 0,-1 0-1,1 0 1,0-1 0,0 1-1,0 0 1,0 0 0,0 0 0,-1-1-1,1 1 1,0-1 0,0 1-1,-1 0 1,2-2 0,47-24 114,-2-3 1,0-2 0,-3-2-1,77-73 1,-12 5 226,-109 101-342,0 0 0,0 0 0,0 0 0,0 0 0,0 0 0,0 0 0,0-1 0,0 1 0,0 0 0,0 0 0,0 0 0,0 0 0,0 0 0,1 0 0,-1 0 0,0 0 0,0 0 0,0 0 0,0 0-1,0 0 1,0 0 0,0-1 0,0 1 0,1 0 0,-1 0 0,0 0 0,0 0 0,0 0 0,0 0 0,0 0 0,0 0 0,0 0 0,1 0 0,-1 0 0,0 1 0,0-1 0,0 0 0,0 0 0,0 0 0,0 0-1,0 0 1,1 0 0,-1 0 0,0 0 0,0 0 0,0 0 0,0 0 0,0 0 0,0 1 0,1 7 72,-4 22-34,1-16-15,-5 104 21,7-103-49,1-1-1,1 1 1,0-1 0,1 1 0,0-1 0,7 16 0,-9-28 3,0 0 0,0 1 1,1-1-1,-1-1 0,0 1 1,1 0-1,0 0 0,-1 0 0,1-1 1,0 1-1,0-1 0,0 1 1,0-1-1,0 0 0,0 0 0,0 0 1,0 0-1,1 0 0,-1 0 1,0-1-1,0 1 0,1-1 0,-1 1 1,1-1-1,-1 0 0,0 0 1,1 0-1,-1 0 0,1-1 0,2 0 1,0 1 4,0-1 0,1-1 0,-1 1 0,0-1 0,0 0 0,0 0 0,0-1 0,-1 1 0,1-1 0,-1 0 0,1 0 0,5-6 0,-7 5 5,1 0 0,-1 0 0,0-1 0,0 1 0,0-1 0,-1 0 0,1 0 0,-1 0 0,0 0 0,-1-1 0,1 1 0,-1 0 0,1-9 0,-2 6-3,0-1 1,0 1-1,-1 0 0,0 0 0,-1 0 1,1 1-1,-1-1 0,-6-13 1,4 11 7,0 1 1,-1 0 0,0 0 0,-1 0 0,0 1-1,0 0 1,-1 0 0,0 0 0,0 1 0,0 0-1,-1 1 1,-1-1 0,1 2 0,-18-10-1,21 13 9,0 1 0,0-1 0,0 1 0,0 1 0,-11-1-1,15 0-19,-1 1 0,1 0 0,-1 0-1,1 0 1,0 0 0,-1 0 0,1 1 0,-1-1-1,1 0 1,-1 1 0,1-1 0,0 1 0,-1-1-1,1 1 1,0-1 0,-1 1 0,1 0-1,0 0 1,0 0 0,0 0 0,0 0 0,0 0-1,0 0 1,0 0 0,-1 1 0,2-1-8,0-1 0,1 0 0,-1 1 1,0-1-1,1 0 0,-1 0 0,0 1 1,0-1-1,1 0 0,-1 0 0,0 1 1,1-1-1,-1 0 0,1 0 0,-1 0 1,0 0-1,1 0 0,-1 1 0,0-1 1,1 0-1,-1 0 0,1 0 0,-1 0 0,0 0 1,1 0-1,-1 0 0,1 0 0,-1-1 1,0 1-1,1 0 0,-1 0 0,1 0 1,-1 0-1,22-3-11,-19 2 7,23-4 1,0-1-1,0-2 1,30-12 0,17-7 34,-45 19-29,88-31-17,-96 32 13,1 0 0,0 1 0,0 2 0,0 0 0,27-1-1,-46 4 6,1 1 0,-1 0 0,0 0-1,1 0 1,-1 0 0,0 0-1,1 0 1,-1 1 0,0-1 0,0 1-1,1-1 1,-1 1 0,0 0-1,0 0 1,0 0 0,0 0 0,0 1-1,3 1 1,-4-1 1,0 0 0,1-1 0,-1 1 0,0 0 0,0 0 0,0 0 0,0 0 0,-1 0 0,1 0 0,0 0-1,-1 0 1,0 1 0,1-1 0,-1 0 0,0 0 0,0 3 0,-1 4 6,-1 1-1,1 0 1,-2-1-1,1 0 1,-1 1-1,-1-1 1,-4 10-1,-2-3 4,0 0 1,0 0-1,-2-1 1,-17 19-1,3-4 3,18-25-10,7-12-1,4-11 0,6-8 8,2 1 0,1 1-1,23-37 1,-27 49-4,1 0 0,-1 1 0,2 0 0,0 0 0,0 1-1,1 1 1,0 0 0,19-12 0,-28 20-1,-1 0 0,1 0 0,0 0 0,0 0 0,0 0 0,0 0 0,0 1 0,0-1 0,0 1 0,0 0 0,0-1 0,0 1 0,0 0 0,1 0 0,-1 1 0,0-1 0,0 0 0,0 1 0,0-1 0,0 1 0,0-1 0,0 1 0,0 0 0,0 0 0,-1 0 0,3 1 0,-1 1 1,-1-1-1,0 0 1,0 1 0,1 0 0,-2-1-1,1 1 1,0 0 0,0 0-1,-1 0 1,0 0 0,0 0 0,1 0-1,-2 1 1,1-1 0,0 0-1,0 4 1,0 7-4,0 1 1,0-1-1,-2 1 1,1-1-1,-2 1 0,0-1 1,-1 0-1,-4 15 0,7-23-30,7-10 16,8-11 4,23-33 7,15-17 1,2 3 0,-55 61 0,1 0-1,0 0 1,-1 1 0,1-1-1,0 0 1,-1 1-1,1-1 1,0 0 0,0 1-1,0-1 1,-1 1-1,1 0 1,0-1 0,0 1-1,0 0 1,0-1 0,0 1-1,0 0 1,0 0-1,0 0 1,0 0 0,0 0-1,0 0 1,0 0-1,0 0 1,0 0 0,0 0-1,0 1 1,-1-1-1,1 0 1,0 1 0,0-1-1,0 1 1,0-1 0,0 1-1,-1-1 1,1 1-1,0-1 1,1 2 0,2 3-6,0 0 0,1 0 0,-2 0 1,7 11-1,-2-4-3,-2-2-5,0 1 1,6 15 0,-9-18 9,0-1 0,0-1-1,0 1 1,1 0 0,0-1 0,1 0 0,-1 0 0,1 0 0,8 7-1,-6-7 4,1 0 0,0 0 0,1-1-1,-1 0 1,19 8 0,-21-11 1,0 0-1,0-1 1,0 0 0,0 0 0,1 0 0,-1-1 0,0 0 0,0 0-1,0-1 1,13-2 0,-7-1 8,-1 0 1,1-1-1,-1-1 0,1 0 0,-2 0 1,1-1-1,-1-1 0,0 1 0,17-19 1,-24 23 0,0-1-1,0 1 1,0-1 0,-1 0 0,1 1-1,-1-1 1,0-1 0,-1 1 0,1 0 0,-1 0-1,1-1 1,-1 1 0,0-1 0,-1 1-1,1-1 1,-1 1 0,0-1 0,0 1 0,-1-1-1,0-7 1,0 9-2,0 0-1,1 0 1,-1 0-1,0 0 1,-1 0-1,1 0 1,0 0-1,-1 0 1,0 0-1,0 1 1,1-1-1,-2 1 1,1-1-1,0 1 1,0 0-1,-1 0 1,1 0-1,-1 0 1,0 0 0,1 0-1,-1 1 1,0 0-1,0-1 1,0 1-1,0 0 1,0 0-1,0 1 1,-1-1-1,-4 0 1,4 1-2,0-1 0,0 1 0,0 0 0,0 0 0,0 1 0,0-1-1,0 1 1,0 0 0,0 0 0,0 0 0,1 0 0,-1 1 0,0-1 0,1 1 0,0 0 0,-1 0 0,1 0 0,0 1 0,0-1 0,0 1 0,0 0 0,0 0 0,1 0 0,-3 4 0,0 0-9,0 1-1,1 0 1,1-1 0,-1 1 0,1 1 0,1-1-1,-1 0 1,2 1 0,-1-1 0,1 1 0,0-1-1,1 1 1,0 0 0,0 0 0,1-1 0,0 1-1,0-1 1,1 1 0,0-1 0,1 1 0,0-1-1,0 0 1,1 0 0,0-1 0,0 1 0,8 9-1,-10-14 4,0 0-1,1 0 0,-1 0 0,1-1 0,0 1 0,0-1 1,0 0-1,0 0 0,0 0 0,0 0 0,1-1 0,-1 1 1,1-1-1,-1 0 0,8 1 0,0 0-1,0-1 0,0-1-1,0 0 1,13-2 0,-15 1-2,-1-1 0,0 1 0,1-1 0,-1-1-1,0 0 1,0 0 0,0 0 0,12-9 0,1-2 10,31-28-1,-6 4 6,-11 6 18,-28 25-14,-1 0 1,1 1-1,0 0 1,0 0-1,1 1 0,0 0 1,12-6-1,-20 11-11,1-1-1,0 1 1,-1 0-1,1 0 1,0-1-1,-1 1 1,1 0-1,0 0 1,0 0-1,-1 0 1,1 0 0,0 0-1,0 0 1,-1 0-1,1 0 1,0 0-1,0 1 1,-1-1-1,1 0 1,0 0-1,-1 1 1,1-1-1,0 0 1,-1 1-1,1-1 1,0 1 0,-1-1-1,1 1 1,0 0-1,0 1-2,0-1 0,0 1 0,0 0-1,-1 0 1,1-1 0,-1 1 0,1 0 0,-1 0-1,0 0 1,1 0 0,-1 3 0,-1 6-13,0 1 0,-4 22 1,5-32 16,-5 17-6,0-1 1,-1 0-1,-1 0 1,-14 25-1,20-39 15,4-6 15,7-9 22,29-46-21,-25 35-25,1 0 0,1 1 0,1 0 0,33-31 0,-43 47 8,-1 0-1,1 0 1,0 1 0,9-5 0,-15 8-12,0 1 0,0-1 0,1 0 1,-1 1-1,0-1 0,0 1 1,0 0-1,1-1 0,-1 1 1,0 0-1,1 0 0,-1 0 1,0 0-1,1 0 0,-1 0 1,0 0-1,0 0 0,1 0 0,-1 1 1,0-1-1,0 0 0,1 1 1,-1-1-1,0 1 0,0 0 1,0-1-1,0 1 0,0 0 1,0 0-1,0-1 0,0 1 0,0 0 1,0 0-1,1 2 0,4 9 7,-1 0 0,-1 0 0,0 0 0,0 1 0,-2-1 0,3 23 0,8 29 6,-13-60-12,1 0 0,0-1 0,1 1 0,-1 0 1,1-1-1,-1 1 0,1-1 0,4 5 0,-5-7-2,1 0 0,-1 0 0,1 0 0,-1 0-1,1 0 1,-1 0 0,1 0 0,0-1-1,0 1 1,-1-1 0,1 1 0,0-1 0,0 0-1,-1 1 1,1-1 0,0 0 0,0 0 0,0 0-1,0-1 1,-1 1 0,4-1 0,7-2-8,-1 0 1,1-1 0,-1 0-1,0-1 1,0 0-1,0-1 1,-1 0 0,0-1-1,13-11 1,6-6 0,44-49 0,-54 50 27,0-1 1,-2-1-1,-1-1 0,0 0 1,-2-1-1,-2 0 1,0-1-1,15-57 0,-10 8 10,-3 0-1,5-97 1,-9-7-20,-12 163-21,-2 23-15,-4 35-26,1 11 23,-20 183-115,3 36-101,23-232 164,4 56 0,-1-75 48,1 0 1,0-1-1,1 1 0,13 33 1,-16-50 31,0 0 0,-1 0 0,1 0 0,0-1 0,0 1 0,0 0 0,0 0 1,0-1-1,1 1 0,-1 0 0,1-1 0,-1 1 0,1-1 0,-1 0 0,1 0 0,0 1 1,-1-1-1,4 1 0,-3-2 6,1 0 0,-1 0 0,1 0 0,-1 0 1,1 0-1,-1 0 0,0-1 0,1 1 0,-1-1 1,1 0-1,-1 0 0,0 0 0,1 0 0,1-1 0,3-2 8,0 1-1,0-1 0,-1-1 0,0 1 0,1-1 0,-2 0 0,1 0 1,-1-1-1,1 0 0,-1 0 0,-1 0 0,1 0 0,3-9 0,18-23 31,-19 29-35,0 0 0,-1-1 1,0 0-1,8-20 0,-10 19 1,-5 13-6,-5 21 22,-5 44 22,-4 39-45,13-92-9,2-1 0,0 1 1,1 0-1,0 0 0,4 20 0,-4-33 7,-1 0 0,0 0-1,1 0 1,-1 0-1,0 0 1,1 0-1,-1-1 1,1 1 0,-1 0-1,1 0 1,0 0-1,-1 0 1,1-1 0,0 1-1,0 0 1,-1-1-1,1 1 1,0-1 0,0 1-1,0 0 1,0-1-1,0 0 1,0 1-1,0-1 1,0 0 0,0 1-1,0-1 1,0 0-1,0 0 1,0 0 0,0 0-1,0 0 1,0 0-1,0 0 1,0 0-1,0 0 1,0-1 0,0 1-1,0 0 1,1-1-1,5-2 4,0 0-1,-1 0 1,1 0-1,7-6 1,-13 9-2,10-8 6,-1 0 0,1-1 0,-1 1 0,-1-2 0,1 0 0,-2 0 0,15-22 0,-3-1 48,20-50 0,-12 24 26,-27 57-82,1 0 0,-1-1 0,0 1 0,0-1 1,-1 1-1,1-1 0,0 1 0,-1-1 0,0 0 1,1-3-1,2 1-21,-6 10 7,1 0 16,0-1 0,0 1 0,1-1 0,0 1 0,0 0 0,0 0 0,0 0 0,0 7 0,-1 11 0,-2-3-13,1 0-1,0 36 1,3-49 9,1 0 0,-1 0 0,1 0 0,1 0 0,0 0 0,0-1 0,0 1 0,0 0 0,1-1 0,0 1 0,7 8 0,-9-12 1,1 0 0,-1-1-1,1 0 1,0 1 0,0-1 0,0 0 0,0 0-1,1 0 1,-1 0 0,0 0 0,1 0-1,-1-1 1,1 1 0,0-1 0,-1 0 0,1 0-1,0 0 1,0 0 0,0 0 0,0-1 0,0 1-1,0-1 1,0 0 0,0 0 0,0 0-1,-1 0 1,1 0 0,0-1 0,0 1 0,0-1-1,0 0 1,0 0 0,4-2 0,0 0 5,0 0 0,0 0 0,0-1 0,-1 0 1,0 0-1,1-1 0,-1 0 0,-1 0 0,11-11 0,3-7 5,19-30 0,-28 39-2,52-84 192,-62 97-197,1-1 0,-1 1 0,1 0 0,0 0 0,-1 0 0,1 0 0,0 0 0,0 0 0,-1 0 1,1 1-1,0-1 0,0 0 0,0 0 0,0 1 0,0-1 0,1 0 0,0 0 0,-1 2 2,0-1 0,0 1 0,-1-1 0,1 1 0,0-1 0,0 1 0,-1 0 0,1 0 0,0-1 0,-1 1 0,1 0 0,-1 0 0,1-1 0,-1 1 0,1 0 0,-1 0 0,0 0 0,1 0 0,-1 0 0,0 0 0,0 0 0,1 1 0,2 16 5,0-1 0,-1 1 0,0 0 1,-2 0-1,-3 33 0,1 5-1,30-88 85,2-9-30,-10 13-28,1 1 1,1 1 0,42-40 0,-63 65-34,0 0 0,0 0 0,0 0 0,0 1 0,0-1 0,0 0 0,0 0 0,0 1 0,0-1 0,0 1 0,0-1 0,0 1 0,1-1 0,-1 1 1,0 0-1,0 0 0,0-1 0,1 1 0,-1 0 0,0 0 0,0 0 0,1 0 0,-1 1 0,0-1 0,0 0 0,3 1 0,-3 0 0,0 1 0,1-1 0,-1 0 0,0 1 0,0-1 0,0 1 0,0-1 0,0 1 0,0-1 0,0 1 0,0 0 0,-1 0 0,1-1 0,-1 1 0,1 3 0,1 7 6,0 1 1,-1-1-1,-2 23 0,-9 82 154,10-117-156,0 0-1,1 1 0,-1-1 1,1 0-1,-1 0 0,0 0 1,1 0-1,-1 0 0,1 0 0,-1 0 1,1 0-1,-1 0 0,0-1 1,1 1-1,-1 0 0,1 0 1,-1 0-1,0 0 0,1 0 0,-1-1 1,0 1-1,1 0 0,-1 0 1,0-1-1,1 1 0,-1 0 1,0-1-1,0 1 0,1 0 0,-1-1 1,0 1-1,1-1 0,14-12 24,138-125 127,-152 137-152,0 0 0,0 0 0,0 0 0,1 0 1,-1 0-1,1 1 0,-1-1 0,0 0 0,1 1 0,-1-1 1,1 1-1,-1-1 0,1 1 0,-1 0 0,1 0 1,0 0-1,-1 0 0,1 0 0,-1 0 0,1 0 0,-1 0 1,1 0-1,-1 1 0,1-1 0,-1 1 0,1-1 1,-1 1-1,1 0 0,-1-1 0,0 1 0,1 0 0,-1 0 1,0 0-1,2 1 0,3 5 2,0-1-1,0 1 1,0 0 0,8 13-1,-9-12-3,11 16-3,-2-2 23,0-2 1,31 34 0,-40-49-8,1 0-1,-1 0 1,1 0-1,0-1 1,0 0 0,1 0-1,-1-1 1,1 0 0,0 0-1,0 0 1,0-1-1,0 0 1,0-1 0,8 2-1,-3-2 20,0-1 0,0 0 0,0 0 0,0-1 0,0-1 0,0 0 0,0 0 0,0-1-1,0-1 1,-1 0 0,0-1 0,0 0 0,13-8 0,3-2 33,-13 9-55,-1-1 0,16-12 0,-27 17-38,1 0 0,0 0 0,-1-1 0,1 1 1,-1-1-1,0 0 0,0 1 0,0-1 0,0 0 0,0 0 1,0 0-1,-1-1 0,0 1 0,0 0 0,1-4 0,0-16-4129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0:58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8840,'0'0'6408,"20"-2"-5968,320-24 691,-121 9-531,224-26 1343,-379 33-1114,85-2 1,-122 11-1055,0 2 1,0 1-1,0 2 1,0 0 0,45 14-1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1:37.6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1052 3504,'0'0'10222,"2"-12"-9972,20-89 452,-10 56-286,19-58 490,11 24-93,-37 70-649,0 0 0,0 1 0,11-13-1,5-6 275,18-16 151,-39 42-577,0 1-1,1 0 0,-1-1 0,1 1 1,-1-1-1,1 1 0,-1 0 0,1-1 0,-1 1 1,1 0-1,0 0 0,-1-1 0,1 1 0,-1 0 1,1 0-1,0 0 0,-1 0 0,1 0 1,-1 0-1,1 0 0,0 0 0,-1 0 0,1 0 1,-1 0-1,1 0 0,0 0 0,-1 0 0,1 1 1,-1-1-1,1 0 0,0 0 0,-1 1 1,1-1-1,-1 0 0,1 1 0,-1-1 0,1 1 1,-1-1-1,0 1 0,1-1 0,-1 1 1,1-1-1,-1 1 0,0-1 0,1 1 0,2 10 23,1 1-1,-2-1 0,1 1 0,-2 0 0,1-1 1,-2 1-1,0 0 0,0 0 0,-3 19 0,2-21-18,-1 9 31,-1-1 0,-10 35 1,-4 33 191,15-73-29,2-13-204,0 1 1,0-1-1,0 0 1,0 0-1,0 0 1,0 1-1,0-1 1,0 0-1,0 0 1,0 0-1,0 0 1,0 1-1,0-1 1,0 0-1,0 0 1,0 0-1,1 1 1,-1-1-1,0 0 1,0 0-1,0 0 1,0 0-1,0 1 1,0-1-1,0 0 1,1 0-1,-1 0 1,0 0-1,0 0 1,0 0-1,0 1 1,1-1-1,-1 0 1,0 0-1,0 0 1,0 0-1,0 0 1,1 0-1,-1 0 1,0 0 0,0 0-1,0 0 1,1 0-1,6 0 94,-7 0-97,0 0 1,1 0 0,-1 0-1,0 0 1,1 0 0,-1 0 0,0 0-1,1 0 1,-1 0 0,0 0 0,0 0-1,1 0 1,-1-1 0,0 1 0,0 0-1,1 0 1,-1 0 0,0 0 0,0 0-1,1-1 1,-1 1 0,0 0 0,0 0-1,1-1 1,-1 1 0,0 0-1,0 0 1,0-1 0,0 1 0,0 0-1,1 0 1,-1-1 0,0 1 0,0 0-1,0 0 1,0-1 0,0 1 0,0 0-1,0-1 1,87-202 426,-55 147-311,-22 40-67,-1-1-1,0 0 1,6-19-1,-15 35-50,1-1-1,-1 1 1,1 0-1,-1-1 1,1 1-1,-1 0 1,1 0 0,-1-1-1,1 1 1,0 0-1,0 0 1,0 0-1,0 0 1,0 0-1,0 0 1,0 0-1,1-1 1,2 8-3,-4 13 9,-5 10 34,-16 51 0,2-9-9,16-51-17,1 0-1,0 37 1,2-50 5,1-3 0,-1 1 0,1-1 0,0 1 0,1-1 0,-1 0 0,1 1 0,0-1 0,0 0 0,0 0 1,0 0-1,1-1 0,-1 1 0,1 0 0,0-1 0,7 7 0,-9-10-18,0 0 1,0 1-1,0-1 0,0 0 1,0 0-1,0 0 0,0 0 1,0 0-1,0 0 1,0 0-1,0 0 0,1 0 1,-1-1-1,0 1 0,0 0 1,0-1-1,0 1 0,0 0 1,-1-1-1,1 1 0,0-1 1,0 0-1,0 1 0,0-1 1,1-1-1,6-3 5,-3 2-3,1 0 0,-1 0 0,0-1 0,0 0 0,-1 0 0,1 0 0,6-9 0,27-40 64,-15 20 6,-14 20-49,0-1 0,6-15 0,-8 15 11,0 0 0,14-17 1,-11 19-1,5-7 51,-8 11-57,-2 0 25,-1 9-18,-5 8-48,-20 51 6,11-35-8,2 0 0,1 1 0,-4 34-1,-3 9-4,12-61 10,0 1-1,1 0 1,0 0-1,1 0 0,-1 0 1,2 0-1,-1 0 1,2 0-1,-1 0 1,4 13-1,-4-21 11,-1-1 0,1 1 1,-1 0-1,1 0 0,-1 0 0,1 0 1,0-1-1,-1 1 0,1 0 0,0 0 0,0-1 1,-1 1-1,1-1 0,0 1 0,0-1 0,0 1 1,0-1-1,0 1 0,0-1 0,0 0 1,0 0-1,0 1 0,0-1 0,0 0 0,0 0 1,0 0-1,0 0 0,0 0 0,0 0 0,0 0 1,0-1-1,0 1 0,0 0 0,0 0 1,0-1-1,-1 1 0,1-1 0,0 1 0,1-1 1,6-3 0,0 0 0,0 0 1,9-8-1,-14 10-1,13-10 5,-1 0 0,0-1 0,0-1 0,-2-1 0,1 0 0,17-26 0,-16 17 42,-1 0 0,-1-1 0,-1 0-1,10-33 1,-18 34 10,-3 11 38,-1 13-92,0 0 1,0 0-1,0 0 1,0 0 0,0 0-1,0 0 1,0 0 0,0-1-1,0 1 1,0 0-1,0 0 1,0 0 0,0 0-1,0 0 1,0 0 0,-1 0-1,1-1 1,0 1-1,0 0 1,0 0 0,0 0-1,0 0 1,0 0 0,0 0-1,0 0 1,0 0 0,0 0-1,0 0 1,-1-1-1,1 1 1,0 0 0,0 0-1,0 0 1,0 0 0,0 0-1,0 0 1,0 0-1,-1 0 1,1 0 0,0 0-1,0 0 1,0 0 0,0 0-1,0 0 1,0 0-1,0 0 1,-1 0 0,1 0-1,0 0 1,0 0 0,0 0-1,0 0 1,0 0-1,0 0 1,0 1 0,-1-1-1,-7 22 124,4-13-130,0 0-1,1 0 1,0 0 0,0 1-1,1-1 1,1 1-1,-1-1 1,2 1-1,-1 0 1,2 11 0,-1-7-7,1 0 1,0 1-1,1-1 1,7 24-1,-8-32-1,1 0 0,0 0 0,1-1-1,0 1 1,0-1 0,0 1 0,0-1 0,1 0-1,0 0 1,0-1 0,0 1 0,1-1 0,8 7-1,-11-10 9,0 0 0,1 0 0,-1 0 0,1 0-1,-1-1 1,1 1 0,-1-1 0,1 0 0,0 1-1,-1-1 1,1 0 0,-1-1 0,1 1 0,0 0-1,-1-1 1,1 1 0,-1-1 0,1 0 0,-1 0-1,0 0 1,1 0 0,-1 0 0,0 0 0,0-1-1,3-1 1,6-5 41,1-1-1,-1 0 1,11-13-1,-22 22-36,27-29 59,22-33 0,-13 16 9,-18 19-42,-16 23-20,0 0-1,0 0 1,1 0-1,-1 1 1,1-1-1,0 1 1,0-1 0,1 1-1,-1 0 1,0 1-1,7-5 1,1 0 27,21-8 27,-31 15-61,-1-1 0,1 1 0,0 0-1,0 0 1,0 0 0,0 0 0,0 0 0,0 0 0,0 0 0,-1 0 0,1 0 0,0 0 0,0 0 0,0 1 0,0-1 0,0 0 0,-1 0 0,1 1 0,0-1-1,0 1 1,-1-1 0,1 1 0,0-1 0,0 1 0,-1-1 0,1 1 0,-1 0 0,1-1 0,0 1 0,-1 0 0,1 0 0,0 1 0,1 3-1,0 0 1,0 0 0,-1 0-1,0 1 1,0-1 0,0 0 0,0 1-1,-1-1 1,0 0 0,0 1-1,0-1 1,-1 0 0,0 1-1,0-1 1,0 0 0,0 1-1,-1-1 1,0 0 0,0 0 0,-4 6-1,0 0 12,4-7 4,-1 1 1,1 1 0,0-1 0,0 0 0,0 0-1,1 1 1,0-1 0,-1 8 0,2-10 6,0 1 93,6-10-34,-1 0-88,18-23 34,-1 1-6,33-33 0,-52 59-10,-1-1 1,1 0-1,0 1 1,0-1-1,0 1 1,0 0-1,1 0 1,-1 0-1,0 1 1,1-1-1,0 1 1,-1-1-1,1 1 1,0 1-1,3-2 1,-6 2-12,0 1 1,-1-1 0,1 0 0,-1 0 0,1 1-1,0-1 1,-1 0 0,1 1 0,-1-1 0,1 1-1,-1-1 1,1 1 0,-1-1 0,0 1 0,1-1 0,-1 1-1,1-1 1,-1 1 0,0-1 0,0 1 0,1-1-1,-1 1 1,0 0 0,0-1 0,0 1 0,0 0-1,0-1 1,1 1 0,-1 0 0,0-1 0,-1 2-1,1 26 2,0-24 1,-1 22-1,1-16 8,0 0 0,-1 0 1,0 0-1,0 0 0,-1 0 0,0 0 1,-7 16-1,7-18 14,7-9-6,12-11-7,-17 12-12,18-15 0,0-2 1,-1 0-1,26-35 1,36-64-2,-74 107 9,5-4 53,-7 16-30,-2 9-13,5 137 8,-6-142-35,0 0 0,0-1-1,1 1 1,0 0 0,1-1 0,-1 1-1,1-1 1,0 1 0,5 7 0,-6-12 6,0 0 0,0 0 1,0-1-1,1 1 1,-1-1-1,0 1 0,1-1 1,0 1-1,-1-1 1,1 0-1,0 1 0,0-1 1,-1 0-1,1 0 0,0-1 1,0 1-1,0 0 1,0-1-1,0 1 0,0-1 1,1 1-1,-1-1 1,0 0-1,0 0 0,0 0 1,0 0-1,0 0 1,0-1-1,1 1 0,-1-1 1,0 1-1,0-1 1,2-1-1,7-2 7,1-1-1,-1-1 1,0 0-1,-1 0 1,1-1 0,-1 0-1,-1-1 1,1 0-1,-2-1 1,1 0 0,-1 0-1,0-1 1,-1 0 0,0 0-1,0-1 1,6-15-1,5-16 15,-1-1 0,-3-1 0,10-47-1,-17 64-13,16-60 63,-5-1 0,11-129 0,-29 201-50,-1-1 0,0 1 0,-5-19 0,3 17 43,-1-34 0,7 47-24,-3 5-35,0 0-1,0 0 0,0 0 1,0 0-1,-1 0 0,1 0 1,0 0-1,0 0 0,0 0 1,0 0-1,0 0 0,0 0 1,0 0-1,0 0 0,0 0 1,0 0-1,0 0 0,0 1 1,0-1-1,0 0 0,0 0 1,-1 0-1,1 0 0,0 0 1,0 0-1,0 0 0,0 0 1,0 0-1,0 0 0,0 1 1,0-1-1,0 0 0,0 0 1,0 0-1,0 0 0,0 0 1,1 0-1,-1 0 0,0 0 1,0 0-1,0 0 0,0 1 1,0-1-1,0 0 0,0 0 1,0 0-1,0 0 0,0 0 1,0 0-1,0 0 0,0 0 1,0 0-1,0 0 0,0 0 1,1 0-1,-1 0 0,0 0 1,0 0-1,0 0 0,0 0 1,0 0-1,0 0 0,0 0 1,-3 8 0,1 0 0,-1-1 0,1 1 0,1 0 1,-1 0-1,1 12 0,-2 5-16,-10 168-71,7-69-11,0-50 29,-6 109-114,12-156 154,-1-17 13,1 0-1,0 0 0,1 0 1,0 0-1,4 16 0,15 31 78,-19-54-50,1 1 1,0-1 0,-1 0 0,1 0 0,0 0-1,0 0 1,6 6 0,-6-8-9,-1 0 0,1 0 0,0 0 1,0 0-1,1 0 0,-1 0 0,0 0 0,0-1 1,0 1-1,1-1 0,-1 0 0,0 1 1,0-1-1,4-1 0,2 0 1,0-1 0,-1 0 1,1 0-1,-1-1 0,0 0 0,0 0 0,0 0 1,0-1-1,0-1 0,-1 1 0,11-10 1,3-6 40,18-25 1,-11 14-11,-21 23-20,0 0-1,0 0 1,-1 0-1,1-1 1,-2 0 0,1 0-1,-1 0 1,-1 0 0,0-1-1,3-15 1,-3 13 0,-1 4 4,0 1 0,-1 0-1,0-1 1,0-8 0,-1 14-16,0 0 0,0 1 0,0-1 0,-1 0 0,1 1 0,0-1 0,-1 0 0,1 1 1,-1-1-1,0 1 0,1-1 0,-1 0 0,0 1 0,0 0 0,0-1 0,0 1 0,0 0 1,-1-1-1,1 1 0,0 0 0,0 0 0,-1 0 0,1 0 0,-2-1 0,1 2-3,1 0 0,0 0 1,-1 0-1,1 0 0,0 1 0,0-1 0,-1 0 0,1 0 0,0 1 0,0-1 0,0 1 0,-1-1 0,1 1 0,0-1 1,0 1-1,0 0 0,0 0 0,0-1 0,0 1 0,0 0 0,0 0 0,1 0 0,-1 0 0,0 0 0,0 2 0,-25 32 19,23-30-16,-6 8 5,2 0 0,0 0 0,0 1 0,1 0 0,-8 29 0,13-37-11,-1 1 1,1 0-1,0 0 1,0 0-1,1 0 1,0 0-1,1 0 1,-1 0-1,1 0 1,1 0-1,-1-1 1,1 1-1,0 0 1,1-1-1,2 8 1,-2-10 0,1 0 1,-1 0 0,0 0 0,1-1 0,0 1 0,0-1 0,0 0 0,0 0 0,0 0-1,1-1 1,-1 1 0,1-1 0,7 3 0,-3-2 0,-1-1 0,0 1 0,1-2 0,0 1 0,-1-1 0,1 0 0,10-1 0,-5-2-3,1 0 1,0-1-1,0-1 0,-1-1 1,0 0-1,0 0 0,16-10 0,89-56-12,-112 66 16,5-4 21,-1 0-1,15-15 1,-1 1 21,-18 15-19,-6 6-14,0 1 1,0 0-1,0 0 1,0-1-1,0 1 1,0 0-1,0 0 1,1 0-1,-1 0 1,0 0-1,1 0 1,-1 1-1,4-2 1,-8 21 105,2-12-113,0 1 1,0 0-1,0 0 0,1 0 1,0 0-1,1 0 1,0 0-1,0-1 0,1 1 1,-1 0-1,2 0 1,-1-1-1,1 0 0,0 1 1,1-1-1,7 10 1,-8-10-3,2-2 1,-1 1 0,1-1-1,0 1 1,0-1 0,0 0-1,0-1 1,1 0 0,0 1-1,0-2 1,0 1 0,1-1-1,-1 0 1,1 0 0,0-1-1,-1 0 1,1 0 0,13 2-1,-3-3 19,0-1 0,0-1-1,0 0 1,-1-1 0,1-1 0,28-8-1,-17 2 55,0-2-1,-1-1 1,26-16-1,-38 22-12,-13 5-37,0 0-1,0 1 0,0-1 1,0 0-1,0 0 0,0 0 0,0 0 1,0 0-1,0 0 0,-1-1 1,1 1-1,-1-1 0,1 1 1,-1-1-1,1 0 0,1-2 1,-3 4-20,0-1 0,0 1 0,0 0 1,0 0-1,0-1 0,0 1 0,0 0 1,0-1-1,0 1 0,0 0 0,0-1 1,-1 1-1,1 0 0,0 0 0,0-1 1,0 1-1,0 0 0,-1 0 0,1-1 1,0 1-1,0 0 0,0 0 0,-1-1 1,1 1-1,0 0 0,0 0 0,-1 0 1,1 0-1,0-1 0,0 1 0,-1 0 1,1 0-1,0 0 0,-1 0 0,1 0 1,0 0-1,-1 0 0,1 0 0,0 0 1,0 0-1,-1 0 0,1 0 0,0 0 1,-1 0-1,1 0 0,0 0 0,-1 0 1,1 0-1,-19 3-12,-41 14 87,-7 0-3752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1:39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344 580 4216,'0'0'6045,"-13"-1"-5512,11 1-519,-10-2 142,-1 1 0,0 1 0,1 0 1,-1 0-1,0 1 0,1 1 0,-1 0 1,1 1-1,-20 7 0,15-3 211,1 2-1,0 0 0,0 0 0,1 2 1,0 0-1,1 0 0,0 2 0,0-1 1,-19 27-1,31-37-294,1-1 0,0 1 0,-1 0 1,1 0-1,0 0 0,0 1 0,0-1 0,0 0 0,1 0 1,-1 0-1,1 1 0,-1-1 0,1 0 0,0 1 1,0-1-1,0 0 0,0 1 0,0-1 0,0 0 0,1 1 1,-1-1-1,1 0 0,0 0 0,-1 1 0,1-1 0,0 0 1,0 0-1,2 3 0,-1-3-26,0 0 1,1 0-1,-1 0 1,0 0-1,1 0 1,-1-1-1,1 1 1,-1-1-1,1 0 1,0 1-1,0-1 1,0-1-1,-1 1 1,1 0-1,0-1 1,0 1-1,0-1 1,0 0-1,0 0 1,0 0-1,5-1 1,2 0 18,0-1 0,0-1 0,0 0 0,0 0 0,-1-1 0,1 0 0,-1-1 0,0 0 0,-1 0 0,17-13 0,-20 13-24,1 0 1,-1 0 0,1-1-1,-1 0 1,-1 0 0,1 0-1,-1-1 1,-1 0 0,1 1-1,-1-1 1,0 0 0,0-1-1,-1 1 1,3-14 0,-5 19-16,0 0 1,0 0 0,0 0 0,0 0 0,0 0-1,0 0 1,0 1 0,-1-1 0,1 0 0,0 0-1,-1 0 1,0 0 0,0 1 0,1-1 0,-1 0-1,0 1 1,0-1 0,0 1 0,-1-1 0,1 1-1,0-1 1,0 1 0,-1 0 0,1-1-1,-1 1 1,1 0 0,-1 0 0,0 0 0,1 0-1,-1 1 1,0-1 0,0 0 0,0 1 0,1-1-1,-1 1 1,0 0 0,0-1 0,0 1 0,0 0-1,0 0 1,0 0 0,0 1 0,1-1-1,-1 0 1,0 1 0,0-1 0,0 1 0,0-1-1,1 1 1,-1 0 0,0 0 0,1 0 0,-3 2-1,4-3-21,-1 0-1,1 0 1,0 1-1,-1-1 0,1 0 1,0 0-1,0 1 1,-1-1-1,1 0 0,0 1 1,0-1-1,0 0 1,-1 1-1,1-1 1,0 0-1,0 1 0,0-1 1,0 0-1,0 1 1,0-1-1,0 1 0,0-1 1,0 0-1,0 1 1,0-1-1,0 0 0,0 1 1,0-1-1,0 1 1,0-1-1,0 0 1,0 1-1,0-1 0,1 0 1,-1 1-1,0-1 1,0 1-1,16 15 88,-9-12-75,0 1 0,0-1-1,13 6 1,-12-7-11,1-1 1,0 0-1,0 0 1,1 0-1,-1-1 1,0-1-1,18-1 0,-12-1 13,0 0 0,0-2 0,-1 1 0,15-7-1,-21 6 5,0 0 0,0 0-1,-1-1 1,0 1-1,0-2 1,0 1-1,-1-1 1,1 0 0,-2 0-1,1-1 1,7-11-1,-2 2 49,0-1 0,-2-1-1,15-35 1,-12 14 84,-1 0 1,-1-1-1,-3-1 1,-1 1-1,-2-1 1,-2 0-1,-2 0 1,-5-50 0,4 87-111,1 0-1,-1 0 1,1 0 0,-1 0 0,0 0 0,-1 0 0,1 0 0,-1 0 0,0 1 0,0-1 0,0 1 0,-5-7 0,7 9-38,-1 1 0,1 0 1,-1 0-1,1-1 1,-1 1-1,1 0 1,-1 0-1,1 0 1,-1 0-1,1-1 1,-1 1-1,1 0 0,-1 0 1,1 0-1,-1 0 1,1 0-1,-1 0 1,1 0-1,-1 1 1,1-1-1,-1 0 1,1 0-1,-1 0 0,1 0 1,0 1-1,-1-1 1,1 0-1,-1 0 1,1 1-1,-1-1 1,1 0-1,0 1 1,-1-1-1,1 0 0,0 1 1,-1-1-1,1 1 1,0-1-1,-1 1 1,-14 23 82,14-22-86,-12 24 18,1 1 1,2 0 0,0 0 0,2 1-1,-8 51 1,-7 151 25,16-21-75,-9 112-12,7-224 24,-16 102-40,22-178 57,-7 30 2,9-48-3,0 0 0,0 0 0,0 0-1,0 0 1,-1 0 0,0 0 0,1 0 0,-1 0-1,0 0 1,0-1 0,-5 5 0,6-6-1,1-1 0,0 0 0,-1 1 1,1-1-1,-1 0 0,1 1 1,0-1-1,-1 0 0,1 0 0,-1 0 1,1 1-1,-1-1 0,1 0 1,-1 0-1,1 0 0,0 0 1,-1 0-1,1 0 0,-1 0 0,1 0 1,-1 0-1,1 0 0,-1 0 1,1 0-1,-1 0 0,1 0 0,-1-1 1,1 1-1,-1 0 0,1 0 1,0 0-1,-1-1 0,1 1 0,-1-1 1,-11-17 12,12 18-12,-12-24 16,2 0 1,0-1 0,2 0-1,0 0 1,-5-42 0,10 46 6,1 0 1,1 0-1,1 0 1,1 0 0,1 0-1,1 1 1,8-36-1,-6 44-1,-1-1-1,2 1 1,0-1 0,0 2-1,1-1 1,0 1-1,1 0 1,1 0 0,-1 1-1,2 0 1,-1 1-1,14-10 1,-14 12 1,-1 1 1,1 0-1,0 1 0,0 0 0,1 1 1,-1-1-1,1 2 0,0 0 1,0 0-1,0 0 0,0 1 0,1 1 1,-1 0-1,1 0 0,-1 1 1,11 1-1,-16 0-11,-1 0 0,0 0 0,1 1 0,-1-1 0,0 1 0,0 0 0,0 0 0,0 0 0,0 0 0,-1 1 0,1-1 1,-1 1-1,1 0 0,4 7 0,2 2 37,-1 1 1,15 27 0,9 13 82,-30-48-105,-2-4-33,0 0 0,-1 0 0,1 0 1,0 0-1,0 0 0,0 0 0,0 0 0,0 0 0,0 0 0,0 0 0,0-1 1,0 1-1,3 1 0,-3-3-5,0 1 1,0 0 0,-1-1-1,1 1 1,0-1 0,0 0-1,0 1 1,0-1-1,0 0 1,-1 0 0,1 1-1,0-1 1,-1 0 0,1 0-1,0 0 1,-1 0 0,1 0-1,-1 0 1,1 0-1,-1 0 1,0 0 0,1 0-1,-1 0 1,0 0 0,0-1-1,13-37-3462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1:42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334 894 5824,'0'0'6762,"-11"0"-6260,-10 2 72,0 1 1,0 1 0,0 0-1,1 2 1,-37 15-1,39-13-229,0 2-1,1 0 1,-16 13-1,27-18-233,0 1-1,0-1 1,1 1-1,-1 0 1,2 1-1,-1-1 1,1 1-1,0 0 1,0 0-1,-5 13 1,9-17-82,-4 6 103,1 0 0,0 0 0,1 0 1,-2 14-1,4-21-97,0 1-1,0-1 1,0 1-1,0 0 1,1-1 0,-1 1-1,1-1 1,-1 1 0,1-1-1,0 1 1,0-1-1,0 0 1,0 1 0,1-1-1,-1 0 1,1 0 0,-1 0-1,1 0 1,0 0-1,3 3 1,-3-3-9,0 0-1,0 0 1,0 0 0,1-1-1,-1 1 1,0-1-1,1 0 1,-1 0 0,1 0-1,0 0 1,-1 0 0,1 0-1,0-1 1,-1 1-1,1-1 1,0 0 0,-1 0-1,1 0 1,0 0 0,0 0-1,-1 0 1,1-1-1,0 1 1,-1-1 0,1 0-1,0 0 1,-1 0 0,1 0-1,-1 0 1,0-1-1,5-3 1,1-1 23,0 0 0,0-1 0,-1 0 0,0 0 0,0-1 0,9-15 0,29-57 258,-35 61-218,12-49 485,-22 68-566,0 0 0,0 0 0,0 0 0,0 0-1,0 0 1,-1 0 0,1 0 0,0 0 0,0 0 0,0 0-1,0 0 1,0 0 0,0 0 0,0 0 0,0 0 0,-1 0-1,1 0 1,0 0 0,0 0 0,0 0 0,0 0 0,0 0-1,0 0 1,0 0 0,0 0 0,0-1 0,0 1 0,-1 0-1,1 0 1,0 0 0,0 0 0,0 0 0,0 0 0,0 0-1,0 0 1,0 0 0,0-1 0,0 1 0,0 0 0,0 0-1,0 0 1,0 0 0,0 0 0,0 0 0,0 0 0,0 0-1,0-1 1,0 1 0,0 0 0,0 0 0,0 0 0,0 0-1,0 0 1,0 0 0,0 0 0,0 0 0,0-1 0,0 1-1,0 0 1,0 0 0,1 0 0,-1 0 0,0 0 0,0 0-1,0 0 1,0 0 0,0 0 0,0 0 0,0 0 1,-1 0 1,1 1-1,-1-1 1,1 0-1,-1 1 0,1-1 1,0 1-1,-1-1 1,1 1-1,-1-1 1,1 1-1,0-1 1,0 1-1,-1 0 0,1-1 1,0 1-1,0-1 1,-1 2-1,1 7 11,-1 0 0,1-1 0,1 1-1,0 0 1,0 0 0,0 0 0,1-1 0,0 1-1,1-1 1,0 0 0,1 1 0,-1-1-1,1-1 1,1 1 0,0-1 0,0 1-1,8 8 1,-10-14-14,0 1-1,1-1 1,-1-1-1,0 1 1,1 0-1,-1-1 0,1 0 1,0 0-1,-1 0 1,1 0-1,0-1 1,0 1-1,-1-1 1,1 0-1,0 0 1,0 0-1,4-1 1,2-1 4,0 0 0,0 0 0,0-1 0,0 0 0,11-5 0,-2-2 15,1 0-1,-1-2 1,-1 0 0,0-1 0,-1-1-1,0 0 1,-1-1 0,24-31 0,14-18 40,-34 42-29,-1-1 1,-1-1-1,-1 0 0,15-30 0,-15 18 40,-3-2-1,-1 0 1,14-65-1,8-124 183,-23 95-170,-12 115-69,0-1 0,-1 1 1,-1-1-1,0 1 1,-8-25-1,9 37-8,-1 0-1,0 1 1,0-1 0,0 1-1,0 0 1,-1-1-1,0 1 1,-5-7 0,7 11-8,0-1 0,0 0 0,0 0 0,0 0 0,0 1 0,-1-1 0,1 1 1,0-1-1,0 1 0,0-1 0,-1 1 0,1-1 0,0 1 0,-1 0 0,1 0 0,0 0 1,0 0-1,-1 0 0,1 0 0,0 0 0,-1 0 0,1 1 0,0-1 0,-1 0 1,1 1-1,0-1 0,0 1 0,0-1 0,0 1 0,-1 0 0,1-1 0,0 1 0,0 0 1,0 0-1,0 0 0,-1 1 0,-9 9-2,1 0-1,0 1 1,0 0-1,1 1 1,0 0 0,1 1-1,1 0 1,0 0-1,1 0 1,-8 29 0,1 8-37,-12 97 1,20-102 11,2 0-1,1 1 1,3-1-1,2 1 1,2-1 0,2 0-1,2-1 1,2 0-1,25 66 1,-34-104 13,1-1 1,1 1 0,-1-1-1,1 1 1,0-1-1,1 0 1,-1-1 0,1 1-1,0-1 1,12 9-1,-14-11 8,1-1 0,0 0-1,1 1 1,-1-1 0,0-1-1,1 1 1,-1-1-1,1 1 1,-1-1 0,1-1-1,-1 1 1,1-1-1,0 1 1,-1-1 0,1 0-1,0-1 1,-1 1 0,6-2-1,-1-1 3,0 0 0,1 0 0,-1-1-1,-1 0 1,1-1 0,0 0 0,-1 0-1,0-1 1,8-7 0,6-8 36,31-37-1,-3 2 80,-40 47-54,-6 4 28,-5 7-3,-17 23-2,11-15-78,1 0 1,1 0-1,-1 0 0,2 1 1,-1 0-1,2 0 0,0 0 1,0 1-1,1-1 0,0 1 1,1-1-1,0 1 0,1 0 1,2 22-1,-1-30-1,-1-1 0,1 0-1,0 0 1,0 0 0,1 0 0,-1 0 0,1-1 0,-1 1-1,1 0 1,0-1 0,0 1 0,0-1 0,1 1 0,-1-1-1,0 0 1,1 0 0,-1 0 0,1 0 0,0-1 0,3 2-1,-1-1-1,-1 0 0,0-1 0,1 1 0,-1-1 0,1 0 0,-1-1 0,1 1 0,0-1 1,-1 0-1,1 0 0,0 0 0,8-2 0,-6 0 3,-1 0 1,1-1 0,-1 0 0,1 0 0,-1 0-1,0-1 1,0 0 0,-1 0 0,1 0 0,-1-1 0,0 0-1,0 0 1,-1 0 0,1-1 0,-1 1 0,0-1 0,-1 0-1,1 0 1,-1-1 0,0 1 0,-1-1 0,0 1-1,0-1 1,2-8 0,-3 8 4,0 0 0,0 0 0,0 1 1,-1-1-1,1 0 0,-2 0 0,1 0 0,-1 0 0,0 0 0,-1 0 0,1 1 1,-1-1-1,-1 1 0,1-1 0,-1 1 0,0 0 0,-1 0 0,1 0 0,-1 0 1,0 0-1,-1 1 0,1 0 0,-1 0 0,-8-6 0,8 8 7,-1 0-1,0 0 1,0 1-1,0 0 1,0 0-1,-1 0 1,1 1-1,0 0 1,-1 0-1,1 0 1,-1 1-1,1 0 1,-1 1-1,1-1 1,-12 4-1,17-5-15,1 1 0,0 0 0,0 0 0,-1 0 0,1 0 0,0 0-1,-1 0 1,1 1 0,0-1 0,-1 0 0,1 0 0,0 0 0,0 0 0,-1 0 0,1 0-1,0 0 1,-1 0 0,1 1 0,0-1 0,0 0 0,-1 0 0,1 0 0,0 1 0,0-1 0,0 0-1,0 0 1,-1 1 0,1-1 0,0 0 0,0 0 0,0 1 0,0-1 0,0 0 0,-1 1-1,1-1 1,0 0 0,0 0 0,0 1 0,0-1 0,0 0 0,0 1 0,0-1 0,0 0-1,0 1 1,0-1 0,0 0 0,1 0 0,-1 1 0,0-1 0,0 0 0,0 1 0,0-1 0,0 0-1,1 0 1,-1 1 0,0-1 0,0 0 0,0 0 0,1 0 0,-1 1 0,0-1 0,0 0-1,0 0 1,1 1 0,1 0 0,0 0 0,-1 0-1,1 0 1,0-1 0,0 1 0,-1 0-1,1-1 1,0 1 0,3 0 0,18 0-1,1-1 1,-1-1 0,0-1 0,1-2 0,-1 0 0,0-1-1,38-14 1,-31 7-1,1 1 0,1 2 0,62-11 0,-92 20 1,0-1 1,-1 1-1,1 0 0,0 0 0,-1 0 0,1 0 0,0 0 1,0 0-1,-1 1 0,1-1 0,0 0 0,-1 1 1,1 0-1,0-1 0,-1 1 0,1 0 0,-1 0 0,1-1 1,-1 1-1,0 0 0,1 1 0,1 0 0,-2 1 4,0-1-1,1 0 0,-1 0 1,0 1-1,0-1 1,-1 1-1,1-1 0,0 1 1,-1-1-1,1 1 0,-1-1 1,0 1-1,0 3 1,-1 4 9,0 0 1,0 1-1,-1-1 1,-1 0 0,1 0-1,-6 11 1,-35 62 258,43-82-269,0-1 0,0 1 0,0-1 0,0 0 0,0 1 1,-1-1-1,1 1 0,0-1 0,0 0 0,0 1 0,-1-1 0,1 0 0,0 1 0,-1-1 0,1 0 0,0 1 0,-1-1 0,1 0 0,0 0 0,-1 1 0,1-1 0,0 0 1,-1 0-1,1 0 0,-1 1 0,0-1 0,1 0-2,0 0 0,0 0 1,0-1-1,0 1 0,0 0 1,0 0-1,0 0 0,-1 0 0,1 0 1,0 0-1,0-1 0,0 1 1,0 0-1,0 0 0,0 0 0,0 0 1,0 0-1,0-1 0,0 1 1,0 0-1,0 0 0,0 0 1,0 0-1,0 0 0,0-1 0,0 1 1,0 0-1,1 0 0,-1 0 1,0 0-1,0 0 0,0 0 1,0-1-1,0 1 0,0 0 0,0 0 1,0 0-1,0 0 0,1 0 1,-1 0-1,0 0 0,0 0 0,0 0 1,0 0-1,0-1 0,0 1 1,1 0-1,-1 0 0,0 0 1,0 0-1,0 0 0,0 0 0,0 0 1,0 0-1,1 0 0,-1 0 1,0 0-1,6-4 8,0 0 0,-1 0 0,0-1 0,0 0 1,0 0-1,-1-1 0,1 1 0,5-11 0,8-9 7,90-97 76,-105 119-89,-1 1 0,0 0 1,1 0-1,0 0 0,-1 0 0,1 1 0,0-1 0,0 1 1,0-1-1,0 1 0,0 0 0,0 0 0,0 0 0,0 1 0,0-1 1,0 1-1,5 0 0,-7 0-3,0 1 0,0-1 0,0 1 0,0 0 0,0-1-1,0 1 1,0 0 0,0 0 0,0 0 0,0-1 0,0 1 0,-1 0 0,1 0 0,-1 0 0,1 1 0,0-1 0,-1 0 0,0 0 0,1 0 0,-1 0 0,0 0-1,1 0 1,-1 1 0,0-1 0,0 0 0,0 2 0,1 34 42,-1-36-41,-10 70 37,7-52-16,0 1 1,-1 24 0,4-44-23,0 0 0,0 0 1,0 0-1,0 0 0,0 0 1,0 0-1,0 1 0,0-1 1,0 0-1,0 0 0,0 0 1,0 0-1,0 0 0,0 0 1,1 0-1,-1 1 0,0-1 1,0 0-1,0 0 0,0 0 1,0 0-1,0 0 0,0 0 1,0 0-1,0 0 0,0 0 1,0 0-1,1 1 0,-1-1 1,0 0-1,0 0 0,0 0 1,0 0-1,0 0 0,0 0 1,0 0-1,1 0 0,-1 0 1,0 0-1,0 0 0,0 0 1,0 0-1,0 0 0,0 0 1,0 0-1,1 0 0,-1 0 1,0 0-1,0 0 0,0 0 1,0 0-1,0-1 0,0 1 1,0 0-1,1 0 0,-1 0 1,0 0-1,0 0 0,0 0 1,0 0-1,0 0 0,11-10 26,11-14-20,5-12-2,-17 21-1,1 0 1,0 1 0,1 0 0,0 1-1,1 0 1,1 1 0,18-13 0,-32 25-4,1 0 1,-1 0 0,0-1 0,1 1 0,-1 0 0,1 0 0,-1 0 0,0 0 0,1-1 0,-1 1 0,1 0 0,-1 0 0,0 0 0,1 0 0,-1 0 0,1 0 0,-1 0 0,0 0 0,1 1 0,-1-1 0,1 0 0,-1 0 0,1 0 0,-1 0-1,0 0 1,1 1 0,-1-1 0,0 0 0,1 0 0,-1 1 0,0-1 0,1 0 0,-1 0 0,0 1 0,0-1 0,1 0 0,-1 1 0,0-1 0,0 1 0,1-1 0,-1 0 0,0 1 0,5 22 6,-3-16 1,8 43-1,-7-31 8,1-1 0,1 1 1,0-1-1,16 34 0,-15-39-10,-2-6 1,-1 1 0,2-1-1,-1 0 1,1 0 0,0 0 0,0 0-1,0-1 1,13 10 0,-16-15 1,1 0 0,0 0 0,0-1-1,0 1 1,0-1 0,0 0 0,0 0 0,0 0 0,0 0 0,0 0 0,0-1 0,0 0 0,0 1 0,0-1 0,3-1-1,-1 0 4,2 0-2,0-1 1,0 1-1,-1-1 1,1-1-1,-1 0 0,0 1 1,0-2-1,0 1 0,-1-1 1,0 0-1,10-10 0,0-5 44,0-1 0,12-23 0,-17 27-8,2-3-2,7-9 147,16-39 0,-35 68-187,0 0 0,0 0 0,0 0 0,0 0 0,0-1-1,0 1 1,0 0 0,0 0 0,0 0 0,0 0 0,0 0 0,1-1 0,-1 1 0,0 0 0,0 0 0,0 0 0,0 0 0,0 0 0,0 0 0,0 0 0,1-1 0,-1 1 0,0 0 0,0 0 0,0 0 0,0 0 0,0 0-1,0 0 1,1 0 0,-1 0 0,0 0 0,0 0 0,0 0 0,0 0 0,1 0 0,-1 0 0,0 0 0,0 0 0,0 0 0,0 0 0,0 0 0,1 0 0,-1 0 0,0 0 0,5 8 44,3 12-23,-1 8 0,-2 0 0,-1 1 0,0-1 0,-2 32 0,-12 117 45,10-170-66,-6 26 2,6-32-4,-1 1 0,1-1 0,-1 0 0,1 0 0,-1 1 0,0-1 0,0 0 0,0 0 0,1 0 0,-1 1 0,0-1 0,0 0 0,0 0 0,-1-1-1,1 1 1,0 0 0,0 0 0,0 0 0,-1-1 0,0 1 0,1-1 3,-1 0-1,1 0 1,0 0-1,0 0 1,0 0-1,0 0 1,0-1-1,0 1 1,0 0-1,0-1 1,0 1 0,0-1-1,0 1 1,0-1-1,0 0 1,0 1-1,1-1 1,-1 0-1,0 0 1,0 1-1,1-1 1,-2-2-1,-16-21 47,11 11-29,0 1 1,0-1-1,1 0 1,1-1-1,0 1 1,1-1-1,0 0 0,1 0 1,-1-20-1,4 28-8,1-11 100,0 16-111,-1 1 0,0 0-1,1-1 1,-1 1 0,1 0 0,-1-1 0,1 1 0,-1 0 0,1 0-1,-1 0 1,1-1 0,-1 1 0,1 0 0,-1 0 0,1 0 0,-1 0-1,1 0 1,-1 0 0,1 0 0,-1 0 0,1 0 0,-1 0-1,1 0 1,-1 0 0,1 1 0,-1-1 0,1 0 0,-1 0 0,1 0-1,-1 1 1,1-1 0,-1 0 0,1 1 0,-1-1 0,1 1-1,50 23-2,1-2 0,1-2-1,1-3 1,63 13 0,-100-28 1,1 0 0,-1-1 0,1-1 0,-1-1 0,1 0 0,-1-1 0,0-1 1,1 0-1,-1-2 0,-1 0 0,1-1 0,25-12 0,-25 11-13,-12 5 5,-1 0-1,1 0 0,-1 0 0,0-1 0,1 0 0,3-3 0,-7 5-6,0 0-1,1-1 0,-1 1 0,0 0 1,-1-1-1,1 1 0,0-1 0,0 1 0,-1-1 1,1 1-1,-1-1 0,1 0 0,-1 1 1,1-1-1,-1 0 0,0 1 0,0-1 1,0 0-1,0 1 0,0-1 0,0 0 1,-1-2-1,-1-3-419,-1-1 1,0 1-1,0 0 1,0 0-1,-8-12 0,9 16-1016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1:43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97 9848,'0'0'1600,"100"-60"-912,-23 43-16,10 5 8,7 6-176,-1 4 0,-6 4 24,1 2 0,-5 2-72,6 2 15,-5 3-103,-9-5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1:45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1 429 4512,'0'0'8312,"12"1"-7891,-3 0-325,-4 0-43,0 0 0,0-1-1,0 1 1,0-1 0,0-1 0,0 1 0,-1-1 0,1 1 0,0-1 0,0-1 0,0 1 0,0-1-1,-1 0 1,10-4 0,1-6 241,0 0 0,0-1 0,-1 0-1,-1-2 1,0 1 0,16-26 0,-8 7 511,-1 0 0,20-48 0,-4-6 902,-35 84-1598,1 0-1,-1-1 1,0 1 0,0 0 0,0-1-1,0 1 1,-1 0 0,1-1 0,-1 1 0,0-1-1,0 1 1,0-1 0,-1 1 0,0-4 0,1 6-66,0 1 1,0-1 0,0 1-1,0-1 1,0 1 0,0-1-1,-1 1 1,1-1 0,0 1-1,0-1 1,-1 1 0,1-1-1,0 1 1,-1-1 0,1 1 0,0 0-1,-1-1 1,1 1 0,0 0-1,-1-1 1,1 1 0,-1 0-1,1-1 1,-1 1 0,-7 7 296,-1 2-187,4-4-125,0-1 0,0 1 0,1 0-1,-1 1 1,1-1 0,0 1 0,1-1 0,0 1 0,0 0 0,0 0 0,0 1 0,1-1-1,-2 9 1,0 4 38,2-1 0,-1 1 1,2 30-1,1-43-54,1 1 0,0 0 1,0-1-1,0 1 0,1-1 1,0 1-1,0-1 0,1 0 1,0 0-1,0 0 0,4 7 1,-4-10-4,-1 1 1,1-1 0,-1 0-1,1 0 1,0 0 0,0 0-1,0 0 1,1-1 0,-1 0-1,1 1 1,-1-1 0,1 0-1,0-1 1,0 1 0,-1-1-1,1 1 1,0-1 0,1 0-1,4 0 1,-1-1 4,-1 0-1,0-1 1,0 0 0,1-1-1,-1 1 1,0-1 0,0 0-1,0-1 1,-1 0 0,1 0-1,-1-1 1,1 1 0,-1-1-1,0-1 1,-1 1 0,7-7-1,6-7 48,0-1 0,-1 0-1,17-28 1,-25 32-19,0-1 0,-1 1 0,0-1 0,5-19 0,-5 14-4,-7 19-32,0 0 0,0 1 0,0-1 0,0 0 0,0 1 0,0-1 0,0 1 0,1-1 0,-1 1 0,1-1 0,-1 1 0,1 0 0,-1 0 0,1 0 0,0 0 0,0 0 0,-1 0 0,1 0 1,0 1-1,2-1 0,-3 0-3,1 1 0,-1 0 1,0 0-1,0 0 1,0 0-1,0 0 1,0 0-1,1 0 1,-1 1-1,0-1 0,0 0 1,0 1-1,0-1 1,0 0-1,0 1 1,0 0-1,0-1 0,0 1 1,0-1-1,0 1 1,0 0-1,0 0 1,-1 0-1,1-1 0,0 1 1,0 0-1,-1 0 1,1 0-1,-1 0 1,1 0-1,-1 0 0,1 0 1,-1 0-1,0 0 1,1 2-1,6 31 8,-2-1-1,-1 1 1,-1 52 0,2 19 53,-6-92-50,0-12-12,1 1 1,0-1-1,0 1 1,0-1 0,0 0-1,0 1 1,0-1 0,0 1-1,0-1 1,0 0 0,0 1-1,1-1 1,0 2 0,-1-3-2,1 0 0,-1 0 1,0 0-1,1 0 1,-1 0-1,1 0 0,-1 0 1,0 0-1,1 0 1,-1-1-1,0 1 0,1 0 1,-1 0-1,0 0 1,1-1-1,-1 1 0,0 0 1,0 0-1,1-1 1,-1 1-1,0 0 0,0 0 1,1-1-1,-1 1 1,0 0-1,0-1 0,0 0 1,2-1 7,58-73 91,-39 46-72,1 2-1,1 0 1,1 2 0,31-26-1,-52 49-18,0 0 0,0 0 1,0 0-1,0 0 0,0 0 0,0 1 0,1 0 0,-1-1 0,7 0 1,-8 2-7,-1 0 1,1 0-1,0 0 1,0 0-1,-1 0 1,1 0-1,0 1 0,0-1 1,-1 1-1,1-1 1,0 1-1,-1 0 1,1 0-1,-1 0 1,1 0-1,-1 0 1,1 0-1,-1 0 1,0 0-1,0 0 1,2 2-1,8 9 10,-2-2 2,0-1 0,-1 2 0,0-1 1,0 1-1,7 14 0,28 77 40,-42-100-51,1 1 1,-1-1-1,1 0 1,0 1-1,0-1 1,0 0-1,0 0 1,0 0-1,0-1 1,1 1-1,-1 0 1,4 1 0,9 5-2918,-13-7 2062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1:45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12760,'0'0'1832,"80"-46"-2136,-21 52 160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1:48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1334 5320,'0'0'4480,"4"-10"-3892,13-34 18,-15 40-478,0 0-1,0 0 1,1 1-1,0-1 0,-1 1 1,1 0-1,0 0 1,1 0-1,4-4 1,11-12 529,94-154 3178,-94 140-3191,-2-1 0,-1-1 0,15-50 0,12-53 1842,-43 137-2447,0 0-1,0 0 0,0 0 1,1 0-1,-1 0 0,0 1 1,0-1-1,1 0 0,-1 0 1,1 0-1,-1 0 0,1 1 1,-1-1-1,1 0 0,0 1 1,-1-1-1,1 0 0,0 1 1,-1-1-1,1 1 0,1-1 0,-2 1-5,1 0-1,0-1 0,-1 2 1,1-1-1,0 0 0,0 0 0,-1 0 1,1 0-1,0 0 0,-1 0 1,1 1-1,-1-1 0,1 0 0,0 1 1,-1-1-1,1 0 0,-1 1 1,1-1-1,-1 1 0,1-1 0,0 1 1,2 3 49,1 0-1,-1 0 1,0 0 0,-1 0 0,1 0 0,2 7 0,6 16 59,-1 1 0,-1 0 0,8 42 0,-14-52-92,-1 0 1,-1 0-1,0 0 1,-2 0-1,0 0 1,-7 33 0,7-42-32,-3 11 52,-1 0 1,-1 0 0,-13 30-1,17-46-54,0 0-1,0-1 1,0 1 0,0 0-1,0-1 1,-1 0-1,1 1 1,-1-1 0,0 0-1,0-1 1,0 1-1,0 0 1,-1-1 0,1 0-1,-1 1 1,1-2-1,-1 1 1,0 0 0,0-1-1,1 1 1,-1-1-1,-1 0 1,1 0 0,-6 0-1,4-2 2,0 0 0,0 0 0,1 0 0,-1-1 0,1 0 0,-1 0 0,1 0 0,0-1 0,0 0 0,0 0 0,0 0 0,0 0-1,1-1 1,-5-4 0,-3-4 25,1 1 0,0-1 0,-17-26 0,25 33-25,0 1 0,-1-1 1,1 0-1,0 0 0,1 0 1,-1 0-1,1-1 0,-2-7 1,6 11-9,0 1 0,1-1 0,-1 0 0,0 0 1,1 1-1,-1-1 0,1 1 0,0 0 0,-1 0 1,4-1-1,2 1-4,-1 0 1,1 1-1,-1 0 0,15 2 1,15 0-1,-34-2-5,185-15 18,-163 11-26,0-1 0,-1-1-1,1-1 1,-1-1 0,33-17 0,-34 13-2,-2 0 1,0-2-1,0 0 0,-1-2 0,-1 0 0,-1-1 1,30-35-1,-35 35 14,-1 0-1,-1-1 1,0 0 0,-2-1-1,0-1 1,-1 1 0,-1-1-1,-1-1 1,6-33 0,2-43 49,-5-1 1,-4-123-1,-5 219-52,0-11 8,-1-1 1,0 0-1,-6-23 1,6 34-8,1 1 1,-1 0-1,1 0 1,-1-1-1,0 1 1,0 0-1,0 0 1,0 0-1,0 0 1,-1 0-1,1 0 1,-1 0-1,1 0 1,-1 1 0,0-1-1,1 0 1,-1 1-1,0-1 1,0 1-1,0 0 1,0 0-1,0 0 1,-1 0-1,1 0 1,0 0-1,0 1 1,-1-1-1,1 1 1,-4-1 0,3 1-2,0 1 0,1-1 1,-1 1-1,1 0 0,-1 0 1,1 0-1,0 0 0,-1 0 1,1 0-1,0 1 1,0-1-1,0 1 0,0-1 1,0 1-1,-2 2 0,-27 34 0,20-18-5,0 0 0,1 0-1,1 1 1,1 0 0,0 1 0,2 0-1,1 0 1,-5 44 0,4 16-35,4 92 0,3-147 29,11 155-86,-8-135 69,0-11-7,8 41 0,-9-63 18,1-1-1,0 0 1,1 0-1,0-1 1,1 1 0,9 13-1,-14-24 18,0 0-1,1-1 1,-1 1-1,0-1 1,1 0-1,-1 1 1,1-1-1,0 0 1,-1 0-1,1 0 1,0 0-1,0 0 1,0 0-1,0-1 1,-1 1-1,1-1 1,0 1-1,0-1 1,0 0-1,0 1 1,0-1-1,0 0 1,0 0-1,0-1 1,0 1-1,0 0 1,0-1-1,0 1 1,0-1-1,0 0 1,0 1-1,0-1 1,0 0-1,2-2 0,3-1 9,0 0-1,0-1 0,0 0 0,-1 0 0,0-1 1,0 0-1,7-8 0,-1-2 10,83-97 83,-65 78-50,-20 22-30,1 0 1,0 1-1,16-13 1,-23 22-15,-1 1-1,0 0 1,1-1 0,0 1-1,-1 0 1,1 1 0,0-1-1,0 1 1,0-1 0,0 1-1,0 0 1,0 1 0,0-1-1,1 1 1,-1 0 0,0 0-1,7 1 1,-2 1-1,1 1 0,-1 1 0,0-1 0,-1 1 0,12 7 0,0 0-3,-7-4-1,-1 1 0,0 0 1,-1 1-1,0 0 1,17 18-1,-43-39-2,0 0 0,-22-13 0,-13-11 31,43 31-15,0 0 1,0 0-1,0 0 0,-1 1 1,1 1-1,-1-1 1,0 1-1,-14-4 0,18 7-7,1-1 0,-1 1 0,0-1 0,0 1 0,0 0 0,0 1-1,0-1 1,0 1 0,1 0 0,-1-1 0,0 2 0,1-1 0,-1 0 0,0 1-1,1 0 1,0-1 0,-1 2 0,1-1 0,0 0 0,0 0 0,-5 5 0,3-1-7,0 0 1,-1 0 0,2 1 0,-1-1 0,1 1 0,0 0 0,0 0 0,1 1 0,0-1 0,1 1 0,-1-1 0,1 1 0,1 0 0,-1 0 0,2 0 0,-1 0 0,1 0 0,0 9 0,2-2-2,0-1-1,1 1 1,1-1 0,0 0-1,1 0 1,0 0 0,1 0-1,15 23 1,-19-34 4,-1 0-1,1 0 1,-1-1 0,1 1-1,0-1 1,0 1-1,0-1 1,0 0-1,1 0 1,-1 0 0,1 0-1,-1 0 1,1 0-1,-1-1 1,1 1 0,0-1-1,0 0 1,0 0-1,0 0 1,0 0 0,0 0-1,0-1 1,0 1-1,0-1 1,0 0-1,0 0 1,1 0 0,-1 0-1,0-1 1,0 1-1,0-1 1,0 0 0,3-1-1,1 0 5,0-1-1,-1-1 0,1 1 1,-1-1-1,0 0 0,0-1 1,0 1-1,-1-1 1,1 0-1,-1-1 0,0 1 1,-1-1-1,6-9 1,2-5 34,-1 0 0,17-41 0,-25 51-20,1 0-1,-2-1 1,3-13 0,-4 21-4,-1-1 0,1 0 1,-1 1-1,0-1 0,0 0 0,0 1 0,-1-1 0,0 0 0,1 1 0,-1-1 1,0 1-1,-3-7 0,4 10-15,0 0 0,-1-1 0,1 1-1,0 0 1,0 0 0,0 0 0,0 0 0,0 0 0,0-1 0,0 1 0,0 0 0,0 0 0,0 0 0,0 0-1,-1 0 1,1-1 0,0 1 0,0 0 0,0 0 0,0 0 0,0 0 0,0 0 0,-1 0 0,1 0-1,0 0 1,0 0 0,0 0 0,0 0 0,-1 0 0,1 0 0,0 0 0,0 0 0,0 0 0,0 0 0,-1 0-1,1 0 1,0 0 0,0 0 0,0 0 0,0 0 0,0 0 0,-1 0 0,1 0 0,0 0 0,0 0 0,0 0-1,0 0 1,0 0 0,-1 0 0,1 1 0,0-1 0,0 0 0,0 0 0,0 0 0,0 0 0,0 0-1,-1 1 1,-4 14 83,-1 21-50,5-24-21,1 0-1,0 1 1,0-1-1,1 0 0,1 0 1,0 1-1,0-1 1,8 19-1,-8-26-8,0 0 0,0 0 0,0-1 0,1 1 0,-1-1-1,1 0 1,0 0 0,1 0 0,-1 0 0,1 0 0,-1-1 0,1 1 0,0-1 0,1 0-1,-1-1 1,0 1 0,1-1 0,0 1 0,-1-1 0,1-1 0,0 1 0,0-1 0,9 2-1,-9-3-4,-1 0 0,1-1-1,-1 1 1,1-1 0,-1 0 0,0 0-1,1 0 1,-1-1 0,0 0-1,0 1 1,0-1 0,4-3-1,47-34 10,-48 34-8,8-9 3,1 0 0,-2-2 0,0 1 0,0-2 0,-2 0 0,20-34 0,-8 5 35,30-80 0,-28 41 1,-3-1 0,13-95 0,-25 120-33,-6 22 1,-1 0 0,-3 0 0,-3-49 0,0 54 17,-3-18-31,5 48 2,-1 0 1,0 1 0,0-1-1,0 0 1,-1 0 0,0 1-1,1-1 1,-1 1 0,0-1-1,-1 1 1,-2-4 0,5 7 1,-1 0-1,0 0 1,1 0 0,-1 0 0,1 0 0,-1 0-1,0 0 1,1 0 0,-1 0 0,1 0-1,-1 1 1,1-1 0,-1 0 0,0 0 0,1 1-1,-1-1 1,1 0 0,-1 1 0,1-1-1,-1 0 1,1 1 0,-1-1 0,1 1 0,0-1-1,-1 0 1,1 1 0,0-1 0,-1 1 0,1-1-1,-1 2 1,1-2 0,-7 11 0,1 0 0,0 0 0,0 1 0,-6 22 0,-13 54 0,22-74 0,-10 46-27,3 1 0,2 1 0,3 0 0,3 0 0,3 0 0,15 112 0,-11-146 9,1 0 1,1 0 0,2 0-1,12 27 1,-20-53 20,-1 0 0,1 0-1,0 0 1,0 0 0,0 0 0,0 0 0,0 0-1,0-1 1,1 1 0,-1-1 0,0 1-1,1-1 1,-1 1 0,1-1 0,0 0 0,-1 0-1,1 1 1,0-1 0,0 0 0,0-1-1,0 1 1,0 0 0,0-1 0,0 1-1,0-1 1,0 1 0,0-1 0,0 0 0,0 0-1,0 0 1,0 0 0,0 0 0,0-1-1,0 1 1,0 0 0,0-1 0,0 0 0,0 1-1,0-1 1,0 0 0,0 0 0,0 0-1,2-2 1,2-2 7,0 1 0,0-1-1,-1 0 1,1 0 0,-1-1-1,-1 1 1,1-1 0,-1 0 0,0-1-1,0 1 1,4-10 0,-3 0 14,1-1 0,-2 1 0,5-33 0,-8 40-6,-1 0 0,1 0 0,-1 0 1,-1 0-1,0 1 0,0-1 0,-1 0 0,0 0 0,-5-12 0,5 16 13,-1-3 42,3 8-71,0 0 0,0 0 0,0 0 0,0 0 0,0 0 0,0 0 0,0 0 0,0 0 0,-1 0-1,1 0 1,0-1 0,0 1 0,0 0 0,0 0 0,0 0 0,0 0 0,0 0 0,0 0 0,0 0 0,0 0 0,0 0 0,-1 0 0,1 0-1,0 0 1,0 0 0,0 0 0,0 0 0,0 0 0,0 0 0,0 0 0,0 0 0,0 0 0,-1 0 0,1 0 0,0 0 0,0 0 0,0 0-1,0 0 1,0 0 0,0 0 0,0 0 0,0 0 0,0 0 0,0 0 0,0 0 0,-1 1 0,1-1 0,0 0 0,0 0 0,0 0 0,0 0-1,0 0 1,0 0 0,0 0 0,0 0 0,0 0 0,0 0 0,10 17 54,-4-7-54,0 0 0,1 0-1,1 0 1,0-1 0,0 0 0,0-1-1,1 0 1,1 0 0,-1 0 0,1-2-1,0 1 1,1-1 0,0-1 0,0 1-1,0-2 1,0 0 0,1 0 0,22 3-1,-5-2 21,23 2 43,-52-7-62,0 0 0,0 0-1,-1 0 1,1 0 0,0 1 0,0-1-1,0 0 1,0 0 0,0 0 0,0 0-1,0 0 1,0 0 0,0 0 0,0 1-1,0-1 1,0 0 0,0 0-1,0 0 1,0 0 0,0 0 0,0 0-1,0 0 1,0 1 0,0-1 0,0 0-1,0 0 1,0 0 0,0 0 0,0 0-1,0 0 1,0 1 0,0-1 0,0 0-1,0 0 1,0 0 0,0 0 0,0 0-1,0 0 1,0 0 0,0 0 0,0 1-1,1-1 1,-1 0 0,0 0 0,0 0-1,0 0 1,0 0 0,0 0 0,0 0-1,0 0 1,1 0 0,-1 0 0,0 0-1,0 0 1,0 0 0,0 0 0,0 0-1,0 0 1,0 0 0,1 0-1,-1 0 1,0 0 0,-9 5-4269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04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0 474 6520,'0'0'6826,"12"-11"-6494,-7 6-260,10-9 262,0-1 0,-1 0 0,19-27 0,-6-3 555,-2-2-1,-2-1 0,25-75 0,-44 111-664,-1 0-1,-1 0 1,1-17-1,-1 18 10,-2 4-19,0-11 388,-4 19-85,-3 6-344,-5 13-86,4-8-63,1 1 0,1 0-1,0 1 1,0-1-1,2 1 1,0 0-1,0 0 1,1 1 0,1-1-1,0 0 1,1 1-1,1 0 1,0-1 0,1 1-1,3 16 1,-3-28-22,0 1 1,0-1-1,1 0 0,-1 1 1,1-1-1,-1 0 1,1 0-1,0 0 1,0 0-1,1 0 0,-1 0 1,1-1-1,-1 1 1,1-1-1,0 0 1,0 1-1,-1-1 0,2-1 1,-1 1-1,0 0 1,0-1-1,1 0 1,-1 1-1,0-1 0,1 0 1,-1-1-1,1 1 1,0-1-1,-1 0 1,1 1-1,-1-2 0,1 1 1,0 0-1,-1-1 1,1 1-1,-1-1 0,1 0 1,3-2-1,1 0 27,0 0-1,0-1 0,0 0 1,-1 0-1,0-1 0,1 0 0,-2 0 1,1-1-1,0 1 0,-1-2 1,0 1-1,8-12 0,67-121 631,-73 123-592,6-15 42,10-16 159,-17 36-223,-7 10-22,1 0 1,-1 0-1,1 0 0,-1 0 0,1 0 0,0 0 0,-1 0 0,1 0 0,0 0 0,0 0 0,-1 0 0,1 1 0,0-1 0,1 0 0,-1 1-11,0 0 0,0 0 0,0 1-1,0-1 1,0 1 0,0-1 0,0 1-1,-1-1 1,1 1 0,0 0 0,0-1-1,-1 1 1,1 0 0,0 0 0,-1-1-1,1 1 1,-1 0 0,1 0 0,-1 0-1,1 0 1,-1-1 0,0 1-1,1 2 1,8 17 24,-1 0 0,-1 1 0,0 0-1,-2 0 1,-1 0 0,0 1 0,-2 0-1,0-1 1,-1 1 0,-3 23 0,2-42-33,0 3 16,-1 0 0,0 0-1,0 1 1,0-1 0,-3 6 0,3-11-13,1 0 1,-1 0-1,1 0 1,0 0-1,-1 0 0,0 0 1,1 0-1,-1 0 1,0-1-1,1 1 1,-1 0-1,0 0 0,0-1 1,0 1-1,1-1 1,-1 1-1,0 0 0,0-1 1,0 0-1,0 1 1,0-1-1,0 0 0,0 1 1,0-1-1,0 0 1,0 0-1,0 0 0,0 0 1,-1 0-1,1 0 1,0 0-1,0 0 1,0 0-1,0-1 0,0 1 1,0 0-1,-1-1 1,-4-1 25,0-1 1,0 1 0,0-1 0,0 0 0,0-1 0,1 1-1,0-1 1,0 0 0,0-1 0,0 1 0,0-1 0,1 0-1,0 0 1,0 0 0,-6-11 0,10 16-27,-1-1 0,1 0-1,0 1 1,0-1 0,-1 0 0,1 0 0,0 1 0,0-1 0,0 0-1,-1 0 1,1 0 0,0 1 0,0-1 0,0 0 0,1 0-1,-1 1 1,0-1 0,0 0 0,0 0 0,1-1 0,0 2-5,0-1 1,0 0 0,-1 1-1,1-1 1,0 0-1,0 1 1,1-1 0,-1 1-1,0-1 1,0 1 0,0 0-1,0 0 1,0-1-1,0 1 1,1 0 0,-1 0-1,1 0 1,15 0 10,-1 0 0,21 3 1,11 1 15,-19-4-16,0 1 0,0 1 0,0 2-1,0 1 1,-1 1 0,30 10 0,-43-11-10,0-1-1,0-1 1,1-1 0,17 1 0,13 3-172,-44-6 125,0 0 1,-1 0-1,1 0 1,-1 0-1,1 0 1,-1-1-1,1 1 1,0 0-1,-1-1 1,1 1-1,1-1 1,3-1-3193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0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359 812 7432,'0'0'3362,"-13"-1"-2734,0 1-492,0 0 0,-1 1 0,1 1 0,0 0 0,0 0 0,0 2 0,1-1 0,-1 2 0,-20 9 0,18-4-8,0 0 0,1 0 0,0 1 0,1 1 0,0 0 0,1 1 0,1 1 0,0 0 0,0 0 0,2 1 0,-10 19 0,12-21 20,1 0 0,1 1 0,0 0 0,1 0 0,0 0 0,1 0 1,1 1-1,1-1 0,0 1 0,0-1 0,1 1 0,1-1 0,5 28 1,-5-37-75,1 0 1,-1 0-1,1-1 1,0 1-1,0 0 1,0-1-1,1 0 1,-1 1-1,1-1 1,0 0-1,0 0 1,1-1 0,-1 1-1,5 3 1,-5-5-35,0-1 0,-1 1 1,1-1-1,0 0 1,0 0-1,-1 0 0,1 0 1,0 0-1,0-1 0,0 1 1,0-1-1,0 0 1,0 0-1,0 0 0,0 0 1,0-1-1,0 1 0,0-1 1,0 0-1,0 0 1,0 0-1,-1 0 0,1 0 1,0 0-1,2-3 0,8-4 47,-1 0-1,0-2 0,0 1 1,-1-2-1,0 1 0,-1-2 0,0 1 1,11-19-1,5-10 168,28-60-1,-10 2 32,-3-2-1,-5-1 1,-5-2-1,-4-1 1,13-107-1,-18 37 249,-22 155-436,0 19-91,0-1-1,0 1 0,0-1 0,0 1 0,0-1 0,0 1 0,0-1 1,0 1-1,0-1 0,-1 1 0,1-1 0,0 1 0,0-1 0,0 1 1,-1-1-1,1 1 0,0 0 0,-1-1 0,1 1 0,0 0 0,-1-1 0,1 1 1,0 0-1,-1-1 0,1 1 0,-1 0 0,1 0 0,-1-1 0,1 1 1,0 0-1,-1 0 0,0 0 0,0 0-2,0 0 1,1 0-1,-1 1 0,0-1 1,1 1-1,-1-1 1,0 1-1,1-1 0,-1 1 1,1-1-1,-1 1 0,1-1 1,-1 1-1,1 0 0,-1-1 1,1 1-1,0 0 1,-1 0-1,1 0 0,-2 2 7,-12 23 0,0 1-1,3 1 1,0-1-1,-8 33 1,-19 119 8,26-111 3,4 0 1,0 91-1,9-113 30,3 0 0,1 0 0,2-1-1,18 65 1,-22-100-5,0-1 0,0 0-1,1 0 1,0 0 0,1-1 0,0 1-1,10 12 1,-13-18-24,1 0 1,-1-1-1,1 0 0,0 0 0,0 1 1,-1-2-1,2 1 0,-1 0 0,0-1 1,0 1-1,0-1 0,1 0 0,-1 0 1,1 0-1,-1 0 0,0-1 0,1 0 1,-1 1-1,1-1 0,0 0 1,-1-1-1,1 1 0,5-2 0,3-2 23,0 1-1,-1-2 1,0 0-1,0 0 1,-1-1-1,1 0 1,-1-1-1,0 0 1,-1-1-1,0 0 1,0 0-1,0-1 1,10-15-1,-2 1 45,0-1-1,-2-1 1,0-1-1,15-39 1,-23 49-26,-1-1 0,4-20 0,-9 34-52,0-1-1,0 1 1,-1-1 0,1 1-1,-1 0 1,0-1 0,0 1 0,0-1-1,0 1 1,-1 0 0,1-1 0,-1 1-1,0-1 1,0 1 0,0 0 0,-1 0-1,1 0 1,-4-5 0,4 7-8,-1-1-1,0 1 1,1-1 0,-1 1 0,0 0 0,0 0-1,0 0 1,0 0 0,0 0 0,0 0-1,0 1 1,-1-1 0,1 1 0,0-1 0,0 1-1,0 0 1,-1 0 0,1 0 0,0 0-1,0 0 1,0 1 0,-1-1 0,1 0-1,0 1 1,0 0 0,0-1 0,0 1 0,0 0-1,-3 2 1,-2 1-2,1 0 0,-1 0 0,1 0 1,0 1-1,0 0 0,0 0 0,-6 8 0,3-1 1,1-1 0,0 1 1,1 1-1,0-1 0,1 1 0,-9 27 1,12-30 1,1 0 1,-1 0-1,2 0 1,0 1-1,0-1 1,0 0-1,2 1 1,-1-1-1,1 0 1,4 17-1,0-9 12,1 0 0,17 35-1,-18-44 3,0 0-1,1 0 0,0-1 0,0 0 1,1 0-1,0 0 0,10 8 1,-14-14-7,-1 0 1,2 0 0,-1 0-1,0-1 1,0 1 0,0-1 0,1 0-1,-1 0 1,1 0 0,-1 0-1,1-1 1,-1 1 0,1-1 0,-1 0-1,1 0 1,-1 0 0,1-1-1,0 1 1,-1-1 0,0 0 0,1 0-1,-1 0 1,1 0 0,-1-1-1,5-2 1,6-4 32,0-1 0,0-1-1,-1 0 1,13-12 0,-24 20-39,40-39 148,42-51 0,-49 50 44,71-63 0,-85 85-111,-16 15-48,0 1 0,0-1-1,0 1 1,1-1 0,-1 2-1,1-1 1,11-4-1,-17 8-30,0 0-1,0 0 0,1 0 0,-1 0 1,0 0-1,1 0 0,-1 0 0,0 0 1,0 1-1,1-1 0,-1 0 0,0 0 0,0 0 1,0 1-1,1-1 0,-1 0 0,0 0 1,0 1-1,0-1 0,1 0 0,-1 0 0,0 1 1,0-1-1,0 0 0,0 0 0,0 1 1,0-1-1,0 0 0,0 1 0,0-1 1,0 0-1,0 0 0,0 1 0,0-1 0,0 0 1,0 1-1,0-1 0,0 0 0,0 1 1,0-1-1,0 0 0,0 0 0,0 1 0,-1-1 1,1 0-1,0 0 0,0 1 0,-6 23 30,4-17-9,-18 64 48,11-46-36,2 0 0,1 1 0,1 0 0,-4 46 0,9-71-36,0 0 1,0 0-1,0 0 0,0-1 0,0 1 0,-1 0 0,1 0 0,1 0 0,-1 0 0,0-1 0,0 1 0,0 0 0,0 0 0,1 0 0,-1-1 0,0 1 0,1 0 0,-1 0 0,0-1 0,1 1 0,-1 0 0,1 0 0,1-2 0,0 1 1,0-1 0,0 0 0,-1 0-1,1 0 1,-1 0 0,1 0 0,0 0-1,-1-1 1,2-1 0,-1 2-3,22-20 54,-2-2-1,37-44 1,-37 39 19,48-45 0,-47 49-16,-19 20-41,0-1 0,0 0-1,1 1 1,0 0-1,8-6 1,-13 10-16,1-1 0,-1 1 0,1 0 1,-1 0-1,0 0 0,1-1 0,-1 1 0,1 0 1,-1 0-1,1 0 0,-1 0 0,1 0 0,-1 0 1,1 0-1,-1 0 0,0 0 0,1 0 0,-1 0 1,1 0-1,-1 0 0,1 0 0,-1 0 0,1 1 1,-1-1-1,1 0 0,-1 0 0,0 0 0,1 1 1,-1-1-1,1 0 0,-1 1 0,0-1 0,1 0 1,-1 1-1,0-1 0,0 0 0,1 1 0,-1-1 1,0 1-1,0-1 0,1 0 0,-1 1 0,0-1 1,0 1-1,0-1 0,0 1 0,0-1 0,0 1 1,0 0-1,3 32 0,-3-22-12,1 5 3,8 59-33,-8-67 37,1-1 0,0 1-1,0-1 1,1 0 0,0 0 0,0 0 0,8 12 0,-10-17 4,-1-1 1,1 0-1,0 0 1,0 0-1,0 0 1,1 0 0,-1 0-1,0 0 1,0 0-1,1 0 1,-1 0-1,0-1 1,1 1-1,-1 0 1,1-1-1,-1 1 1,0-1-1,1 0 1,-1 0-1,4 1 1,-3-1 2,1-1 0,0 1 0,-1-1 1,1 0-1,0 1 0,-1-1 0,1 0 0,-1 0 1,1-1-1,-1 1 0,2-2 0,7-6 23,0 0 0,-1 0-1,16-19 1,-18 19-9,39-47 194,-2-3 0,49-84 0,-80 115-104,-11 22-74,0-1-1,0 1 1,1 0-1,0 0 1,0 0-1,0 0 1,8-6-1,-12 12-31,0 0 1,1 0-1,-1-1 0,0 1 1,1 0-1,-1 0 0,0 0 0,1 0 1,-1 0-1,0 0 0,1 0 1,-1 0-1,0 0 0,1 0 0,-1 0 1,0 0-1,1 0 0,-1 0 1,0 0-1,0 0 0,1 1 0,-1-1 1,0 0-1,1 0 0,-1 0 1,0 0-1,1 1 0,-1-1 0,0 0 1,0 0-1,0 0 0,1 1 1,-1-1-1,0 0 0,0 1 0,0-1 1,1 0-1,-1 0 0,0 1 1,0-1-1,0 0 0,0 1 0,0-1 1,0 0-1,0 1 0,0-1 1,0 0-1,0 1 0,0-1 0,0 0 1,0 1-1,0-1 0,4 26 28,-3-23-21,2 37 20,-1-1 0,-2 1 0,-2 0 0,-1-1 0,-3 0 0,-1 0 0,-1 0 0,-26 69 0,31-101-24,0-1-1,0 1 0,0-1 0,-7 8 0,10-13-1,-1 0-1,0 0 0,0 0 0,0-1 0,0 1 0,0 0 0,0 0 1,0 0-1,0-1 0,0 1 0,0-1 0,0 1 0,0-1 0,-2 1 1,2-1-1,1 0 1,-1 0 0,0 0 0,1 0 0,-1 0 0,0 0 0,0-1 0,1 1 0,-1 0-1,0 0 1,1-1 0,-1 1 0,1-1 0,-1 1 0,0 0 0,1-1 0,-1 1-1,1-1 1,-1 1 0,1-1 0,-1 0 0,1 1 0,0-1 0,-1 1 0,1-1 0,-1-1-1,-4-10 19,0 0 0,0 0 0,2 0-1,-1 0 1,1-1 0,1 0 0,1 1 0,-1-14-1,-4-25 43,6 48-61,-2-3 0,2 1 0,-1 0-1,0 0 1,1-1 0,0 1 0,1 0-1,0-8 1,-1 13-1,0 0 0,0 0-1,1-1 1,-1 1 0,0 0-1,0 0 1,0 0 0,0 0 0,0 0-1,0 0 1,1-1 0,-1 1-1,0 0 1,0 0 0,0 0 0,0 0-1,1 0 1,-1 0 0,0 0-1,0 0 1,0 0 0,0 0 0,1 0-1,-1 0 1,0 0 0,0 0 0,0 0-1,1 0 1,-1 0 0,0 0-1,0 0 1,0 0 0,0 0 0,1 0-1,-1 0 1,0 0 0,0 0-1,0 1 1,0-1 0,1 0 0,-1 0-1,0 0 1,0 0 0,0 0 0,0 0-1,0 1 1,11 8-29,-8-6 14,10 8-30,0-1 1,1 0 0,0-1-1,0 0 1,30 11 0,-37-17 40,1-1-1,-1 0 1,1 0 0,0-1 0,0 0 0,0 0 0,0-1 0,0 0 0,0 0-1,0-1 1,0 0 0,0 0 0,-1-1 0,13-4 0,-3-2 13,-1 0 0,0-1 1,0-1-1,-1 0 0,27-25 1,15-10 34,-41 33 11,22-22 0,-40 38-61,0-1-1,0 1 1,0-1-1,0 1 1,1 0-1,0-1 0,-1 1 1,0 7-1,-1 2 0,-6 15 2,2 0 0,-5 34 0,11-58 9,1 0 0,0 1 0,0-1 0,0 0 1,1 0-1,-1 0 0,1 0 0,0 0 0,0 0 0,1 0 0,-1 0 0,1 0 0,0 0 0,4 6 0,-5-9-2,0 1-1,1-1 0,-1 1 0,1-1 0,0 1 0,-1-1 1,1 0-1,0 0 0,0 0 0,-1 0 0,1 0 0,0 0 1,0-1-1,0 1 0,0-1 0,0 1 0,1-1 0,-1 0 1,0 1-1,0-1 0,0 0 0,0 0 0,0-1 0,0 1 0,0 0 1,0-1-1,0 1 0,0-1 0,0 0 0,3-1 0,7-4 8,0 0-1,-1-1 1,0 0-1,0-1 1,-1 0-1,0-1 1,15-16-1,-1-3 25,32-48 0,-23 24 1,-2-2 0,31-78 1,33-120 59,-67 173-67,51-191 39,-77 262-64,1-1-1,-1 1 0,-1 0 0,0 0 0,0-1 1,-1 1-1,0 0 0,-2-15 0,-6 34-50,-8 22 16,1 1 0,2 1 0,2 0 0,-8 40 0,-18 150-157,34-209 177,-2 20-9,-15 140-68,18-140 61,1-1 1,2 0 0,5 36-1,-3-62 37,-1-1-1,1 0 0,1 1 0,-1-1 0,1 0 0,1-1 1,-1 1-1,2-1 0,-1 0 0,7 7 0,6 10 49,-11-17-37,-1 1 0,2-1 0,-1 0 0,1-1 0,8 6 0,11 9 67,-25-19-73,0-1-1,0 0 1,1 0-1,-1 0 1,0 0-1,0 0 1,1 0 0,-1-1-1,1 1 1,-1-1-1,0 0 1,1 0-1,-1 0 1,1 0 0,-1 0-1,1 0 1,-1 0-1,0-1 1,1 0-1,-1 1 1,0-1 0,1 0-1,-1 0 1,4-2-1,0 0 23,0-1-1,0 0 1,0 0 0,0 0-1,-1 0 1,1-1-1,6-8 1,29-45 236,-29 39-30,1 1 0,23-26 0,-36 44-234,0 1 1,0-1-1,0 0 0,0 0 0,0 0 0,0 0 0,0 0 0,0 0 1,0 0-1,0 0 0,0 0 0,0 0 0,0 0 0,0 1 0,0-1 1,0 0-1,0 0 0,0 0 0,0 0 0,0 0 0,0 0 0,0 0 1,0 0-1,0 0 0,0 0 0,0 1 0,0-1 0,0 0 0,0 0 0,0 0 1,1 0-1,-1 0 0,0 0 0,0 0 0,0 0 0,0 0 0,0 0 1,0 0-1,0 0 0,0 0 0,0 0 0,0 0 0,0 0 0,0 0 1,1 0-1,-1 0 0,0 0 0,0 0 0,0 0 0,0 0 0,0 0 0,0 0 1,0 0-1,0 0 0,0 0 0,0 0 0,1 0 0,-1 0 0,0 0 1,-4 17 227,-9 27-18,10-31-111,2-10-102,0 0-1,0 0 1,0 0 0,1 0 0,0 0-1,0 1 1,0-1 0,0 0 0,0 0-1,0 0 1,2 5 0,-2-7-4,1 0 0,-1 0 1,1 0-1,-1 0 0,1 0 0,0-1 0,-1 1 0,1 0 1,0 0-1,0-1 0,-1 1 0,1 0 0,0-1 1,0 1-1,0-1 0,0 1 0,0-1 0,0 1 0,0-1 1,0 0-1,0 1 0,0-1 0,0 0 0,0 0 1,0 0-1,0 0 0,0 0 0,0 0 0,0 0 0,0 0 1,0 0-1,0 0 0,1-1 0,-1 1 0,0 0 1,-1-1-1,3 0 0,20-8 0,-1-1 0,0 0 0,28-20 0,-28 16 0,1 2 0,0 0 0,26-9 0,-48 20 0,-1 1 0,1 0 0,0 0 0,-1-1 0,1 1 0,0 0 0,-1 0 0,1 0 0,0 0 0,-1 0 0,1 0 0,0 0 0,0 0 0,-1 0 0,1 0 0,0 0 0,-1 0 0,1 1 0,0-1 0,-1 0 0,1 1 0,0-1 0,-1 0 0,1 1 0,-1-1 0,1 0 0,0 2 0,0-1 0,0 0 0,-1 0 0,1 0 0,-1 1 0,1-1 0,-1 0 0,0 1 0,1-1 0,-1 0 0,0 1 0,0-1 0,0 0 0,0 3 0,-1 6 0,0-1 0,-1 1 0,-3 11 0,3-17 0,-16 55 0,-3-1 0,-2 0 0,-3-2 0,-37 60 0,19-46 0,-3-2 0,-3-2 0,-3-2 0,-85 81 0,134-141 0,1-1 0,-1 1 0,0-1 0,0 0 0,0 0 0,-1 0 0,1 0 0,-1-1 0,0 1 0,1-1 0,-1-1 0,0 1 0,0-1 0,-6 2 0,10-3 0,1 0 0,0 0 0,-1 0 0,1 0 0,-1 0 0,1-1 0,-1 1 0,1 0 0,0 0 0,-1 0 0,1 0 0,0-1 0,-1 1 0,1 0 0,-1 0 0,1-1 0,0 1 0,0 0 0,-1 0 0,1-1 0,0 1 0,-1 0 0,1-1 0,0 1 0,0-1 0,0 1 0,-1 0 0,1-1 0,0 1 0,0-1 0,0 1 0,0 0 0,0-1 0,0 1 0,0-1 0,0 1 0,0-1 0,0 1 0,0 0 0,0-1 0,0 1 0,0-1 0,0 1 0,0 0 0,0-1 0,1 1 0,-1-1 0,0 1 0,1-1 0,9-22 0,-9 22 0,17-26 0,0 0 0,2 1 0,1 1 0,25-23 0,102-84 0,-140 126 0,181-135 0,-118 91 0,-62 44-35,-2 1-119,0 0 0,0 0 0,-1 0 0,1-1 0,7-10 0,-13 15 113,1-1 0,-1 0 0,0 0 0,0 0 1,0 0-1,-1 0 0,1 0 0,0 0 0,-1 0 0,1 0 1,-1 0-1,0 0 0,0 0 0,0 0 0,0-1 0,0 1 1,0 0-1,0 0 0,-1 0 0,1 0 0,-1 0 0,0 0 1,1 0-1,-1 0 0,0 0 0,0 0 0,-2-2 0,-14-20-4398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04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 12552,'0'0'2320,"80"-52"-2384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07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37 122 4616,'0'0'13366,"-7"12"-13227,1-2-105,3-5-16,0-1-1,0 1 1,1 0-1,-1 1 1,1-1 0,0 0-1,1 1 1,-1-1-1,1 1 1,0-1-1,1 1 1,-1 0-1,1 10 1,3 78 338,0 14 104,-2-90-279,0 0 1,-4 24 0,1 8 582,2-49-563,0-11 158,5-12-271,-1 1 0,1-39 0,3-17 33,2 21-28,13-81 116,-22 128-196,1 1 1,0 0-1,1-1 0,-1 1 1,2 1-1,-1-1 1,1 0-1,0 1 1,1 0-1,0 0 1,10-12-1,-1-6 2,-13 23-11,0 0-1,0 0 1,0-1 0,0 1-1,0 0 1,0 0-1,0 1 1,1-1 0,-1 0-1,1 0 1,0 1-1,-1-1 1,1 1 0,0-1-1,0 1 1,0 0-1,3-2 1,7-4 42,5 1-12,9 9-4,-4 0 36,-21-2-63,1-1 0,-1 0-1,0 1 1,1-1 0,-1 1 0,0-1-1,1 1 1,-1-1 0,0 1 0,0 0-1,0 0 1,1 0 0,-1 0 0,0 0-1,0 0 1,0 0 0,0 1 0,18 25 46,-7-9-7,-8-14-26,-1 1 0,0 0-1,0-1 1,0 1 0,-1 1 0,0-1-1,0 0 1,0 0 0,0 1-1,-1-1 1,1 7 0,1 4 27,0 1-2,-2 0 0,0 1 0,-1-1 0,0 1-1,-1-1 1,-7 30 0,7-38-23,-2 19 22,3-21-31,-1-1-1,1 1 1,-2 0 0,-2 9 0,3-8 3,-1 1 0,1-1 0,0 1 0,1 0 0,0-1 0,0 1-1,1 0 1,2 8 0,1 27 284,-1-43-200,-3-1-83,0 0 0,1 0 0,-1 0 0,0 0 1,0 0-1,1 0 0,-1 0 0,0 0 0,1 0 0,-1 0 0,0 0 0,0 0 0,1 0 0,-1 0 1,0 0-1,0 0 0,1 1 0,-1-1 0,0 0 0,0 0 0,1 0 0,-1 0 0,0 1 0,0-1 1,0 0-1,1 0 0,-1 0 0,0 1 0,0 0-12,1 0-1,-1-1 1,0 1-1,1 0 1,-1-1 0,0 1-1,1 0 1,-1-1-1,1 1 1,-1-1 0,1 1-1,-1-1 1,1 1-1,0-1 1,-1 1 0,1-1-1,-1 0 1,1 1-1,0-1 1,-1 0 0,1 1-1,0-1 1,0 0 0,-1 0-1,1 0 1,0 0-1,0 0 1,-1 1 0,1-1-1,0 0 1,0-1-1,-1 1 1,1 0 0,0 0-1,-1 0 1,1 0-1,0-1 1,0 1 0,0-1-1,36-13-232,-27 9 145,7-3-2986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09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5224,'0'0'10025,"7"10"-9673,18 32-23,-24-40-290,0 1 0,0 0 0,0-1 0,0 1 0,0 0 0,-1 0-1,1-1 1,-1 1 0,0 0 0,0 0 0,0 3 0,0 7 115,1 4 115,-1 1 0,0-1 0,-4 24 0,-1 25 487,4-47-554,0-16-141,1 1-1,0 0 0,0-1 0,0 1 0,0 0 0,1-1 0,-1 1 0,2 4 0,-2-2 668,-1-17-404,6-22-155,1 0 1,12-37-1,1-6 87,-16 67-231,0 0-1,0 0 1,1 0 0,0 0 0,0 1-1,1 0 1,0 0 0,1 0-1,0 0 1,0 1 0,0 0 0,14-11-1,-19 18-24,0-1 0,0 0 0,0 1 0,0-1 0,0 1 0,0 0 0,1-1 0,-1 1 0,0 0 0,0-1 0,1 1 0,-1 0 0,0 0 0,0 0 0,1 0 0,-1 0 0,0 1 0,0-1-1,0 0 1,1 1 0,-1-1 0,0 0 0,0 1 0,0 0 0,0-1 0,0 1 0,0-1 0,1 1 0,-2 0 0,3 1 0,0 1 2,-1-1 0,1 1 0,0-1 0,-1 1 0,0 0 0,0 0 0,0 0 0,0 0 0,2 4 0,5 22 144,-2-1 0,0 1 0,-2 0 1,2 43-1,0-29 304,-7-42-447,0-1-1,0 0 0,0 0 0,0 0 0,0 0 0,0 0 1,0 0-1,0 0 0,0 1 0,0-1 0,1 0 1,-1 0-1,0 0 0,0 0 0,0 0 0,0 0 1,0 0-1,0 0 0,0 1 0,0-1 0,0 0 0,1 0 1,-1 0-1,0 0 0,0 0 0,0 0 0,0 0 1,0 0-1,0 0 0,0 0 0,1 0 0,-1 0 1,0 0-1,0 0 0,0 0 0,0 0 0,0 0 1,0 0-1,1 0 0,-1 0 0,0 0 0,0 0 0,0 0 1,0 0-1,0 0 0,0 0 0,1 0 0,-1 0 1,0-1-1,0 1 0,0 0 0,7-8 374,4-11-3574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11.6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126 148 3408,'0'0'7246,"-5"14"-6834,-61 266 1657,40-157-1130,22-97-556,-2 39-1,4-39 310,-8 43 1,9-65-554,-4 18 582,5-17-115,3-12 218,2-10-644,0 1 0,-1-1-1,1-19 1,1 2-62,28-251 725,-23 167-522,21-99 472,-31 210-767,-1-11 85,0 9 331,9 16-163,-7-4-260,-1-1 1,1 1-1,0 0 0,-1 1 1,0-1-1,0 0 0,0 0 1,1 7-1,4 10 32,14 22 58,7 23 53,-17-35-109,-3-6 6,1 0 1,1-1-1,1-1 0,1 1 0,25 36 0,110 151 293,-145-209-349,27 39 98,-16-24 90,21 35-1,-22-37 35,-8-12-76,-8-8 4,3 2-163,0-1-1,0 0 1,0 1 0,1-1-1,0 0 1,0 0 0,0 0-1,0 0 1,1-7 0,-3-8-114,-2-6-3045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12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 5120,'0'0'10145,"10"-4"-9870,9-2-101,-1 2 0,1-1 0,0 2 0,0 1 0,0 0-1,0 1 1,32 3 0,-19 4 119,-18-4 137,0 0-1,17 1 1,-17 1-39,-8-1-2919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14.0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282 596 3808,'0'0'6209,"-12"-1"-5702,-1-1-394,-2 0 385,-1 1-1,0 0 1,-31 3 0,36 1-216,1 0 0,0 0 1,0 1-1,0 1 0,0 0 1,1 0-1,-1 1 0,2 0 1,-1 1-1,1 0 0,0 0 1,0 0-1,0 1 0,1 1 0,-6 9 1,11-14-210,0 0 1,0 1 0,0 0-1,1-1 1,-1 1-1,1 0 1,0 0 0,1 0-1,-1 0 1,1 0-1,0 0 1,0 0 0,1 0-1,-1-1 1,1 1-1,0 0 1,1 0 0,-1 0-1,1-1 1,0 1 0,0-1-1,0 1 1,1-1-1,-1 0 1,1 0 0,0 0-1,0 0 1,1 0-1,-1-1 1,1 1 0,0-1-1,-1 0 1,8 3-1,-5-4-20,0-1-1,1 0 1,-1-1-1,1 1 0,0-1 1,-1-1-1,1 1 1,-1-1-1,1 0 0,-1 0 1,9-4-1,-3 2 31,5 0 4,0-1 1,-1-1-1,22-10 0,-32 12-68,1-1 1,0 0-1,-1 0 1,1-1 0,-1 0-1,-1 0 1,1 0-1,-1-1 1,9-10-1,1-6 40,-1 0-1,0-1 1,-2 0-1,10-26 1,-17 35-11,0-1 1,-1 0 0,0 0-1,-1-1 1,-1 1 0,-1-1 0,0 1-1,-2-20 1,-2-12 78,0-3 104,-18-87 0,15 109-172,3 11-13,-1 0 0,-1 0 0,-8-20 0,1 5 60,12 28-92,-2-1-1,1 0 0,0 1 1,-1 0-1,0-1 1,0 1-1,0 0 1,0 0-1,-1 0 1,0 0-1,0 0 1,0 0-1,0 1 1,-5-4-1,4 1 6,3 6-18,1 0 0,0-1-1,0 1 1,0 0 0,0-1-1,0 1 1,0 0 0,-1-1 0,1 1-1,0 0 1,0-1 0,0 1 0,-1 0-1,1 0 1,0 0 0,0-1-1,-1 1 1,1 0 0,0 0 0,0 0-1,-1-1 1,1 1 0,0 0-1,-1 0 1,1 0 0,0 0 0,-1 0-1,1 0 1,0 0 0,-1 0-1,1 0 1,0 0 0,-1 0 0,1 0-1,0 0 1,-1 0 0,1 0 0,0 0-1,-1 0 1,1 0 0,0 0-1,-1 0 1,1 1 0,0-1 0,-1 0-1,1 0 1,0 0 0,0 1-1,-1-1 1,1 0 0,0 0 0,-1 1-1,-2 4-5,-1-1 0,1 1 0,0 0 0,0 0 0,0 0 0,1 0 0,0 1 0,0-1 0,-2 10-1,-8 53-63,12-67 68,-8 156-113,6-60 89,2-49 96,11 80-1,-10-121-64,1 3 12,0-1 0,1 0 0,0 1-1,1-1 1,-1 0 0,7 9 0,9 24 146,-16-36-116,0-1-1,0-1 1,0 1-1,1 0 1,-1-1-1,1 0 1,0 0-1,0 0 1,1 0-1,-1-1 1,1 1-1,0-1 1,0 0-1,0-1 1,6 3-1,-3 2 271,-8-7-458,0 0-1,0 1 1,1-1 0,-1 1 0,1-1 0,-1 0-1,0 1 1,1-1 0,-1 0 0,0 0 0,1 1 0,-1-1-1,1 0 1,-1 0 0,1 0 0,-1 1 0,1-1-1,-1 0 1,1 0 0,-1 0 0,1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15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16 132 4816,'0'0'6301,"-3"-10"-5922,-8-30 11,11 38-283,0 1 0,-1-1 0,1 0 0,0 0 0,0 0 0,0 0 0,0 0 0,0 0 0,0 0 0,1 0 0,-1 0-1,1 0 1,-1 0 0,1 0 0,0 1 0,0-1 0,0 0 0,0 0 0,0 1 0,0-1 0,0 1 0,3-3 0,0 0 207,1 0 1,-1 0-1,1 1 1,0 0 0,7-3-1,-8 3-93,0 1-88,0 1-1,0-1 1,0 1-1,0 0 1,0 0-1,1 0 1,-1 1-1,0-1 1,0 1-1,0 0 1,1 0-1,-1 0 1,8 2-1,-9-1-48,-1 0 0,1 0 0,0-1 0,0 2 0,0-1 1,-1 0-1,1 0 0,0 1 0,-1 0 0,1-1 0,-1 1 0,0 0 0,0 0 0,1 0 0,-1 1 0,0-1 0,-1 0 0,1 1 0,0-1 0,1 4 0,9 24 369,49 127 1269,-56-143-1553,1 1 0,0-1 0,2 0 0,-1-1 0,2 1 1,0-2-1,11 14 0,-17-24-135,0 0-1,0 0 1,0 0-1,0 0 1,0 0 0,1-1-1,-1 1 1,1-1 0,-1 0-1,1 0 1,-1 0 0,1-1-1,0 1 1,-1-1-1,1 0 1,-1 0 0,1 0-1,0-1 1,-1 1 0,7-2-1,3-1-93,0 0 0,-1 0 0,1-2-1,17-7 1,4-10-526,-23 14-2272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15.6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613 1 5520,'0'0'6534,"-15"6"-5995,-24 12-173,1 2-1,0 1 1,-40 32 0,-215 200 2369,249-201-1872,31-36-138,-27 27 1,26-32 469,19-15-3409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2:16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33 6016,'0'0'12762,"-12"-6"-12426,-35-16-17,45 22-297,1-1 1,0 1 0,0 0 0,0 0-1,-1 0 1,1-1 0,0 1-1,0 1 1,-1-1 0,1 0-1,0 0 1,0 0 0,0 1-1,-1-1 1,1 0 0,0 1 0,0-1-1,0 1 1,0 0 0,0-1-1,0 1 1,0 0 0,-2 1-1,-14 21 527,14-18-420,-1 1 24,1 0 0,0 0 0,0 0-1,0 1 1,1-1 0,-3 9 0,5-14-115,0 0 0,-1 1 1,1-1-1,0 0 1,0 0-1,0 0 0,0 0 1,0 0-1,1 1 1,-1-1-1,0 0 0,0 0 1,1 0-1,-1 0 1,1 0-1,-1 0 1,1 0-1,0 2 0,1-2-10,-1-1 0,0 1 0,0 0 0,0 0 0,1-1 0,-1 1 0,0-1 0,1 1 0,-1-1 0,0 1 0,1-1 0,-1 0 0,1 0 0,-1 1 0,1-1 0,-1 0 0,0-1 0,1 1 0,1 0 0,0-1 13,0 0 1,0 0 0,0 0-1,1 0 1,-2 0-1,1-1 1,0 0-1,0 1 1,0-1-1,-1 0 1,1 0-1,-1 0 1,1-1-1,-1 1 1,0-1 0,0 1-1,2-5 1,0 2 13,-1 0 1,0-1 0,-1 1 0,1 0-1,-1-1 1,0 1 0,0-1 0,1-11-1,-3 16-43,1 0 0,-1 1-1,0-1 1,0 0 0,0 0-1,1 1 1,-1-1 0,0 0-1,0 0 1,0 0 0,0 1-1,0-1 1,-1 0 0,1 0-1,0 1 1,0-1 0,0 0-1,-1 0 1,1 1 0,0-1-1,-1 0 1,1 1 0,-1-1-1,1 0 1,-1 1 0,1-1-1,-1 1 1,1-1 0,-1 1-1,0-1 1,1 1 0,-1-1-1,0 1 1,1 0 0,-1-1-1,0 1 1,1 0 0,-1-1-1,0 1 1,0 0 0,1 0-1,-1 0 1,0 0 0,0 0-1,0 0 1,1 0 0,-1 0 0,0 0-1,0 0 1,1 0 0,-1 0-1,0 1 1,0-1 0,1 0-1,-1 0 1,0 1 0,0 0-1,-7 2 40,0 1 0,0 0-1,-13 9 1,18-10-16,-5 1-290,-8 9 912,16-12-780,-1-1 0,1 1 0,0-1 0,0 1 0,-1 0 0,1-1 1,0 1-1,0-1 0,0 1 0,0 0 0,-1-1 0,1 1 0,0 0 0,0-1 0,0 1 0,1 0 0,-1-1 0,0 1 0,0 0 0,0-1 0,0 1 1,1-1-1,-1 1 0,0 0 0,0-1 0,1 1 0,0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305 195 4008,'0'0'9338,"-12"14"-9078,-5 5-158,6-5 17,-1-1 0,-1 0-1,0-1 1,-18 14 0,26-23-52,0 1 1,0-1-1,-1 0 0,1 0 0,-1-1 1,0 0-1,0 0 0,0 0 0,0-1 0,0 1 1,0-2-1,0 1 0,0-1 0,-1 0 1,1 0-1,-10-1 0,12 0-25,0-1-1,-1 1 1,1-1-1,0 1 1,0-1-1,0 0 0,0-1 1,0 1-1,0-1 1,1 1-1,-1-1 1,1 0-1,0-1 1,0 1-1,0 0 1,0-1-1,0 0 1,1 1-1,0-1 1,0 0-1,0-1 1,0 1-1,-2-7 1,3 6-8,-1 1 0,1-1 1,0 0-1,1 0 0,-1 0 1,1 0-1,0 0 0,0 0 0,0 0 1,1 0-1,0 0 0,2-7 1,1 1 25,1 0-1,0 1 1,1 0 0,8-12 0,-8 12-16,1 1 0,1-1-1,0 1 1,0 0 0,1 1 0,0 0-1,0 0 1,1 1 0,0 1 0,0-1 0,19-7-1,-21 10 7,1 1 0,0 1 0,-1 0 0,1 0 1,0 0-1,0 1 0,0 1 0,0-1 0,0 1 0,0 1 0,0 0 0,0 0 0,0 1 0,0 0 0,-1 0 0,11 5 0,1 2 103,0 0 0,-1 1-1,0 1 1,-1 1 0,-1 0 0,27 25-1,-37-31-104,-1-1 0,1 1 0,0-1 0,1-1 0,-1 1 0,1-1 0,0-1 0,0 1 0,0-2 0,0 1 0,1-1 0,-1 0 0,1 0 0,-1-1-1,1-1 1,0 1 0,-1-1 0,1-1 0,17-2 0,-8-1 38,0-1-1,0-1 1,-1 0-1,1-2 0,-2 0 1,1-1-1,-1 0 1,18-14-1,-28 19 52,0-1-1,0 0 1,-1 0-1,1 0 1,7-11-1,-12 15-366,0 0 623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0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15272,'0'0'320,"73"-2"0,17-12-8,11 2 15,18 4 49,-16 8 0,-17 6 0,-47-4 8,1-2 24,4 4 8,3-2-64,-15 4 8,-10 0-144,-4 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1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8840,'0'0'7457,"4"15"-7105,0 2-249,4 12 177,6 44 1,16 109 818,6 45 42,-33-203-1009,0-4 0,0 0 0,-2-1 0,0 1 0,-2 0 0,0 0 0,-4 20 0,5-39-107,0 0 1,0 0-1,-1 0 1,1 0-1,-1 0 1,1 0 0,-1 0-1,1 0 1,-1 0-1,0 0 1,1 0-1,-1 0 1,0 0-1,0-1 1,1 1 0,-1 0-1,0 0 1,0-1-1,0 1 1,0-1-1,0 1 1,-1 0-1,0-1 10,-1 1 0,1-1 0,0 0 0,0 0 0,-1 0-1,1 0 1,0 0 0,0 0 0,-1 0 0,-2-1 0,-6-3 81,0 0 0,0 0 0,-15-8 1,18 7-19,-20-9 166,17 8-126,1 1 0,-1-1 1,0 2-1,0-1 0,0 2 0,-1 0 1,1 0-1,-21-2 0,23 4-14,-3-1-24,11 2-97,1 0 1,0 0-1,0 0 0,0 0 0,0-1 0,0 1 0,0 0 1,-1 0-1,1 0 0,0 0 0,0 0 0,0 0 0,0 0 0,0 0 1,0 0-1,-1 0 0,1 0 0,0 0 0,0 0 0,0 1 1,0-1-1,0 0 0,-1 0 0,1 0 0,0 0 0,0 0 1,0 0-1,0 0 0,0 0 0,0 0 0,0 0 0,0 0 0,-1 1 1,1-1-1,0 0 0,0 0 0,0 0 0,0 0 0,0 0 1,0 0-1,0 1 0,0-1 0,0 0 0,0 0 0,0 0 0,0 0 1,0 0-1,0 1 0,1 0-123,0-1 0,0 1-1,1 0 1,-1 0 0,0-1 0,0 1 0,1 0 0,-1-1-1,0 0 1,1 1 0,-1-1 0,1 0 0,-1 1 0,1-1-1,1 0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1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4720,'0'0'7606,"-7"10"-7171,-4 7-204,1 0 0,1 1-1,0 0 1,1 1 0,1 0 0,-6 27 0,-32 263 1688,11-64-800,0-28 137,33-213-1197,-5 24 297,6-27-324,0 0 0,0 1 0,-1-1 0,1 0 0,-1 1 0,1-1 0,-1 0 0,1 0 0,-1 0 0,0 0 0,0 0 0,1 0 0,-1 1 0,0-2 0,0 1 0,-1 1 0,18-35 817,141-303 31,-141 298-795,-13 30-51,0-1 1,1 1 0,0 0 0,0 0 0,0 0-1,1 0 1,11-11 0,-16 18-34,0 1 1,0 0-1,0 0 0,0 0 1,0 0-1,0 0 0,0 0 0,0-1 1,0 1-1,0 0 0,1 0 1,-1 0-1,0 0 0,0 0 1,0 0-1,0 0 0,0 0 1,0 0-1,1 0 0,-1 0 0,0 0 1,0 0-1,0 0 0,0 0 1,0 0-1,1 0 0,-1 0 1,0 0-1,0 0 0,0 0 1,0 0-1,0 0 0,1 0 0,-1 0 1,0 0-1,0 0 0,0 0 1,0 0-1,0 0 0,0 0 1,1 0-1,-1 0 0,0 0 0,0 1 1,0-1-1,0 0 0,0 0 1,0 0-1,0 0 0,0 0 1,0 0-1,0 0 0,1 1 1,-1-1-1,0 0 0,0 0 1,2 14 14,-4 19-8,-1-12-7,-9 103 11,11-104-30,1 0-1,1 0 1,1 0-1,5 23 1,-6-39 21,0 1 0,0-1 0,0 0 1,1 0-1,0 0 0,-1-1 0,2 1 0,-1 0 0,0-1 0,1 1 0,-1-1 1,1 0-1,0 0 0,0 0 0,0 0 0,1 0 0,-1-1 0,1 0 1,-1 1-1,1-1 0,6 2 0,-5-2 2,0-1 0,0 0 0,0 0 0,0-1 0,1 1 0,-1-1 0,0 0 0,0-1 0,0 1 1,0-1-1,0 0 0,0 0 0,0-1 0,0 0 0,0 1 0,0-2 0,5-2 0,0-1 0,0 0 1,-1-1-1,1-1 1,-2 1-1,1-2 0,-1 1 1,0-1-1,-1 0 1,12-18-1,-14 18 12,0 0 0,-1 0 0,0 0 0,0 0 0,-1-1 0,0 0 0,0 0 0,-1 0 0,-1 0-1,0 0 1,0-17 0,-1 26-11,0-1 0,0 1 0,0-1 0,0 1 0,0 0 0,0-1 0,0 1 0,-1 0 0,1-1 0,-1 1 0,1 0 0,-1 0 0,1-1 0,-1 1 0,0 0 0,1 0 0,-1 0 0,0 0 0,0 0 0,0 0 0,0 0-1,0 0 1,0 0 0,0 0 0,0 0 0,-1 1 0,1-1 0,0 0 0,0 1 0,-1-1 0,1 1 0,0-1 0,-1 1 0,1 0 0,0 0 0,-1 0 0,1-1 0,-2 2 0,-1-1 1,0 1 0,0-1 0,0 1 0,1 0 1,-1 1-1,1-1 0,-1 1 0,1-1 0,-1 1 0,1 0 0,0 0 1,-5 4-1,1 1 2,0 0-1,0 1 1,0 0 0,1 0 0,0 0 0,1 0 0,0 1 0,0 0 0,1 0 0,0 1 0,1-1-1,-4 15 1,6-18 1,0 0 0,0 1 0,0-1 0,1 0 0,0 1-1,0-1 1,0 1 0,1-1 0,0 0 0,1 1 0,-1-1 0,1 0-1,0 0 1,1 0 0,-1 0 0,1 0 0,0-1 0,1 1 0,-1-1-1,7 7 1,-3-5 12,0 0-1,1-1 1,-1 0-1,1 0 0,1-1 1,-1 0-1,1-1 1,-1 0-1,1 0 1,1 0-1,-1-2 0,0 1 1,1-1-1,-1 0 1,1-1-1,0 0 1,0 0-1,-1-1 1,1-1-1,0 0 0,10-2 1,-3 0 18,-1-1 0,1-1 0,-1 0 0,0-1-1,-1-1 1,0 0 0,0-1 0,0-1 0,-1 0 0,0-1 0,18-18 0,-22 17-28,-1 0-1,0 0 1,0-1 0,-1-1-1,-1 1 1,7-16 0,2-10-3034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1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1155 4312,'0'0'7233,"3"-15"-6896,45-175 686,84-166 640,-49 130-816,-33 87-420,-44 122-362,8-18 185,-2 0 1,-1-1 0,10-60 0,-21 86 63,-4 11 25,-8 16-108,-29 68-56,4 2 0,-34 118 0,33-91-84,27-83-78,-244 639 646,237-636-576,-1-1-1,-27 35 1,15-23 101,31-45-182,0 0 1,0 0-1,1 0 1,-1 0-1,0 0 1,0 0-1,0 0 1,0 0-1,1 0 0,-1 0 1,0 0-1,0 0 1,0 0-1,0 0 1,0 0-1,1 0 0,-1 0 1,0 0-1,0 0 1,0 1-1,0-1 1,0 0-1,0 0 0,1 0 1,-1 0-1,0 0 1,0 0-1,0 1 1,0-1-1,0 0 0,0 0 1,0 0-1,0 0 1,0 0-1,0 1 1,0-1-1,0 0 0,0 0 1,0 0-1,0 0 1,0 1-1,0-1 1,0 0-1,0 0 0,0 0 1,0 0-1,0 0 1,0 1-1,0-1 1,0 0-1,0 0 0,0 0 1,0 0-1,0 0 1,0 1-1,-1-1 1,1 0-1,0 0 0,14-6 36,3-4-14,0-2-1,-1 0 0,-1 0 1,19-19-1,49-63 32,-65 73-40,164-232 189,-133 178-143,-33 52-29,-1-2-1,-1 0 1,-2 0-1,14-37 1,-26 54 2,0 8-30,0-1 0,0 1 1,0 0-1,0 0 0,0-1 0,0 1 0,0 0 0,0 0 0,0-1 0,0 1 0,0 0 1,0 0-1,0-1 0,0 1 0,0 0 0,0 0 0,0 0 0,0-1 0,0 1 0,0 0 1,0 0-1,0-1 0,1 1 0,-1 0 0,0 0 0,0 0 0,0-1 0,0 1 0,1 0 1,-1 0-1,0 0 0,0 0 0,0 0 0,1-1 0,-1 1 0,0 0 0,0 0 0,0 0 1,1 0-1,-1 0 0,0 0 0,0 0 0,1 0 0,-1 0 0,0 0 0,0 0 0,1 0 1,-1 0-1,0 0 0,3 0 13,0-1 0,0 1 1,0-1-1,-1 0 0,1 0 0,0 0 1,4-2-1,-5 2-16,0 0 0,0 0 0,0 0 0,0 0 0,0 1 0,0-1 0,0 1 0,0-1 0,4 1 0,-5 0 2,0 0-1,0 1 0,0-1 1,0 1-1,0-1 1,0 1-1,0-1 1,0 1-1,0 0 0,0-1 1,0 1-1,0 0 1,0 0-1,-1 0 1,1 0-1,0 0 0,0 0 1,-1 0-1,1 0 1,-1 0-1,1 0 1,-1 0-1,1 1 0,3 11 9,0-1-1,-1 1 0,0-1 1,-1 1-1,-1 0 0,0 0 1,-1 0-1,0 0 1,-3 21-1,1 44 37,2-71-45,2 35 27,14 70 0,-16-111-22,0 0-1,0 1 1,1-1-1,-1 0 1,1 1-1,-1-1 1,1 0 0,-1 0-1,1 0 1,0 1-1,0-1 1,-1 0-1,1 0 1,0 0 0,0 0-1,0 0 1,0-1-1,0 1 1,1 0-1,-1 0 1,0-1-1,2 2 1,-1-2 2,0 1-1,0-1 1,0 0 0,0 0 0,1 0-1,-1 0 1,0 0 0,0 0-1,0 0 1,1-1 0,-1 1-1,3-2 1,4-2 22,1 0 0,-1-1 1,0 0-1,14-10 0,4-5 3,0-1 0,-1-2-1,-1 0 1,-1-2 0,34-46 0,-33 36-5,45-61 7,-58 83-12,0-1 0,1 2 0,0 0 0,24-17 0,-36 28-20,1 0 0,0 0 1,-1 0-1,1 0 0,0 1 0,0-1 1,-1 0-1,1 1 0,0-1 0,0 1 0,0 0 1,0-1-1,0 1 0,0 0 0,-1 0 1,1 0-1,0 0 0,0 1 0,0-1 0,0 1 1,0-1-1,0 1 0,-1-1 0,1 1 0,0 0 1,0 0-1,2 1 0,2 4 0,0-1-1,0 1 0,0 0 1,-1 0-1,6 9 0,10 10 24,-16-21-20,-3-2-4,0 0 0,1-1 1,-2 1-1,1 0 0,0 0 1,0 0-1,0 0 0,-1 1 0,0-1 1,3 4-1,-37-24 92,30 16-89,-1 1 1,1-1 0,-1 0 0,1 1-1,-1 0 1,0 0 0,1 0-1,-1 0 1,0 1 0,0 0 0,0-1-1,1 1 1,-1 0 0,0 1-1,0-1 1,0 1 0,1 0 0,-1 0-1,0 0 1,1 0 0,-1 0 0,1 1-1,-6 3 1,0 1 5,-1 0 0,1 0 0,0 2 0,0-1-1,1 1 1,0 0 0,1 0 0,-1 1 0,2 0 0,-1 1 0,-9 19 0,12-20-11,0-1 0,1 0 1,0 1-1,1-1 1,0 1-1,0 0 1,1 0-1,0 0 0,0 0 1,1 0-1,0 0 1,1 0-1,0 0 0,1-1 1,3 15-1,-4-20-3,-1-1-1,1 1 0,0-1 0,0 0 1,0 1-1,0-1 0,1 0 0,-1 0 1,1 1-1,-1-1 0,1 0 0,0-1 0,-1 1 1,1 0-1,0 0 0,0-1 0,1 1 1,-1-1-1,0 0 0,0 1 0,1-1 1,-1 0-1,4 1 0,-3-2 1,-1 0-1,1 0 1,0-1 0,0 1-1,-1-1 1,1 1-1,0-1 1,-1 0 0,1 0-1,-1 0 1,1 0-1,-1 0 1,0 0 0,1-1-1,-1 1 1,0-1 0,0 0-1,0 0 1,0 1-1,0-1 1,2-4 0,2-2 6,-1 0 0,0 0 0,0 0 0,-1-1 0,0 0 0,0 0 0,-1 0 0,3-17 1,9-83 80,-11 77-41,-6 6 31,1 22-6,0 17-30,2 10-32,2-1 0,0 1 0,1-1 1,1 0-1,1 0 0,1 0 0,16 34 0,-22-54-7,1 1 0,-1 0 0,1 0 0,-1 0 0,1-1 0,0 1 0,0-1 0,0 0 0,0 1 0,1-1 0,-1 0 0,0 0-1,1 0 1,0-1 0,-1 1 0,1 0 0,0-1 0,0 0 0,0 0 0,0 0 0,0 0 0,0 0 0,0-1 0,0 1 0,0-1 0,0 0 0,0 0-1,1 0 1,3 0 0,2-2 1,-1 0 0,0 0 0,0-1 0,0 0 0,0 0 0,0-1 0,-1 0 0,1 0 0,11-10 0,21-16 72,92-65 99,-118 87-155,1 0 1,0 0 0,0 2-1,0 0 1,1 1-1,0 0 1,28-3 0,32 5 180,-86 5-185,-1 1-1,0-1 0,1 2 1,0 0-1,0 0 0,0 0 0,0 1 1,-13 10-1,16-10-11,0 0 1,1 0-1,0 0 0,0 1 1,1 0-1,-1 0 0,1 0 1,0 0-1,1 1 0,0 0 1,0 0-1,-4 10 0,7-13 4,-1 0-1,1 0 0,0 1 0,1-1 0,-1 0 1,1 1-1,-1-1 0,1 0 0,1 1 0,-1-1 1,0 0-1,1 1 0,0-1 0,0 0 1,1 0-1,-1 1 0,1-1 0,0 0 0,3 5 1,-2-4-2,1-1 0,0 0 1,0 0-1,0 0 0,0 0 1,1-1-1,-1 1 0,1-1 1,0 0-1,0-1 1,0 1-1,1-1 0,-1 0 1,8 2-1,-6-3-4,0 1 0,0-1 1,1 0-1,-1-1 0,1 0 0,-1 0 1,0 0-1,1-1 0,-1 0 0,0-1 0,0 0 1,1 0-1,-1 0 0,-1-1 0,1 0 1,0 0-1,-1-1 0,1 0 0,5-4 1,10-10-4,0-1 0,-2 0 0,30-37 0,-32 36 14,37-49 0,-3-2-1,53-98 1,-91 146-6,11-22 33,-2-1 0,27-75 0,17-104 113,-65 217-146,0 3-2,-1 0-1,1 1 1,-1-1 0,0 0-1,-1 0 1,1 0 0,-1-8 0,0 13-2,0 0 0,0-1 0,0 1 0,0 0 0,-1 0 0,1 0 0,0 0 1,0 0-1,0 0 0,0 0 0,0 0 0,0-1 0,0 1 0,0 0 0,0 0 0,0 0 1,0 0-1,0 0 0,-1 0 0,1 0 0,0 0 0,0 0 0,0 0 0,0 0 0,0 0 1,0 0-1,0 0 0,-1 0 0,1 0 0,0 0 0,0 0 0,0 0 0,0 0 0,0 0 1,0 0-1,0 0 0,-1 0 0,1 0 0,0 0 0,0 0 0,0 0 0,0 0 0,0 0 1,0 0-1,0 0 0,-1 0 0,1 0 0,0 0 0,0 0 0,0 0 0,0 1 0,0-1 1,0 0-1,-8 9 1,-3 11-6,-6 14-28,-70 151-75,73-149 87,1 0-1,2 1 1,-8 54 0,12-39 4,2 1 1,4 80-1,3-101 22,1 0 1,2 0-1,1-1 0,1 0 0,17 45 0,-22-72-2,-1 1 0,1-1 1,0 0-1,0 0 0,1 0 0,-1 0 0,1-1 1,0 1-1,0-1 0,0 0 0,6 5 1,-7-6 3,0-2 1,0 1 0,0 0 0,1 0 0,-1-1 0,0 1-1,0-1 1,1 1 0,-1-1 0,0 0 0,0 0 0,1 0 0,-1 0-1,0 0 1,1-1 0,-1 1 0,0-1 0,0 0 0,0 1 0,1-1-1,-1 0 1,0 0 0,0 0 0,0-1 0,2-1 0,4-2 15,1-2 0,-1 1 0,0-1 0,0 0 0,-1-1 0,0 0 0,10-14 0,35-69 160,-36 61-49,20-29-1,-36 59-132,0 0 0,0 0 1,0 0-1,0-1 0,0 1 0,0 0 0,0 0 0,0 0 0,0 0 0,1-1 0,-1 1 0,0 0 0,0 0 0,0 0 1,0 0-1,0 0 0,0-1 0,0 1 0,1 0 0,-1 0 0,0 0 0,0 0 0,0 0 0,0 0 0,1 0 0,-1 0 1,0 0-1,0 0 0,0 0 0,0-1 0,1 1 0,-1 0 0,0 0 0,0 0 0,0 0 0,0 0 0,1 0 1,-1 1-1,0-1 0,0 0 0,0 0 0,1 0 0,-1 0 0,0 0 0,0 0 0,0 0 0,0 0 0,0 0 0,1 0 1,-1 0-1,0 1 0,0-1 0,3 14 21,-2 30-21,-2-34 4,1 11-8,5 32 0,-4-47 0,0 0 0,0 1 0,1-1 0,0 0 0,0 0 0,1 0 1,0 0-1,0 0 0,5 7 0,-7-12 3,0 0 1,0 0-1,0 0 1,0 0-1,0 0 1,0 0-1,0 0 1,0-1 0,1 1-1,-1 0 1,0-1-1,0 1 1,1 0-1,-1-1 1,0 0-1,1 1 1,-1-1-1,1 0 1,-1 0-1,1 0 1,-1 0-1,2 0 1,1-1 0,0 1 0,-1-1 0,1 0 1,-1-1-1,1 1 0,-1-1 0,0 1 1,6-4-1,3-4 7,0-1 1,0 0-1,11-13 0,-23 22-7,72-84 58,-25 28-31,-27 29-14,-17 22-11,1 0 0,0 1 0,0-1 0,1 1 0,0 0 0,9-8 0,-14 13-2,0 0 0,0 0 0,0 0 0,0-1 1,0 1-1,0 0 0,0 0 0,1 0 0,-1 0 1,0 0-1,0 0 0,0 0 0,0 0 0,0 0 1,0 0-1,1-1 0,-1 1 0,0 0 0,0 0 0,0 0 1,0 0-1,0 0 0,0 0 0,1 0 0,-1 0 1,0 0-1,0 0 0,0 0 0,0 0 0,0 0 1,1 0-1,-1 0 0,0 0 0,0 0 0,0 0 1,0 1-1,0-1 0,0 0 0,1 0 0,-1 0 1,0 0-1,0 0 0,0 0 0,0 0 0,0 0 1,0 0-1,0 1 0,0-1 0,-1 9 26,-10 17-15,8-20-5,-1 3-11,1 1 0,0 0 0,1 0 0,-1 1 0,2-1 0,0 0 0,0 1 0,1-1 0,1 18 0,0-23 0,-1-1-1,1 1 1,0 0 0,0-1 0,1 1-1,-1-1 1,1 1 0,0-1-1,0 1 1,1-1 0,-1 0-1,1 0 1,0 0 0,0-1 0,0 1-1,0-1 1,1 0 0,-1 1-1,1-1 1,0-1 0,0 1-1,0-1 1,6 3 0,-7-4 3,0 0 1,0 0-1,0 0 0,1-1 1,-1 1-1,0-1 1,1 0-1,-1 0 0,0 0 1,1 0-1,-1-1 0,0 1 1,0-1-1,1 0 1,-1 0-1,0 0 0,0 0 1,0-1-1,0 1 0,0-1 1,0 0-1,-1 0 1,1 0-1,0 0 0,-1 0 1,0 0-1,1-1 1,-1 1-1,0-1 0,0 0 1,2-4-1,0 1 16,0-1-1,-1 0 1,1 1 0,-2-1-1,1 0 1,-1 0 0,0-1-1,0 1 1,-1 0 0,0-1-1,0 1 1,-1-1 0,-1-7-1,1 11-5,0 0 1,-1 0-1,0 0 0,0 1 0,0-1 0,-1 0 0,1 1 1,-1-1-1,0 1 0,0-1 0,0 1 0,0 0 0,-1 0 1,1 0-1,-1 0 0,0 0 0,-3-2 0,1 1 7,-1 1 1,0-1-1,0 1 0,-1 1 0,1-1 0,0 1 1,-1 0-1,-11-1 0,15 3-16,1-1 0,0 1-1,0-1 1,0 0 0,0 0 0,-1 0 0,1 0 0,0 0 0,-1-1 0,2 2-1,1 0 1,0 0 0,0-1 0,0 1 0,0 0 0,0 0-1,0 0 1,-1 0 0,1 0 0,0-1 0,0 1 0,0 0-1,0 0 1,0 0 0,0 0 0,0-1 0,0 1-1,0 0 1,0 0 0,0 0 0,0-1 0,0 1 0,0 0-1,0 0 1,0 0 0,0 0 0,0-1 0,0 1 0,0 0-1,0 0 1,0 0 0,0-1 0,0 1 0,0 0 0,0 0-1,13-6-2,42-12-18,-33 11-1,0 0-1,43-6 0,-49 11 18,-8 0 0,0 1 1,0 1 0,0-1-1,0 1 1,0 1-1,8 1 1,-13-2 3,0 1 0,-1 0 0,1 1 0,0-1 0,-1 0 1,1 1-1,-1-1 0,1 1 0,-1 0 0,0 0 0,0 0 0,0 0 0,0 0 0,0 0 1,0 1-1,0-1 0,-1 1 0,1-1 0,-1 1 0,2 4 0,0 1 1,-1 1 0,1 0 0,-2 0 0,1 0 0,-1 0 0,0 0 0,-1 11 0,2 24 0,-1-42 0,5 26 4,-6-28-4,1 0 1,-1 1-1,0-1 0,0 1 1,1-1-1,-1 1 0,0-1 0,1 0 1,-1 1-1,1-1 0,-1 0 1,0 1-1,1-1 0,-1 0 0,1 0 1,-1 0-1,1 1 0,-1-1 0,1 0 1,-1 0-1,1 0 0,-1 0 1,1 0-1,-1 0 0,1 0 0,-1 0 1,1 0-1,-1 0 0,1 0 1,0 0-1,-1 0 0,1 0 0,-1 0 1,0-1-1,1 1 0,-1 0 0,1 0 1,-1-1-1,1 1 0,-1 0 1,1 0-1,-1-1 0,0 1 0,1-1 1,-1 1-1,0 0 0,1-1 1,14-13 34,-1 0 1,22-29 0,9-9 82,-44 51-116,0 0 0,0 0 1,0 0-1,0 0 0,0 0 1,0 0-1,0 1 0,0-1 0,0 0 1,0 1-1,1-1 0,-1 1 1,0-1-1,0 1 0,1 0 0,-1-1 1,0 1-1,0 0 0,2 0 1,-2 0-3,0 0 0,0 1 1,0-1-1,0 1 1,0-1-1,0 1 1,0-1-1,0 1 0,0-1 1,0 1-1,-1 0 1,1 0-1,0-1 0,0 1 1,-1 0-1,1 0 1,0 0-1,0 1 1,2 6-4,1-1 0,-1 1 1,-1 0-1,4 15 0,-4-11 11,2 2-1,0 0 0,1-1 0,0 0 0,1 0 0,1 0 0,0 0 0,0-1 0,2 0 0,12 14 1,-19-24-4,0-1 1,0 1-1,1-1 1,-1 0-1,1 0 1,-1 1 0,1-1-1,-1-1 1,1 1-1,0 0 1,-1-1-1,1 1 1,0-1 0,-1 0-1,1 0 1,0 0-1,0 0 1,-1-1-1,1 1 1,0-1-1,-1 1 1,1-1 0,0 0-1,-1 0 1,1 0-1,-1 0 1,4-3-1,7-4 24,0 0-1,-1-1 0,19-17 0,-31 26-25,5-5-16,0 0 0,0 0 0,-1 0-1,0 0 1,0-1 0,0 0 0,3-7 0,-2-9-3499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1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11448,'0'0'2960,"67"-45"-2888,-53 37-40,-2 2 16,-4 2-80,-4 4 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9144,'0'0'1202,"17"-4"-778,254-47 735,-225 45-1016,500-79 1521,-471 71-1872,1 3 1,111-1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292 533 3712,'0'0'6392,"-11"4"-6031,5-2-328,-103 29 1315,98-29-1185,0 1 0,1 0 0,0 1 0,-1 0 0,1 1-1,1 0 1,-1 0 0,1 1 0,0 0 0,-12 11 0,17-13-89,0-1-1,0 1 1,1 0 0,-1 0 0,1 1 0,0-1 0,0 1 0,1 0 0,-1-1 0,1 1 0,0 0 0,0 1 0,1-1 0,-1 0 0,1 0 0,1 1 0,-1-1 0,0 0-1,1 1 1,0-1 0,1 1 0,1 8 0,-1-11-33,0 0 0,0-1-1,0 1 1,0 0 0,1-1-1,0 1 1,-1-1 0,1 0-1,0 1 1,0-1 0,0 0-1,0 0 1,0 0 0,1-1-1,-1 1 1,1 0 0,-1-1-1,4 2 1,4 1 75,0 1 0,0-2 0,15 4 0,-22-6-81,1-1 0,-1 1 0,1-1 0,0 0 0,-1 0 0,1 0 0,0 0 0,-1 0 0,1-1 0,-1 0 0,1 0 0,-1 0 0,1 0 0,-1 0 0,0-1 0,1 0 0,-1 1 0,0-1 0,0 0 0,0-1 0,5-4 0,-3 1 32,1 1 1,-1-2-1,-1 1 1,0 0-1,1-1 0,-2 0 1,1 0-1,4-14 0,-5 10 19,0 0 0,0 0-1,-1 0 1,-1-1-1,0 1 1,-1-15-1,0 20-38,-1 0-1,1 0 1,-1 0-1,0 0 1,-1 1-1,0-1 0,1 0 1,-2 1-1,1-1 1,-1 1-1,0 0 1,0 0-1,-6-8 1,-2 0 93,10 11-107,0 0 0,-1 0 0,0-1 0,1 1 0,-1 0 0,0 0 0,0 1 0,0-1 0,0 0 0,-1 1 0,1-1 0,0 1 0,-1 0 1,1 0-1,-1 0 0,1 0 0,-1 0 0,-4-1 0,6 3-20,-1 0 0,1 0 1,-1-1-1,1 1 0,-1 0 1,1 1-1,0-1 0,-1 0 1,1 0-1,0 1 0,0-1 1,0 0-1,-1 3 0,1-3-12,0-1 0,1 1-1,-1-1 1,1 1-1,-1 0 1,1-1 0,-1 1-1,1 0 1,0 0-1,-1-1 1,1 1-1,0 0 1,0 0 0,0-1-1,-1 1 1,1 0-1,0 0 1,0 0 0,0-1-1,0 1 1,0 0-1,0 0 1,0 0-1,1-1 1,-1 1 0,0 0-1,0 0 1,1-1-1,-1 1 1,0 0-1,1 1 1,4 0-9,-1 1 0,0-1 1,1 1-1,0-1 0,-1-1 0,1 1 0,0-1 1,0 1-1,0-1 0,0-1 0,0 1 0,0-1 0,0 0 1,10-1-1,-7 0 1,0-1-1,1-1 1,-1 1 0,-1-1 0,1 0 0,0-1 0,-1 0 0,9-6-1,7-7 24,0-2 0,-2 0 0,0-1 0,19-25-1,-26 27 24,-1 0 0,0 0 0,-2-2-1,0 1 1,-1-1 0,-1-1 0,8-28-1,-3-1 110,-2-1-1,5-53 0,-16 89-46,-1 15-94,0 0-1,0 0 1,0 0-1,0 0 1,0 0-1,0 0 1,0 0-1,0 0 1,0 0-1,0 0 1,0 0-1,0 0 1,0 0-1,0 0 0,0 0 1,0 0-1,0 0 1,-4 28 81,-105 717 248,96-689-289,-32 86 0,35-116-41,-2 0 0,0-1 0,-2-1 0,-1 0 0,-23 29 0,36-50-2,-1 0-1,0 0 0,0 0 0,0-1 0,0 1 1,0-1-1,0 0 0,-1 0 0,1 0 1,-1 0-1,-6 2 0,9-4-1,0 0 1,-1 0-1,1 1 0,-1-1 0,1 0 0,0 0 1,-1-1-1,1 1 0,-1 0 0,1 0 1,0-1-1,-1 1 0,1-1 0,0 1 0,-1-1 1,1 1-1,0-1 0,0 0 0,0 0 0,0 0 1,-1 1-1,1-1 0,0 0 0,0 0 1,1-1-1,-1 1 0,0 0 0,0 0 0,0 0 1,1 0-1,-1-1 0,1 1 0,-1 0 1,1-1-1,-1-1 0,-1-4 11,1 1 0,0-1 0,0 1 0,1-1 0,-1 0 0,2 1 0,-1-1 0,1 1 0,0-1 0,0 1 0,0-1 0,1 1 0,0-1 0,1 1 0,-1 0 0,1 0 0,5-8 0,1-1 16,1 1 0,0 0-1,0 0 1,2 1 0,20-19 0,-8 13 13,-1 1 0,45-24 1,56-22 48,-108 56 13,1 1-1,24-7 0,-37 13-281,0-1 0,-1 2-1,1-1 1,0 0 0,0 1-1,0 0 1,0-1 0,0 2-1,0-1 1,0 0 0,0 1 0,0 0-1,-1 0 1,1 0 0,0 0-1,6 4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1196 4008,'0'0'6670,"4"-11"-6408,190-395 1647,-127 296-1341,-1 1-36,-57 91-347,0 0 1,-1-1-1,-1 0 0,5-24 1,-12 43-176,0 0 0,0 0 0,1 0 1,-1-1-1,0 1 0,0 0 0,0 0 1,0 0-1,0 0 0,0 0 0,0 0 1,0-1-1,0 1 0,0 0 0,0 0 1,0 0-1,0 0 0,1 0 0,-1-1 1,0 1-1,0 0 0,0 0 0,0 0 1,0 0-1,-1 0 0,1-1 0,0 1 1,0 0-1,0 0 0,0 0 0,0 0 1,0 0-1,0-1 0,0 1 0,0 0 1,0 0-1,0 0 0,0 0 0,0 0 1,-1 0-1,1 0 0,0-1 0,0 1 1,0 0-1,0 0 0,0 0 0,0 0 1,-1 0-1,1 0 0,0 0 0,0 0 1,-8 7 189,-8 16-83,-7 18 3,2 1 0,1 0-1,-21 71 1,34-92-92,2 1 0,0 0 1,2 1-1,0-1 0,2 0 0,0 1 1,2 0-1,0-1 0,8 38 0,-8-54-14,1-1 0,-1 0-1,1 0 1,0 0-1,1 0 1,-1 0-1,7 9 1,-8-13-8,0 1 0,0-1 0,1 1 0,-1-1 0,1 0 0,0 1 0,-1-1 0,1 0 0,0 0 0,0 0 0,-1 0 0,1 0 0,0-1 0,0 1 0,0-1 0,0 1 0,0-1 0,0 0 0,0 1 0,0-1 0,0 0 0,0 0 0,0-1 0,3 1 0,4-3 7,-1 1 0,0-1 0,1 0 1,-1-1-1,-1 0 0,1 0 0,0-1 0,-1 0 0,10-8 0,9-11 63,24-27 1,-22 21-2,25-25 146,-3-3 1,53-78-1,-76 95-94,-2-1-1,-3-1 1,-1-1-1,25-75 1,-32 77-18,-3-1 1,-1 0-1,-3-1 0,5-80 1,-17 89 88,5 34-192,0 1 0,0-1 0,0 1 0,0-1 0,0 0 0,0 1 0,-1-1 0,1 1 1,0-1-1,0 1 0,-1-1 0,1 1 0,0 0 0,-1-1 0,1 1 0,-1-1 0,1 1 0,0 0 1,-1-1-1,1 1 0,-1 0 0,1-1 0,-1 1 0,1 0 0,-1 0 0,1-1 0,-1 1 0,1 0 1,-1 0-1,1 0 0,-1 0 0,1 0 0,-1 0 0,0 0 0,1 0 0,-1 0 0,1 0 1,-1 0-1,1 0 0,-1 0 0,1 0 0,-1 1 0,1-1 0,-1 0 0,1 0 0,-1 0 0,1 1 1,-1-1-1,1 0 0,-1 1 0,1-1 0,-1 1 0,1-1 0,0 0 0,-1 1 0,1-1 0,0 1 1,-1-1-1,1 2 0,-12 12 28,2 0 1,0 2 0,0-1-1,2 1 1,0 0 0,-9 27 0,3-10-6,-188 481 435,109-172 129,87-299-464,4-30-3,0 0 0,-6 20 0,14-49 29,1 1 0,14-22 0,0-1-86,61-108 208,-64 118-138,1 0 0,1 2-1,27-27 1,-47 53-131,1-1 0,0 0 0,-1 1 0,1-1 0,0 0 0,-1 1 0,1-1 0,0 1 0,0 0 0,-1-1 0,1 1 0,0 0 0,0-1 0,0 1 0,0 0 0,-1 0 0,1 0 0,0-1 0,0 1 0,0 0 0,0 0 0,0 0 0,0 1 0,-1-1 0,1 0 0,0 0 0,0 0 0,0 1 0,0-1 0,-1 0 0,1 1-1,0-1 1,0 1 0,-1-1 0,1 1 0,0-1 0,-1 1 0,1-1 0,0 1 0,-1 0 0,1-1 0,-1 1 0,1 0 0,-1 0 0,1-1 0,-1 1 0,1 1 0,3 6 10,1 0 1,-1 1-1,4 15 0,-3-12 5,5 19 20,-6-18-27,0-1 0,1 1 0,0-1 1,14 22-1,-17-31-17,0 0 1,0 0-1,0-1 1,1 1-1,-1-1 0,1 0 1,0 0-1,-1 1 1,1-2-1,0 1 0,0 0 1,0-1-1,0 1 1,1-1-1,-1 0 1,0 0-1,1 0 0,-1 0 1,0-1-1,1 1 1,-1-1-1,1 0 0,-1 0 1,6-1-1,0-1 0,-1 0 0,0-1 0,1 0-1,-1 0 1,0 0 0,-1-1 0,1-1-1,-1 1 1,1-1 0,-1 0 0,-1-1-1,8-7 1,-2 1 13,0-1-1,-1 0 0,-1 0 1,0-1-1,11-22 0,-15 23 10,-1 0 1,0 0-1,-1 0 0,0-1 0,3-22 0,-7 34-18,0 1-1,0 0 1,0 0 0,0 0-1,0 0 1,0 0-1,0 0 1,0 0 0,0 0-1,0 0 1,-1-1 0,1 1-1,0 0 1,-1 0 0,1 0-1,-1 0 1,1 0 0,-1 0-1,1 1 1,-1-1-1,0 0 1,1 0 0,-1 0-1,0 0 1,0 1 0,0-1-1,0 0 1,1 1 0,-1-1-1,0 1 1,0-1 0,0 1-1,0-1 1,0 1-1,-1 0 1,1 0 0,0-1-1,0 1 1,0 0 0,0 0-1,0 0 1,0 0 0,0 0-1,0 0 1,-3 1 0,0-1 1,0 1 0,-1 0 1,1 0-1,0 0 0,-1 1 1,1-1-1,0 1 0,0 0 1,0 0-1,-4 3 0,2 1 3,0 0 0,0 0 1,1 1-1,0-1 0,0 1 0,0 0 0,1 0 0,0 1 0,0 0 0,1-1 0,0 1 0,1 0 0,0 0 0,-2 14 1,3-16-10,0 0 0,0 0 0,1 0 1,0 0-1,0 0 0,1 0 1,0 0-1,0 0 0,0 0 1,1 0-1,0 0 0,0-1 1,0 1-1,1-1 0,0 1 1,0-1-1,0 0 0,1 0 1,-1 0-1,1 0 0,5 3 1,-1-1-2,1 0 1,0-1 0,0 0 0,1 0 0,-1-1 0,1-1 0,1 0-1,11 4 1,-15-6 6,1 0-1,-1-1 0,1 0 1,0 0-1,0-1 0,-1 0 1,1 0-1,0-1 0,0 0 1,-1 0-1,1 0 0,9-4 1,-8 2-57,-1 0 1,0 0-1,0-1 0,0 0 1,0 0-1,-1-1 1,1 0-1,-1 0 1,0-1-1,-1 0 1,1 0-1,-1-1 0,-1 1 1,1-1-1,-1-1 1,8-13-1,-13 19-185,1 0 1,0 0-1,-1 0 0,0 0 0,1-1 0,-1 1 0,0 0 0,0 0 1,0 0-1,0 0 0,-1-1 0,1 1 0,-1 0 0,0-3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10752,'0'0'376,"97"-18"-296,-33 6 0,17 6 80,6-4 16,7 4 104,-7 4 0,-2 2-96,-7 0-8,-11 2 0,-13 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2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1113 6224,'0'0'5333,"11"0"-4898,-10 0-428,5 0 81,0 0 0,0 0 0,0 0-1,0-1 1,0 0 0,-1 0 0,1-1 0,0 1 0,0-1 0,-1-1 0,1 1-1,-1-1 1,0 0 0,0 0 0,9-7 0,14-19 495,-1-1-1,-2-1 1,39-63 0,-37 49-145,0-3 847,46-60-1,-72 107-1248,-1 1 0,1-1-1,0 0 1,-1 1-1,1-1 1,0 0-1,-1 1 1,1-1-1,0 1 1,0-1 0,0 1-1,-1-1 1,1 1-1,0 0 1,0-1-1,0 1 1,0 0-1,0 0 1,0-1 0,0 1-1,-1 0 1,1 0-1,0 0 1,0 0-1,2 1 1,-1 0-3,0-1-1,0 1 1,0 0 0,0 0 0,0 1-1,0-1 1,0 0 0,-1 1-1,1-1 1,2 4 0,5 6-8,-1 0 0,14 24 1,-17-26 47,3 5-48,-1 1 0,-1-1 0,0 1 0,-1 0 1,-1 1-1,0-1 0,-1 1 0,1 25 0,-2-15 31,-2 0-1,-2 0 1,0-1-1,-9 42 1,10-63-42,0 0 1,0 0 0,0-1-1,0 1 1,-1 0 0,0-1-1,0 1 1,0-1-1,0 1 1,0-1 0,-1 0-1,1 0 1,-1 0 0,-4 3-1,4-4 2,0 0 0,1-1-1,-1 1 1,-1-1 0,1 0 0,0 0-1,0 0 1,0 0 0,0 0 0,-1-1-1,1 1 1,0-1 0,-1 0-1,1 0 1,0 0 0,-1-1 0,-3 0-1,-11-3 48,0-2-1,1 0 0,0 0 0,1-2 0,-1 0 1,1-1-1,1 0 0,-23-19 0,26 15 70,12 13-130,0-1 0,0 1 1,0 0-1,0 0 0,0 0 1,0-1-1,0 1 0,0 0 1,0 0-1,0 0 0,0 0 1,0-1-1,0 1 0,0 0 1,0 0-1,0 0 1,0-1-1,0 1 0,1 0 1,-1 0-1,0 0 0,0 0 1,0 0-1,0-1 0,0 1 1,1 0-1,-1 0 0,0 0 1,0 0-1,0 0 0,0 0 1,1 0-1,-1 0 1,0 0-1,0 0 0,0-1 1,0 1-1,1 0 0,-1 0 1,0 0-1,1 0 0,32 3 70,1 3-58,1-1 1,36-1 0,-54-4-8,-1-1-1,0 0 0,-1-1 1,1-1-1,0-1 1,29-11-1,-19 4 9,-1-2 0,-1-1 0,0 0 0,-1-2 0,25-22 0,98-102 82,-125 118-85,20-20 30,57-77 1,-84 99-23,0-1 0,-2 0 0,-1-1 1,0 0-1,-2-1 0,12-41 0,-11 14 1,-2-1-1,-2 1 1,-2-1-1,-4-57 1,0 95-18,-1 0 0,-1 0 0,0 0 0,-5-19 1,6 30-4,1 0 0,-1 0 0,0 0 1,1 0-1,-1 0 0,0 0 1,0 0-1,-1 1 0,1-1 0,0 0 1,0 0-1,-1 1 0,1-1 1,-1 1-1,0-1 0,1 1 0,-1 0 1,0 0-1,0 0 0,0 0 0,0 0 1,0 0-1,0 0 0,0 1 1,0-1-1,0 1 0,0-1 0,0 1 1,0 0-1,0 0 0,0 0 1,-1 0-1,1 0 0,-4 1 0,1 1 0,0 0-1,0 0 1,1 0-1,-1 0 1,1 1-1,0 0 1,-1 0-1,1 0 1,0 1-1,1 0 1,-7 7-1,-36 51-16,46-61 16,-12 18-9,1 1 0,1 1-1,0 0 1,2 0 0,1 1-1,-9 41 1,8-11-34,-5 99-1,15-108 19,1 0-1,2 1 1,2-1-1,1-1 1,20 55-1,-23-80 21,1-1-1,1 1 0,1-2 1,1 1-1,0-1 0,0 0 1,2-1-1,23 26 0,-32-38 10,1 1 0,0-1 0,-1 1 0,1-1 0,0 0 0,0 0 0,1-1 0,-1 1 0,0 0 0,1-1-1,-1 0 1,1 0 0,-1 0 0,1 0 0,4 0 0,-2-1 2,-1 0-1,1 0 1,-1-1-1,1 0 1,-1 0-1,1 0 1,-1-1-1,0 1 1,7-5 0,0 0 15,-1 0 0,0-1 0,0 0 1,-1-1-1,0-1 0,0 0 0,-1 0 1,9-11-1,-13 14-10,16-20 104,43-42-1,-33 38-51,-26 24-54,0 0-1,0 1 1,1-1 0,0 1 0,1 0 0,-1 0-1,1 1 1,0 0 0,0 0 0,0 1 0,0 0-1,0 0 1,11-2 0,5-2-4,-18 6 8,0-1 0,0 1 0,0 0 0,10-1 0,-14 5 37,-7 3-20,-8 5 0,-35 18 24,-85 65 1,118-80-43,0 0 0,0 2 1,1-1-1,1 2 0,1 0 1,0 1-1,2 0 1,-12 24-1,21-39-13,1 0 1,0 0-1,-1 0 0,2 1 1,-1-1-1,0 1 1,0-1-1,1 0 0,0 1 1,0-1-1,0 1 0,0-1 1,1 6-1,0-8 3,-1 1 0,1-1 0,0 0-1,-1 0 1,1 1 0,0-1 0,0 0 0,0 0 0,0 0-1,0 0 1,0 0 0,0 0 0,0 0 0,0 0-1,1-1 1,-1 1 0,0 0 0,0-1 0,1 1 0,-1-1-1,0 1 1,1-1 0,-1 0 0,1 1 0,-1-1-1,1 0 1,-1 0 0,0 0 0,1 0 0,-1 0 0,1-1-1,-1 1 1,1 0 0,-1-1 0,2 0 0,7-1 2,1-1 1,-1-1-1,1 0 0,-1 0 1,0-1-1,-1-1 1,1 1-1,-1-1 1,-1-1-1,1 0 1,-1 0-1,0-1 1,0 0-1,9-13 1,9-14 44,-2-1-1,26-53 1,-37 64 2,-12 24-49,5-10 37,-7 15-5,-5 19-22,5-15-7,0-1 0,0 1 0,1 0 0,0-1 0,0 1 0,1 0 0,0-1 0,1 1 0,3 13 0,-3-16 0,1 0 1,-1 0-1,1-1 1,-1 1 0,1-1-1,0 1 1,1-1-1,-1 0 1,1 0-1,0 0 1,0-1 0,0 0-1,1 1 1,-1-1-1,7 3 1,-8-4-6,1-1-1,0 1 1,0-1-1,0 1 1,1-1 0,-1 0-1,0-1 1,0 1-1,1-1 1,-1 0 0,0 0-1,1 0 1,5-1-1,-3-1-1,0 0 0,-1 0 0,1 0 0,-1-1 0,1 0 0,-1 0 0,9-7 0,1-3-5,0 0 1,-1-1-1,0-1 1,20-27 0,-13 15 17,-1-1 1,-2-1 0,0 0-1,-2-2 1,-1 0 0,18-51-1,-5-26 76,-4-1 0,14-154 0,-38 257-82,0-2 6,-1 1 1,1-1-1,-2-13 0,-11 33-18,3 4-3,1 0 0,0 1 0,2 0 0,-1 1 0,-5 28 0,-10 95-83,20-131 85,-7 84-84,3 1 0,9 121 0,-1-184 81,1 1 0,13 55 0,-16-87 13,0-1 0,0 1 0,0-1 0,0 1 0,1-1-1,-1 1 1,0-1 0,0 0 0,0 1 0,1-1 0,-1 1 0,0-1 0,0 1 0,1-1 0,-1 0 0,0 1 0,1-1 0,-1 0-1,0 1 1,1-1 0,-1 0 0,0 1 0,1-1 0,-1 0 0,1 0 0,-1 0 0,1 1 0,-1-1 0,1 0 0,11-8 32,6-22 22,24-72 198,-34 80-175,-7 19-60,0 0 1,-1 0-1,1 1 0,0-1 1,1 0-1,-1 1 1,0-1-1,3-2 0,-3 4-14,0 0 0,0 1 0,0-1 0,0 1 0,0-1 0,0 1 1,0-1-1,0 1 0,0-1 0,0 1 0,0 0 0,0 0 0,0 0 0,1-1 0,-1 1 0,0 0 0,0 0 0,0 1 0,0-1 0,0 0 0,1 0 0,-1 0 0,0 1 0,0-1 0,2 2 0,14 2 15,0 1 0,1-2-1,0 0 1,-1-2 0,1 0-1,0 0 1,0-2 0,0 0-1,33-7 1,-40 7-873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0 917 5720,'0'0'6018,"11"-5"-5788,30-14 7,-1-3 1,-1-2 0,0-1-1,-2-1 1,-2-3 0,54-53 0,-66 57 19,-1-2 1,-1 0-1,-2-2 1,29-55 0,-25 39 167,21-67 0,-39 97-305,0 0 0,-2-1 0,0 1 0,-1-1-1,0 1 1,-1-1 0,-1 0 0,-3-30 0,3 45-107,0-1 0,0 1 1,0 0-1,0 0 0,-1 0 0,1 0 1,0-1-1,-1 1 0,1 0 0,0 0 1,-1 0-1,0 0 0,1 0 0,-1 0 1,1 0-1,-1 0 0,0 0 0,0 0 1,0 0-1,1 1 0,-1-1 0,0 0 1,0 0-1,0 1 0,0-1 0,0 1 1,0-1-1,-1 1 0,1-1 0,0 1 1,0 0-1,0-1 0,0 1 0,0 0 1,-1 0-1,1 0 0,0 0 0,0 0 1,0 0-1,-1 0 0,1 1 0,0-1 1,0 0-1,0 0 0,0 1 0,0-1 1,0 1-1,0-1 0,0 1 0,0 0 1,-1 0-1,-6 4 22,0 0-1,1 0 1,0 0 0,0 1-1,-10 11 1,-14 21 18,1 0-1,2 2 0,-37 71 1,-49 141 90,96-206-113,3 0-1,2 1 1,-7 49-1,14-59 6,2 0 0,2 0 0,1 0 1,6 56-1,-3-82 3,-1 0-1,1 1 1,1-1 0,0 0 0,7 17-1,-10-28-32,0 0-1,0 1 0,0-1 0,0 0 0,0 0 0,0 1 1,1-1-1,-1 0 0,0 0 0,0 1 0,0-1 0,0 0 1,1 0-1,-1 0 0,0 1 0,0-1 0,1 0 0,-1 0 1,0 0-1,0 0 0,1 0 0,-1 0 0,0 1 1,0-1-1,1 0 0,-1 0 0,0 0 0,1 0 0,-1 0 1,0 0-1,0 0 0,1 0 0,-1 0 0,0 0 0,1 0 1,-1 0-1,0-1 0,0 1 0,1 0 0,-1 0 0,0 0 1,0 0-1,1 0 0,-1 0 0,0-1 0,0 1 0,1 0 1,-1 0-1,0 0 0,0-1 0,0 1 0,1 0 0,-1 0 1,0-1-1,10-16 125,48-113 240,18-37 182,-69 153-482,-5 8-4,2-1 0,-1 0 1,1 1-1,0 0 0,0 0 0,0 0 0,8-7 1,-3 4 81,-1 4 117,5 16-195,-2 0-97,1 0 0,0-1 0,1 0 0,-1-1 1,2 0-1,0-1 0,24 11 0,-33-17 22,0 0-1,0-1 0,1 1 1,-1-1-1,0 0 0,1-1 1,-1 1-1,1-1 1,-1 0-1,1-1 0,-1 1 1,1-1-1,-1 0 0,1 0 1,-1-1-1,0 0 1,0 0-1,0 0 0,0 0 1,0-1-1,0 0 1,-1 0-1,1 0 0,-1 0 1,8-9-1,82-75 3,-58 57 43,-2-2 0,-1-2 0,48-64 0,-57 61-18,-3-1 0,31-75 0,20-88 46,-64 178-52,-2 4 2,1 2 5,-1 0 0,-1-1 0,-1 1 0,0-1 0,-1-1 0,-1 1 1,-1-19-1,0 36-20,-1 0 0,0 1 1,-1-1-1,1 0 0,0 0 0,0 0 1,0 0-1,0 1 0,-1-1 1,1 0-1,0 0 0,-1 1 1,1-1-1,0 0 0,-1 0 0,1 1 1,-1-1-1,0 0 0,1 1 1,-1-1-1,1 1 0,-1-1 1,0 1-1,1-1 0,-1 1 0,0-1 1,0 1-1,1 0 0,-1-1 1,0 1-1,0 0 0,1 0 1,-1 0-1,0 0 0,0-1 0,0 1 1,0 0-1,1 0 0,-1 0 1,0 1-1,0-1 0,0 0 1,0 0-1,1 0 0,-1 1 0,0-1 1,0 0-1,-1 1 0,-4 2 2,0-1 1,1 1-1,-1 0 0,0 1 0,-5 4 0,-5 6-8,2 0 0,0 0 0,0 1 0,2 1 0,0 0 0,0 1 0,-10 22 0,-56 134-45,57-117 32,2 1 0,3 1 1,2 1-1,2 0 0,4 1 1,2 0-1,2 87 0,5-135 26,0 1 0,1-1 0,1 1-1,0-1 1,0 0 0,1 0 0,1 0 0,0 0-1,7 11 1,-10-19-4,1 0-1,-1 0 0,1 0 1,0-1-1,0 1 1,0-1-1,0 0 1,1 0-1,-1 0 0,1 0 1,0-1-1,0 1 1,0-1-1,0 0 1,0 0-1,0-1 1,1 1-1,-1-1 0,1 0 1,-1 0-1,1-1 1,-1 1-1,1-1 1,-1 0-1,1 0 0,-1 0 1,9-2-1,0-2 13,-1 1 0,0-2-1,0 0 1,-1 0-1,1-1 1,20-14 0,59-53 195,-77 60-170,26-21 203,43-50-1,-71 69-142,0 0 0,-1-1-1,13-22 1,-40 48-7,6 2-95,1 0 0,1 1 0,0 0 0,1 1 0,0-1 0,1 1 0,-8 29 0,11-35 0,1 1 0,1-1 0,-1 1 0,1-1-1,1 1 1,0 0 0,0-1 0,1 1 0,0 0 0,0-1 0,1 1 0,0-1 0,0 1 0,1-1-1,5 10 1,-7-15 4,1 0 1,-1-1-1,1 1 0,0-1 0,-1 1 0,1-1 0,1 0 0,-1 1 0,0-1 1,0 0-1,1-1 0,-1 1 0,1 0 0,-1-1 0,1 1 0,0-1 0,0 0 0,0 0 1,-1 0-1,1 0 0,0-1 0,0 1 0,0-1 0,4 1 0,-3-2 4,0 1-1,1-1 0,-1 0 1,0 0-1,0-1 0,0 1 1,0-1-1,0 0 0,0 0 1,0 0-1,-1 0 1,1-1-1,-1 1 0,1-1 1,-1 0-1,3-4 0,0 1 11,-1 0 0,1 0 0,-1-1 0,0 0 0,-1 0 0,0 0-1,0 0 1,-1-1 0,1 1 0,-2-1 0,1 0 0,-1 0 0,0 0 0,-1 0-1,0 0 1,0-1 0,0 1 0,-1 0 0,-1 0 0,0-1 0,-2-10 0,2 17-12,0 0 0,0 0 0,0 0 0,-1 0 0,1 0 0,-1 0 0,1 1 0,-1-1 0,0 0 0,1 1 0,-1-1 0,0 1 0,0 0 0,0 0 0,0 0 0,0 0 0,-1 0 0,1 0 0,0 0 0,0 1 0,-1-1 0,-3 0 0,-6-1 38,-1 1 0,-21-1 0,-35 8 155,334-61-215,-126 30-73,-118 22 63,0 0 0,1 2 1,-1 0-1,34 3 1,-54-2 25,0 0 1,0 0 0,0 0 0,0 0 0,0 0 0,0 0 0,0 0-1,0 1 1,0-1 0,0 0 0,0 0 0,0 1 0,0-1 0,-1 1-1,1-1 1,0 1 0,0-1 0,0 1 0,-1 0 0,1-1-1,0 1 1,-1 0 0,1-1 0,0 1 0,-1 0 0,1 0 0,-1 0-1,1-1 1,-1 1 0,1 0 0,-1 0 0,0 0 0,0 0 0,1 0-1,-1 0 1,0 0 0,0 0 0,0 0 0,0 0 0,0 0-1,0 0 1,0 0 0,-1 2 0,-1 3 8,0 0 1,-1 1-1,0-1 0,0 0 1,-6 8-1,0 1-8,-13 27 0,2-6-26,-15 41 1,30-66 18,1 1 0,1 0 1,0 0-1,0 0 0,2 0 0,-1 0 0,1 25 1,1-36 5,1 0 0,-1 1 0,0-1 0,0 0 0,0 0 0,1 1-1,-1-1 1,1 0 0,-1 0 0,1 1 0,0-1 0,-1 0 0,1 0 0,0 0 0,0 0 0,-1 0 0,1 0 0,0 0 0,0 0 0,0-1 0,0 1 0,2 1 0,-1-1 2,1 0 0,0 0 0,-1 0 0,1-1 0,0 1 0,-1-1 0,1 1 0,0-1 0,0 0 0,3 0-1,3-1 6,1 0 0,-1-1 0,1 0 0,-1 0 0,11-5 0,-3 0 2,0-2-1,0 0 0,-1-1 0,0-1 1,0-1-1,14-13 0,81-88 61,-107 108-66,24-27 21,-2-2 0,-2 0 0,-1-2 1,-2 0-1,-1-1 0,27-72 0,-24 41 30,-4-1 0,-2-1 0,10-84 0,-26 143-37,0 0-1,0 0 1,-1-1 0,0 1 0,-1 0 0,-3-20-1,3 31-15,1-1 1,0 1-1,0 0 0,0 0 0,0-1 0,0 1 0,0 0 0,0 0 0,0-1 0,0 1 1,-1 0-1,1 0 0,0-1 0,0 1 0,0 0 0,0 0 0,-1 0 0,1-1 1,0 1-1,0 0 0,-1 0 0,1 0 0,0 0 0,0 0 0,0 0 0,-1-1 1,1 1-1,0 0 0,-1 0 0,1 0 0,0 0 0,0 0 0,-1 0 0,1 0 1,0 0-1,0 0 0,-1 0 0,1 0 0,0 0 0,-1 0 0,1 0 0,0 1 1,0-1-1,-1 0 0,1 0 0,0 0 0,0 0 0,-1 0 0,1 0 0,0 1 1,0-1-1,0 0 0,-1 0 0,1 0 0,0 1 0,0-1 0,0 1 0,-13 14 21,1 4-17,1 2-1,1-1 1,-13 38 0,-15 72-71,23-77 38,-30 115-161,-32 236 0,49-262 239,28-138-38,-3 14 44,4-15-4,1-9 27,70-177 202,-55 150-214,0 0 0,2 2-1,33-41 1,-38 54-40,34-38 79,-44 51-95,1 0 0,0 1 1,0 0-1,0 0 0,1 1 1,-1-1-1,1 1 0,12-5 1,-17 8-10,1-1 0,-1 1 0,1-1 0,0 1 0,-1-1 0,1 1 0,-1 0 0,1 0 0,0 0 0,-1 0 0,1 0 0,0 0 0,-1 0 0,1 1 0,0-1 0,-1 0 0,1 1 0,-1 0 0,1-1 1,0 1-1,1 1 0,-2-1-1,0 0 0,0 1 0,0-1 0,0 0 0,0 1 0,-1-1 0,1 1 0,0-1 0,-1 1 0,1-1 0,-1 1 1,1 0-1,-1-1 0,0 1 0,0-1 0,0 1 0,0 2 0,0 4 0,-1 0 1,0 0-1,-1 0 0,1 0 0,-2-1 1,1 1-1,-5 9 0,-1 1 37,0-1 0,-1-1 0,-1 0 0,-1 0 0,-17 20 0,27-35-37,1-1-1,-1 1 1,1-1-1,-1 1 1,1-1-1,0 1 1,-1-1-1,1 1 1,0 0-1,-1-1 1,1 1-1,0 0 1,0-1-1,-1 1 1,1 0-1,0-1 1,0 1-1,0 0 1,0-1-1,0 1 1,0 0-1,0 0 1,0-1-1,0 1 0,1 0 1,-1 0-1,1 1 2,0-1 0,0 1 0,0-1-1,0 1 1,0-1 0,0 1-1,0-1 1,1 0 0,-1 0 0,2 2-1,36 18 23,-24-15-19,0-1 1,0-1-1,0 0 0,1-1 1,-1-1-1,1 0 0,0-1 0,-1-1 1,1 0-1,0-1 0,-1-1 0,21-4 1,-27 4-1,0-1 0,-1 0 1,1-1-1,-1 1 0,0-1 0,0-1 1,0 0-1,0 0 0,12-11 1,-15 11-4,0 0 1,-1-1 0,0 0-1,0 1 1,0-1 0,0 0-1,-1-1 1,0 1 0,-1-1-1,1 1 1,-1-1 0,0 0-1,1-13 1,-3 18 2,1 1 0,-1-1 1,0 1-1,1-1 0,-1 1 0,0-1 0,0 0 1,-1 1-1,1-1 0,0 1 0,0-1 0,-1 1 1,1-1-1,-1 1 0,1 0 0,-1-1 0,1 1 1,-1-1-1,0 1 0,0 0 0,0 0 0,0 0 1,0-1-1,0 1 0,0 0 0,0 0 1,0 0-1,0 0 0,-1 1 0,-1-2 0,1 1-1,-1 1 0,1-1 0,-1 1 0,0 0 0,1-1-1,-1 1 1,0 1 0,1-1 0,-1 0 0,1 1 0,-1-1-1,0 1 1,1 0 0,-1-1 0,1 2 0,-4 0 0,-1 2-7,1 0 0,-1 1 1,1-1-1,-1 1 0,2 1 1,-1-1-1,0 1 1,1 0-1,0 0 0,1 0 1,-1 1-1,1 0 0,0 0 1,1 0-1,0 0 1,0 0-1,-3 15 0,4-18 0,2 1 0,-1-1 0,0 1 1,1-1-1,0 1 0,0-1 0,0 1 0,0-1 0,1 1 0,0-1 0,0 1 0,0-1 0,0 0 0,1 1 0,0-1 0,0 0 0,0 0 1,0 0-1,1 0 0,-1-1 0,1 1 0,0-1 0,0 1 0,0-1 0,1 0 0,-1 0 0,1 0 0,0-1 0,-1 1 0,1-1 0,0 0 1,7 2-1,-1 0-2,1-1 1,0 0 0,0 0 0,0-1-1,0-1 1,1 0 0,-1-1 0,0 0-1,1 0 1,-1-1 0,0-1 0,0 0-1,0 0 1,0-1 0,0-1-1,11-4 1,16-10 14,0-1 0,68-47 0,-72 43 7,14-8 65,-1-2 0,71-65 0,-127 100 7,-7 7-52,3 1-25,1 0-1,0 1 1,0 1 0,1 0-1,1 0 1,0 1-1,-12 20 1,17-24-10,0 1 1,0 0-1,1 0 0,0 0 1,1 1-1,0-1 0,1 1 0,0 0 1,1 0-1,0-1 0,0 1 1,2 14-1,-1-24-2,0 1 0,0-1 0,0 1 0,0-1 0,1 1 0,-1-1 0,0 1 0,1-1 0,-1 1 0,1-1 0,-1 0 0,1 1 0,0-1 0,0 0 0,0 1 1,-1-1-1,1 0 0,0 0 0,0 0 0,1 0 0,-1 0 0,0 0 0,0 0 0,0 0 0,1 0 0,-1 0 0,0-1 0,1 1 0,-1-1 0,1 1 0,-1-1 0,1 1 0,-1-1 0,1 0 0,-1 0 0,1 0 0,-1 0 0,1 0 0,-1 0 0,1 0 0,2-1 1,2 0-1,-1-1-1,0 0 1,1 0 0,-1 0 0,0 0 0,0-1 0,0 0 0,0 0 0,0-1 0,4-4 0,4-5 1,0 0 0,-2-2 0,1 1 0,8-18 0,37-70 12,-22 37 0,-12 21 5,-1-2-1,-2-1 1,-3 0 0,-1-1 0,16-95 0,-30 135-17,-1 6-1,-1-1 0,1 1 1,0-1-1,-1 1 0,0-1 1,1 0-1,-1 1 0,0-1 1,0 1-1,-1-1 0,1 0 1,-1 1-1,1-1 0,-1 1 1,0-1-1,-1-2 0,2 5 0,-1 0 0,0 0 0,0 0 0,1 0 0,-1 0 0,0 0 0,0 0 0,1 0 0,-1 1 0,0-1 0,1 0 0,-1 1 0,0-1 0,1 0 0,-1 1 0,1-1 0,-1 1 0,0-1 0,1 1 0,-1-1 0,1 1 0,-1-1 0,1 1 0,0-1 0,-1 1 0,1 0 0,0-1 0,-1 2 0,0-1 0,-10 15 0,1 0 0,0 1 0,1 0 0,1 1 0,0 0 0,1 0 0,2 0 0,-7 31 0,6-7 0,1 0 0,2 80 0,3-108-10,1-1-1,0 1 0,1-1 1,1 1-1,0-1 0,0 0 1,1 0-1,1 0 0,0-1 1,1 1-1,1-1 0,0-1 1,0 1-1,1-1 0,0 0 1,1-1-1,13 12 0,-4-7-3271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0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11552,'0'0'1872,"59"-47"-1864,-31 29 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6016,'0'0'6264,"-9"1"-5862,6 0-368,0-1 0,0 1 0,0 0 0,0-1 0,0 1 0,0 0 0,0 1 0,0-1 0,1 1 0,-1-1 0,-3 3 0,3-1 5,0 0 0,1 1 0,-1-1 0,1 0 0,0 1 0,0-1 0,0 1 0,0-1-1,1 1 1,-3 8 0,-20 66 598,4 2 0,3 0 0,4 1 0,-5 107 0,8-22 1043,12-153-1352,-2-13-317,0 1 1,0-1 0,0 0-1,0 0 1,0 0 0,1 0-1,-1 0 1,0 0 0,0 0-1,0 1 1,0-1 0,0 0-1,0 0 1,1 0 0,-1 0-1,0 0 1,0 0 0,0 0-1,0 0 1,1 0 0,-1 0-1,0 0 1,0 0 0,0 0-1,0 0 1,0 0 0,1 0-1,-1 0 1,0 0 0,0 0-1,0 0 1,0 0 0,1 0-1,-1 0 1,0 0 0,0 0-1,0 0 1,0-1 0,2 0 40,0-1 0,0 1-1,-1-1 1,1 0 0,-1 0 0,0 0 0,1 0 0,1-4 0,31-67 391,-18 38-200,29-49 0,-33 66-150,0 1 0,1 1 0,1 0 0,0 0 1,20-15-1,-28 26-59,0 0 0,0 1 0,1-1 0,0 1 0,0 0 0,0 1 0,0 0 0,1 0 0,-1 1 0,1-1 0,-1 2 1,1-1-1,0 1 0,0 0 0,0 1 0,0 0 0,8 1 0,-14-1-24,0 1-1,-1 0 1,1-1-1,0 1 1,0 0 0,-1 0-1,1 1 1,0-1-1,-1 0 1,1 0-1,-1 1 1,0-1 0,1 1-1,-1-1 1,0 1-1,0 0 1,0-1 0,0 1-1,0 0 1,0 0-1,-1 0 1,1-1 0,0 1-1,-1 0 1,0 0-1,1 3 1,0 3 13,0 0 1,0 0-1,-1 0 1,0 0-1,-1 9 1,-2-2 11,0-1 1,-1 0-1,0 0 1,-1 0-1,-1 0 1,-1-1-1,0 1 1,0-2-1,-18 23 1,-3 0 157,-64 60 0,82-86-129,-1 1-1,0-1 1,0-1 0,-20 11-1,29-17-38,-1-1-1,1 0 1,-1 1-1,0-1 0,1 0 1,-1 0-1,0-1 1,0 1-1,0-1 1,0 1-1,0-1 1,0 0-1,1 0 1,-1 0-1,0-1 1,0 1-1,0 0 1,0-1-1,0 0 1,1 0-1,-1 0 1,0 0-1,0 0 1,1-1-1,-1 1 1,1-1-1,0 0 1,-5-3-1,7 4-10,-1 0-1,0-1 1,1 1-1,-1-1 1,1 1 0,-1-1-1,1 1 1,0-1-1,0 1 1,-1-1-1,1 1 1,0-1-1,1 1 1,-1-1-1,0 0 1,0 1-1,0-1 1,1 1 0,-1 0-1,1-1 1,0 1-1,-1-1 1,1 1-1,0 0 1,0-1-1,-1 1 1,1 0-1,0 0 1,0 0 0,0-1-1,3 0 1,5-3 7,0 1 1,0 1-1,1-1 0,0 2 1,0-1-1,13-1 1,65-1 14,-62 5-25,46-7 0,-47 2-10,1-1 0,-2-1 1,1-1-1,-1-1 0,0-1 1,0-1-1,-2-1 0,1-1 1,-2-2-1,0 0 0,0-1 1,-2 0-1,19-21 0,-12 10 19,-9 11 22,-1-1 0,-1-1-1,-1 0 1,23-39-1,-97 194-7,52-113-47,0 1-1,1 0 1,2 0-1,-3 28 1,6-36 2,-1 25-5,3-40 18,0 0 0,0 0 0,0 0 0,1 0 0,-1 0 0,0-1 0,1 1 0,0 0 0,-1 0 0,1 0 0,0 0 0,0-1 0,0 1 0,0 0 0,0-1 0,2 3 0,-2-4-2,0 1 1,-1-1 0,1 0 0,0 1 0,0-1 0,0 0-1,0 1 1,0-1 0,0 0 0,0 0 0,-1 0 0,1 0 0,0 0-1,0 0 1,0 0 0,0 0 0,0 0 0,0 0 0,0 0-1,0-1 1,0 1 0,0 0 0,-1-1 0,1 1 0,0-1 0,0 1-1,0-1 1,0 0 0,23-19 10,-24 20-10,24-25 27,-3-2 1,0 0-1,34-60 1,22-30 86,-58 97-76,-10 18-13,-8 3-24,-1-1 0,0 0-1,1 1 1,-1-1 0,1 1 0,-1-1 0,0 1 0,0-1 0,1 1 0,-1-1 0,0 1 0,0 0 0,0-1 0,1 1 0,-1-1 0,0 1-1,0-1 1,0 1 0,0 0 0,0 0 0,-1 24 21,0 0 0,-2-1 0,-10 46-1,6-38 2,-8 40 12,-4-1 0,-3 0 0,-2-2 0,-4 0 0,-72 126 0,96-189-22,0 0 1,-1-1 0,1 1-1,-1-1 1,0 0-1,-1 0 1,1 0 0,-7 4-1,10-8-9,1 0 0,0-1 0,0 1 0,0 0 0,-1-1 0,1 1 0,0-1 0,-1 1 0,1-1 0,0 0 0,-1 1 0,1-1 0,0 0 0,-1 0 0,1 0 0,-1 0 0,1 0 0,-1 0 0,1 0 0,0-1 0,-1 1 0,1 0 0,0-1 0,-1 1 0,1-1 0,0 0 0,0 1 0,-1-1 0,1 0 0,0 0 0,0 0 0,0 0 0,0 0 0,0 0 0,0 0 0,0 0 1,0 0-1,1 0 0,-1 0 0,0-1 0,1 1 0,-1 0 0,1-1 0,-1 1 0,1 0 0,-1-2 0,-1-4 9,1 1 0,-1-1 0,1 1 1,0-1-1,1 1 0,-1-1 0,1 1 0,0-1 1,1 0-1,0 1 0,0-1 0,0 1 1,1-1-1,0 1 0,0 0 0,1 0 1,0 0-1,0 0 0,0 0 0,7-9 1,1 2 4,0 0 0,0 0 0,1 1 0,0 0 0,1 1 1,28-17-1,-21 15 2,7-6 3,1 2 0,0 1 1,2 1-1,50-18 1,-77 32-28,0 0 1,-1 1 0,1-1 0,0 1 0,0 0 0,0-1-1,-1 1 1,1 0 0,0 1 0,0-1 0,0 1-1,-1-1 1,1 1 0,0 0 0,-1 0 0,4 1 0,9 13-3483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410 557 4816,'0'0'7613,"-14"3"-7097,-8 3-274,0 0 0,0 2 1,0 0-1,1 2 0,-25 15 0,25-12-10,1 1 0,1 1 1,0 0-1,1 2 0,1 0 0,0 1 0,1 1 0,2 0 0,-24 39 0,30-44-80,1 1 0,1 0 0,0 0-1,-5 20 1,10-32-117,0 0 0,1 1 0,-1-1 0,1 0 0,-1 1 0,1-1 1,0 1-1,0-1 0,0 0 0,1 1 0,-1-1 0,1 1 0,0-1 0,0 0 0,0 0 0,0 1 0,1-1 0,-1 0 0,1 0 0,0 0 0,0-1 0,0 1 1,0 0-1,0-1 0,1 1 0,3 2 0,-4-4-9,1 1 1,0-1 0,-1 0 0,1-1-1,0 1 1,0 0 0,0-1-1,-1 1 1,1-1 0,0 0 0,0 0-1,0 0 1,0-1 0,0 1-1,0-1 1,-1 1 0,1-1 0,0 0-1,0 0 1,-1 0 0,1 0-1,0-1 1,-1 1 0,3-3-1,6-3 50,0 0-1,-1-1 0,-1 0 0,11-11 1,-1-3 55,-1 0 0,-1-2 0,-1 0 0,-1 0 0,-2-2 0,0 0 0,-1 0 0,-2-1 0,-1 0 0,-1-1 0,5-30 0,-12 50-48,0 6-47,-1-1 1,1 1-1,-1-1 1,0 1-1,0-1 1,0 1-1,0-1 1,0 1-1,0 0 1,0-1-1,-1 1 1,-1-5-1,2 7-29,-1-1 0,1 1 1,0 0-1,0 0 0,-1 0 0,1-1 1,0 1-1,-1 0 0,1 0 0,0 0 0,-1 0 1,1 0-1,0 0 0,-1 0 0,1 0 1,-1 0-1,1 0 0,0 0 0,-1 0 0,1 0 1,0 0-1,-1 0 0,1 0 0,0 0 1,-1 1-1,1-1 0,0 0 0,0 0 0,-1 0 1,1 0-1,0 1 0,-1-1 0,1 0 1,0 0-1,0 1 0,-1-1 0,-13 13 74,11-10-60,-6 7-1,0 0-1,0 1 0,0 0 1,2 0-1,-1 1 1,2 0-1,-1 1 0,2-1 1,0 1-1,0 0 1,-4 24-1,7-29-16,0 0 0,1 0 0,0 0 0,1 0-1,0 1 1,0-1 0,1 0 0,0 1 0,0-1 0,1 0 0,0 0 0,0 0 0,1 0-1,0-1 1,1 1 0,0-1 0,0 0 0,0 0 0,1 0 0,9 11 0,-10-15 0,-1 1 0,1-1 0,-1 0 1,1-1-1,0 1 0,0-1 0,0 0 0,1 0 1,-1 0-1,0 0 0,1-1 0,-1 1 0,1-1 1,0-1-1,-1 1 0,1 0 0,0-1 1,-1 0-1,1 0 0,0-1 0,-1 1 0,1-1 1,-1 0-1,1 0 0,0-1 0,-1 1 0,0-1 1,8-4-1,6-5 19,0 0 1,-1-1-1,0 0 1,29-31-1,-1-4 87,74-102 0,-64 76-23,-24 32-43,-3-1 0,-1-1 0,-2-2 0,-2 0 0,-2-1 0,-2-2 0,-2 0 0,17-83 0,-22 43 23,-11 87-65,-1 1-1,0-1 1,0 0-1,0 1 1,0-1-1,0 0 1,0 1-1,0-1 0,0 0 1,0 1-1,0-1 1,0 0-1,0 1 1,0-1-1,0 0 1,-1 1-1,1-1 1,0 1-1,-1-1 1,1 0-1,0 1 1,-1-2-1,0 2 1,1 0-1,-1 0 1,1 0 0,-1 0-1,1 0 1,-1 0-1,1 0 1,-1 0 0,0 0-1,1 0 1,-1 0 0,1 0-1,-1 0 1,1 0 0,-1 0-1,1 0 1,-1 1-1,1-1 1,-1 0 0,0 1-1,-25 20 16,11-4-22,2 0-1,0 2 0,1 0 0,-14 30 1,-32 89-49,31-70 41,17-41 11,1 1 1,1 0-1,2 0 1,-5 47-1,7-16 25,4 74 1,1-119-13,0 0 1,1 0-1,0 0 1,2 0 0,8 26-1,-9-34-2,-1 0-1,1 0 1,0 0-1,1 0 0,0-1 1,-1 0-1,2 1 1,-1-1-1,0-1 1,1 1-1,0-1 1,0 0-1,0 0 0,1 0 1,8 4-1,-9-6 3,0-1 0,1 1 0,0-1 0,-1 0-1,1-1 1,0 1 0,-1-1 0,1 0 0,0 0 0,-1-1-1,1 0 1,0 0 0,-1 0 0,9-4 0,-1 1 13,-1-1 0,1-1 1,-1 0-1,22-15 0,-12 5 42,0-2 1,-1 0-1,-1-1 0,-1-1 0,-1-1 0,-1-1 1,0 0-1,22-43 0,-35 57-55,9-18 204,-13 26-212,0 0 0,0 0 0,0 0 1,0 0-1,0 0 0,0 0 0,0 0 0,0 0 0,0 0 0,0 0 0,0 0 0,0 0 1,0 0-1,0 0 0,-1 0 0,1 0 0,0 0 0,0 0 0,0 0 0,0 0 1,0 0-1,0 0 0,0 0 0,0 0 0,0 0 0,0-1 0,0 1 0,0 0 0,0 0 1,0 0-1,0 0 0,0 0 0,0 0 0,0 0 0,0 0 0,0 0 0,0 0 0,0 0 1,0 0-1,0 0 0,0 0 0,0 0 0,0-1 0,0 1 0,0 0 0,0 0 0,0 0 1,0 0-1,0 0 0,0 0 0,0 0 0,0 0 0,0 0 0,-12 13 45,2-1-43,1 1 0,1 1 1,0 0-1,0 0 0,2 0 0,0 1 0,0-1 0,1 2 0,1-1 0,1 0 0,0 1 0,1 0 0,1-1 0,0 27 1,2-38-7,-1 1 0,1-1 0,-1 0 1,1 1-1,0-1 0,1 0 0,-1 0 1,1 0-1,0 0 0,0 0 0,0 0 1,0-1-1,1 1 0,-1-1 1,1 1-1,0-1 0,0 0 0,0 0 1,1 0-1,-1-1 0,7 5 0,-7-6 6,0 1-1,0-1 0,0 0 0,0 0 0,0-1 1,0 1-1,0 0 0,0-1 0,1 0 1,-1 0-1,0 0 0,0 0 0,0 0 0,0-1 1,0 0-1,1 1 0,-1-1 0,0 0 0,0 0 1,0-1-1,-1 1 0,1-1 0,0 1 0,0-1 1,-1 0-1,1 0 0,-1 0 0,0 0 1,0 0-1,3-4 0,1-2 10,0 0-1,0 0 1,-1 0 0,-1-1 0,1 0 0,-1 0-1,-1 0 1,5-17 0,-6 18 4,0 0 1,-1 0-1,0 0 0,0 0 1,-1-1-1,0 1 0,0 0 0,-1 0 1,0 0-1,-1 0 0,-2-9 1,3 15-13,0 1 0,0-1 0,0 1 1,-1-1-1,1 1 0,0-1 0,-1 1 1,1 0-1,-1 0 0,1-1 0,-1 1 1,0 0-1,0 0 0,1 1 1,-1-1-1,0 0 0,0 1 0,0-1 1,0 1-1,1-1 0,-1 1 0,0 0 1,-3 0-1,-2-1-11,-1 1-1,1 0 1,-1 1 0,-11 1-1,12-2 4,13-4 1,20-7-1,-20 8 3,55-27 0,-39 18 0,1 1 0,0 1 0,0 1 0,0 0 0,1 2 0,33-5 0,-38 9 5,-12 2 4,0 0-1,0 0 1,0 1-1,0 0 1,0 0-1,11 2 1,-16-2-8,0 1 1,0 0 0,0 0-1,-1-1 1,1 1 0,0 0-1,-1 1 1,1-1-1,0 0 1,-1 0 0,1 1-1,-1-1 1,0 1 0,1-1-1,-1 1 1,0 0 0,0-1-1,0 1 1,0 0-1,-1 0 1,1-1 0,0 1-1,-1 0 1,1 0 0,-1 0-1,1 0 1,-1 0 0,0 2-1,0 8 5,1 0 0,-2-1-1,0 1 1,0-1 0,-5 18-1,3-17 18,1 0-1,0 0 0,1 0 0,0 22 1,1-34-21,0 1 1,0-1 0,0 1 0,0-1 0,0 1 0,0-1 0,0 1 0,1-1 0,-1 1 0,0-1 0,0 1-1,0-1 1,1 1 0,-1-1 0,0 0 0,1 1 0,-1-1 0,0 1 0,1-1 0,-1 0 0,0 1-1,1-1 1,-1 0 0,1 1 0,-1-1 0,0 0 0,1 0 0,0 1 0,1-1 1,-1 0 0,0 0 0,0 0 0,0 0 0,0 0 1,0-1-1,1 1 0,-1 0 0,0-1 0,0 1 0,0 0 0,2-2 0,33-24 63,-30 21-47,72-65 128,-58 50-60,2 0-1,0 2 1,45-30-1,-66 48-84,-1-1 0,1 1-1,-1 0 1,1 0 0,-1-1-1,1 1 1,-1 0 0,1 0 0,-1 0-1,1 0 1,-1-1 0,1 1-1,-1 0 1,1 0 0,-1 0-1,1 0 1,0 0 0,-1 1 0,1-1-1,-1 0 1,1 0 0,-1 0-1,1 0 1,-1 1 0,1-1-1,-1 0 1,1 0 0,-1 1 0,1-1-1,0 1 1,0 0 2,0 0 1,0 1-1,-1-1 1,1 1-1,0-1 0,0 1 1,-1-1-1,1 1 1,-1-1-1,1 4 0,2 44 63,-3-45-61,-1 29 17,0-20 2,0 0-1,1 0 1,1 0 0,3 21 0,-3-33-25,-1 0 0,0-1 0,0 1 1,0 0-1,0-1 0,1 1 0,-1 0 0,0-1 0,1 1 0,-1-1 1,0 1-1,1-1 0,-1 1 0,1 0 0,-1-1 0,1 1 1,-1-1-1,1 0 0,-1 1 0,1-1 0,-1 1 0,1-1 1,0 0-1,-1 1 0,1-1 0,0 0 0,-1 0 0,1 0 1,0 0-1,-1 1 0,1-1 0,0 0 0,-1 0 0,1 0 1,0 0-1,-1 0 0,1-1 0,0 1 0,-1 0 0,1 0 0,0 0 1,-1 0-1,1-1 0,0 1 0,-1 0 0,2-1 0,3-2 5,-1 0 0,1 0 0,0-1 0,5-5-1,-10 9-4,106-112 143,-25 24 16,-79 85-151,1 0-1,0 0 1,0 1 0,0-1 0,0 1 0,0 0-1,5-3 1,-8 5-8,1 0 0,-1 0 0,1 0 0,-1 0 0,0 0 0,1 0 0,-1 0 0,0 0-1,1 0 1,-1 0 0,1 0 0,-1 0 0,0 0 0,1 0 0,-1 0 0,0 0 0,1 1 0,-1-1 0,1 0 0,-1 0 0,0 0 0,0 1-1,1-1 1,-1 0 0,0 0 0,1 1 0,-1-1 0,0 0 0,1 1 0,0 1 0,-1-1 0,1 1 0,0 0 0,-1 0-1,1 0 1,-1-1 0,0 1 0,1 0 0,-1 0 0,0 2 0,1 35 1,0-11 0,6 44 1,-6-65-3,0 0 0,1 0 0,0 0 0,0 0 1,1 0-1,0 0 0,0 0 0,1-1 1,0 0-1,0 1 0,5 5 0,-6-10 1,-1 1 1,1-1-1,0 0 0,0 0 1,0 0-1,0 0 0,0-1 1,0 1-1,1-1 0,-1 0 1,1 0-1,-1 0 0,1 0 0,-1-1 1,1 1-1,-1-1 0,1 0 1,-1 0-1,1 0 0,0 0 1,-1-1-1,1 0 0,-1 1 1,1-1-1,-1-1 0,5-1 1,1-1 4,1 0 1,-1-1 0,0 0 0,-1-1 0,1 0 0,-1 0 0,15-15 0,19-27 125,46-69-1,-82 109-116,7-13 37,-12 18-38,1-1 0,0 0 0,0 1 0,1-1 0,-1 1 0,1 0 0,0-1 0,0 1 0,0 1 0,0-1 0,0 0 0,5-2 0,-8 5-13,1 0 0,-1 0 0,0 0 1,0 0-1,0 0 0,1 0 0,-1 0 1,0 0-1,0 0 0,1 0 0,-1 0 0,0 0 1,0 0-1,0 0 0,1 0 0,-1 1 1,0-1-1,0 0 0,0 0 0,1 0 0,-1 0 1,0 0-1,0 1 0,0-1 0,0 0 1,0 0-1,1 0 0,-1 0 0,0 1 0,0-1 1,0 0-1,0 0 0,0 1 0,0-1 1,0 0-1,0 0 0,0 0 0,0 1 0,0-1 1,0 0-1,0 0 0,0 1 0,0-1 1,0 0-1,0 0 0,0 16 7,0-14-4,-5 92 60,-5 1 0,-3-1 1,-33 115-1,45-204-40,-1-1 0,1 1 0,-1-1 0,0 0 0,-1 1 0,-4 6 0,-3-68 391,-8-66 43,18 122-446,-1-1 0,1 1 0,0-1-1,0 0 1,0 1 0,0-1-1,0 1 1,0-1 0,0 1 0,0-1-1,0 1 1,1-1 0,-1 1-1,2-4 1,5 4 90,6 10-84,9 12 35,1-1 0,1-2-1,29 19 1,-45-33-32,0 1 1,1-1 0,-1-1-1,1 1 1,0-2-1,0 1 1,0-1 0,0 0-1,1-1 1,-1 0 0,0-1-1,1 0 1,-1 0-1,14-3 1,-3-1 22,0-2-1,-1 0 1,0-1-1,0-1 1,30-17-1,-18 7-127,-2-2 0,38-32 0,-32 16-419,-24 21-3708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10344,'0'0'2904,"115"20"-2304,2-10-208,42-6 8,35-4-48,-11-4 0,-30 0-56,-10-2 16,-8-6-184,-8-2 16,-8-3-112,-18-5-8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4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99 309 3912,'0'0'3968,"-11"6"-3600,-4 2-186,7-5 25,0 1 0,1 0 0,0 0 1,0 1-1,-10 9 0,9-9 445,8-4-513,-1-1 0,0 0 0,1 1-1,-1-1 1,0 1 0,1-1 0,-1 1-1,1-1 1,-1 1 0,1-1 0,-1 1-1,1-1 1,-1 1 0,1 0 0,-1-1-1,1 1 1,0 0 0,-1 0 0,1-1-1,0 1 1,0 0 0,0 0 0,0-1-1,-1 1 1,1 2 563,4-4 355,1-2-871,0-1 0,-1 1 0,1-1 0,-1 0 0,6-7 0,5-4 90,121-124 1192,-13 11-163,-111 117-897,-1-1-1,-1 0 1,10-16 0,-18 24 51,-5 5-183,-8 7-1,1 5-183,0 1 0,0 1 0,1 0-1,1 0 1,1 0 0,0 1-1,-7 24 1,7-17-22,2 0 1,0 1-1,1-1 0,0 43 1,4-58-48,0 0 1,1 0 0,0 0-1,0 1 1,1-1 0,0-1-1,0 1 1,1 0 0,6 12-1,-7-17-11,-1-1 0,1 1 0,0 0 0,0-1-1,0 1 1,1-1 0,-1 0 0,0 1 0,1-1-1,0-1 1,-1 1 0,1 0 0,0 0 0,0-1 0,0 0-1,0 0 1,0 0 0,0 0 0,0 0 0,0 0 0,1-1-1,-1 1 1,0-1 0,0 0 0,1 0 0,3-1 0,5-1 24,0 0 1,1-1-1,-1 0 0,0-1 1,-1 0-1,1-1 1,-1-1-1,0 0 1,0 0-1,0-1 1,-1 0-1,0-1 0,-1 0 1,13-13-1,5-11 145,-1-1 0,42-71 0,-18 25 52,-33 51-127,-13 22-59,-1 0 1,0 1-1,1-1 1,0 0 0,1 1-1,-1 0 1,1 0-1,0 0 1,9-6 0,-14 11-40,1 0 1,-1-1-1,0 1 1,1 0-1,-1 0 1,0-1-1,1 1 1,-1 0-1,1 0 1,-1-1 0,1 1-1,-1 0 1,1 0-1,-1 0 1,0 0-1,1 0 1,-1 0-1,1 0 1,-1 0 0,1 0-1,-1 0 1,1 0-1,0 0 1,4 14 98,0 13-55,-2 1 1,-1 0 0,-1 0 0,-1 0-1,-1 0 1,-7 36 0,5-46-17,0-1-1,-1-1 1,-1 1 0,0-1-1,-1 1 1,-1-2 0,-14 25-1,20-38-21,0 0 0,0-1 0,-1 1 0,1 0-1,-1-1 1,1 0 0,-1 1 0,0-1 0,1 0 0,-1 0-1,0 0 1,0 0 0,0 0 0,0 0 0,0 0 0,0-1-1,0 1 1,0-1 0,0 0 0,0 1 0,0-1 0,0 0-1,-1 0 1,1 0 0,0-1 0,0 1 0,0 0 0,0-1-1,0 1 1,0-1 0,0 0 0,0 0 0,0 0 0,0 0-1,1 0 1,-4-2 0,2 1 12,0 0-1,0 0 1,0 0-1,0-1 1,0 0-1,0 1 1,1-1-1,-1 0 1,1 0-1,0 0 1,0-1 0,0 1-1,0 0 1,1-1-1,-1 1 1,1-1-1,0 0 1,0 1-1,-1-8 1,2 9-15,1 0 1,-1 1 0,1-1-1,-1 0 1,1 0-1,0 1 1,0-1 0,-1 0-1,1 1 1,0-1-1,1 1 1,-1-1 0,0 1-1,0 0 1,1-1-1,-1 1 1,0 0 0,1 0-1,-1 0 1,1 0 0,0 0-1,-1 0 1,4 0-1,6-4 12,0 1 0,18-4 0,-18 4 4,30-5 8,0 2 0,1 1 0,83 1 0,-29 1-21,9-1-424,-104 5 83,6-1 548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13864,'0'0'2256,"97"-71"-2632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5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38 135 3112,'0'0'5825,"-5"-8"-5380,-16-26-2,20 32-327,0-1 0,0 1 1,0-1-1,0 1 0,0-1 0,0 0 1,0 0-1,1 1 0,-1-6 0,0-4 803,1 12-832,-1-1-1,1 1 0,0-1 1,0 1-1,0-1 0,-1 1 1,1-1-1,0 1 0,0-1 1,0 1-1,0-1 0,0 1 1,0-1-1,0 0 0,0 1 1,0-1-1,1 1 0,-1-1 1,0 1-1,0-1 0,0 1 1,0-1-1,1 1 0,-1 0 1,0-1-1,1 1 0,-1-1 1,0 1-1,1-1 0,-1 1 1,0 0-1,1-1 0,-1 1 1,1 0-1,0-1 0,0 1-55,-1 0 0,1 0 0,0 0 1,-1 0-1,1 0 0,-1 1 0,1-1 0,0 0 0,-1 0 0,1 1 0,-1-1 0,1 0 0,-1 1 0,1-1 0,-1 0 0,1 1 1,-1-1-1,1 1 0,-1-1 0,1 1 0,-1-1 0,0 1 0,1-1 0,-1 1 0,0 0 0,0-1 0,1 1 0,-1 0 1,5 13 154,-2 0 0,5 26 0,-3-12-49,5 34 247,1 66-1,-8-75-176,-1-28-83,-2-10 145,5 27 0,-4-35-133,0-3 588,2-13-328,3-14-257,-1 0 0,-1 0 0,0-24 0,0 12-23,1-22 86,11-70 122,-13 112-237,0 0 1,1 1-1,1 0 0,0 0 1,1 0-1,12-18 1,-18 31-80,1 0-1,-1 0 1,1 0 0,0 0 0,0 0 0,0 0 0,-1 1 0,1-1 0,0 0 0,0 1 0,0-1 0,0 0-1,0 1 1,0-1 0,1 1 0,-1-1 0,0 1 0,0 0 0,0 0 0,0-1 0,0 1 0,1 0-1,-1 0 1,0 0 0,0 0 0,0 0 0,0 0 0,1 1 0,0-1 0,0 1-2,0 0-1,0 0 1,0-1 0,0 1 0,-1 0 0,1 1-1,0-1 1,-1 0 0,1 0 0,-1 1 0,1-1 0,-1 1-1,0-1 1,1 1 0,-1 0 0,1 2 0,3 6-4,-1 0 1,-1 1 0,0-1-1,4 22 1,0 46-49,-4-40 23,13 150-16,-11-143 214,6-64-21,0-2-411,-8 13-2263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0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39 3208,'0'0'8064,"-8"1"-7704,-2 1-236,-27 8 472,35-10-491,1 1 0,0 0 1,-1 0-1,1-1 0,0 1 1,0 0-1,-1 0 0,1 0 1,0 0-1,-2 3 0,3-4-68,0 0-1,0 1 1,-1-1-1,1 0 0,0 1 1,0-1-1,0 0 1,-1 1-1,1-1 1,0 1-1,0-1 1,0 0-1,0 1 0,0-1 1,0 1-1,0-1 1,0 0-1,0 1 1,0-1-1,0 1 1,0-1-1,0 0 0,0 1 1,0-1-1,0 1 1,0-1-1,0 0 1,1 1-1,-1-1 1,0 1-1,0-1 0,1 0 1,-1 1-1,0-1 1,0 0-1,1 0 1,-1 1-1,0-1 1,1 0-1,-1 0 0,0 1 1,1-1-1,-1 0 1,1 0-1,3 3 360,6 4 369,-10-7-749,0 0 0,0 0-1,0 0 1,0 0 0,0 0 0,0 0-1,0 0 1,0 0 0,0 0-1,0-1 1,0 1 0,0 0 0,0 0-1,0 0 1,0 0 0,0 0 0,0 0-1,0 0 1,0 0 0,0-1 0,0 1-1,0 0 1,0 0 0,0 0 0,0 0-1,0 0 1,0 0 0,1 0 0,-1 0-1,0 0 1,0 0 0,0-1 0,0 1-1,0 0 1,0 0 0,0 0 0,0 0-1,0 0 1,0 0 0,1 0 0,-1 0-1,0 0 1,0 0 0,0 0 0,0 0-1,0 0 1,0 0 0,0 0 0,0 0-1,1 0 1,-1 0 0,0 0 0,0 0-1,0 0 1,0 0 0,0 0 0,0 0-1,0 0 1,0 0 0,0 0 0,1 0-1,-2-1 29,0 0-1,1 0 0,-1 0 0,0 1 1,0-1-1,0 0 0,0 0 0,0 0 1,0 1-1,0-1 0,0 0 0,0 1 0,0-1 1,0 1-1,0-1 0,0 1 0,-2-1 1,-20-3 227,17 4-194,0 0 0,0 0 0,1 1 0,-11 2 0,14-3-46,-1 1 0,1 0 0,0-1 0,0 1 0,-1 0 0,1 0 0,0 1 0,0-1 0,0 0 0,0 1 0,0-1 0,0 1 0,1 0 0,-3 2 0,4-4-21,0 0 0,-1 1-1,1-1 1,0 0 0,0 1-1,-1-1 1,1 1 0,0-1-1,0 1 1,0-1-1,0 1 1,0-1 0,-1 0-1,1 1 1,0-1 0,0 1-1,0-1 1,0 1 0,0-1-1,1 1 1,-1-1 0,0 1-1,0-1 1,0 1-1,0-1 1,0 0 0,1 1-1,-1-1 1,0 1 0,0-1-1,1 0 1,-1 1 0,0-1-1,0 0 1,1 1 0,-1-1-1,0 0 1,1 1-1,-1-1 1,1 0 0,-1 0-1,0 1 1,1-1 0,-1 0-1,1 0 1,-1 0 0,1 1-1,1-1 25,0 1 0,1-1 1,-1 1-1,0-1 0,0 0 0,0 0 0,1 0 0,-1 0 0,3 0 0,1-1 17,-1-1-1,1 0 1,0 1-1,-1-2 1,1 1-1,-1-1 0,0 0 1,0 0-1,0 0 1,5-6-1,-8 8-13,0-1 0,0 0 0,0 0 0,-1 0 0,1 0 0,-1 0 0,1 0 0,-1 0 0,0 0 0,0-1 0,0 1 0,0 0 0,0-1 0,0 1 0,-1-1 0,1 1 0,-1-1 0,0 1 0,0-1 0,0 1 0,0-1 0,0 0 0,-1 1 0,1-1 0,-1 1 0,0-4 0,0 5-25,1 0 0,0 0 0,0 1 0,-1-1 0,1 0 0,-1 0 0,1 0 0,-1 1 0,1-1 0,-1 0 0,1 1 1,-1-1-1,0 0 0,1 1 0,-1-1 0,0 1 0,1-1 0,-1 1 0,0-1 0,0 1 0,0 0 0,1-1 0,-1 1 0,-1 0 0,0 0 5,1 0-1,0 0 0,-1 0 0,1 0 0,-1 0 0,1 0 0,-1 1 0,1-1 0,0 1 0,-1-1 0,1 1 1,0 0-1,-3 1 0,1 0 9,0 0 0,0 0 1,0 1-1,0-1 0,1 1 0,-1 0 1,1 0-1,-1 0 0,1 0 1,-3 7-1,4-8-16,1 0 1,-1 0-1,1 0 0,0 1 0,0-1 1,0 0-1,0 1 0,0-1 0,0 0 1,1 0-1,-1 0 0,1 1 0,-1-1 1,1 0-1,0 0 0,0 0 1,0 0-1,0 0 0,0 0 0,1 0 1,-1 0-1,1-1 0,-1 1 0,1 0 1,-1-1-1,1 1 0,3 1 1,0 1-2,0-1 0,0 1 0,0-1 0,1 0 0,-1-1 0,1 1 0,-1-1 0,1-1 0,7 3 0,-12-4-2,0 0 0,0 0 0,0 0 0,0 1-1,0-1 1,0 0 0,0 0 0,-1 0 0,1-1 0,0 1 0,0 0 0,0 0 0,0 0-1,0-1 1,0 1 0,0 0 0,-1-1 0,1 1 0,1-2 0,-1 2 1,-1-1 0,1 1 0,-1-1 0,0 0 0,0 1 0,1-1 0,-1 0 0,0 1 0,0-1 0,0 0 0,0 1 0,0-1 0,1 0 0,-1 1 0,0-1 0,-1 0 0,1 1 0,0-1 0,0 0 0,0 0 0,-2-4 18,0 0 0,0 1-1,0-1 1,0 1 0,-5-8-1,3 7-7,0-1-1,0 1 0,0 0 1,-1 0-1,0 1 0,0-1 1,-6-3-1,8 6-2,0 0 1,-1 0-1,1 1 0,-1-1 0,1 1 0,0 0 1,-1 0-1,0 0 0,1 1 0,-1-1 0,0 1 1,1 0-1,-1 0 0,-5 1 0,8-1-10,1 0 0,-1 0 0,1 0 0,-1 0 1,1 0-1,0 0 0,-1 0 0,1 1 0,-1-1 0,1 0 0,-1 0 0,1 1 0,0-1 0,-1 0 0,1 0 0,-1 1 0,1-1 0,0 0 0,0 1 0,-1-1 0,1 0 0,0 1 0,-1-1 0,1 1 0,0-1 0,0 1 0,0-1 1,-1 0-1,1 1 0,0-1 0,0 1 0,0-1 0,0 1 0,0-1 0,0 1 0,0 0 0,0 0-1,0 0 1,0-1-1,1 1 0,-1 0 1,0 0-1,0 0 0,1-1 0,-1 1 1,1 0-1,-1 0 0,0-1 1,1 1-1,-1 0 0,1-1 1,0 1-1,-1-1 0,1 1 1,-1-1-1,2 2 0,4 1 8,1 0-1,-1-1 1,1 1 0,-1-1-1,1 0 1,0-1-1,0 0 1,-1 0-1,14 0 1,-7-1-21,0-2 1,0 1-1,0-2 0,17-5 1,6-1 148,5-3-3350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458 103 2808,'0'0'4673,"-6"-7"-4276,-24-35 469,28 40-599,1 1 1,0-1-1,-1 1 1,1 0 0,-1 0-1,1-1 1,-1 1-1,1 0 1,-1 1-1,0-1 1,0 0 0,1 0-1,-1 1 1,0-1-1,0 1 1,0-1-1,0 1 1,0 0 0,0 0-1,1 0 1,-4 0 406,4 0-544,0-1 0,1 1 0,-1 0 1,0 0-1,0 0 0,1 0 0,-1 0 0,0 0 1,0 0-1,1 0 0,-1 0 0,0 0 0,1 0 1,-1 0-1,0 1 0,0-1 0,1 0 0,-1 1 0,1-1 1,-1 0-1,0 1 0,1-1 0,-1 1 0,1-1 1,-1 0-1,0 1 0,1 0 0,-1-1 0,1 1 1,-1 0-1,-5 12 196,1 0 0,0 0 0,1 0-1,1 0 1,-2 14 0,-4 69 107,-1 6 33,8-87-385,0-3 23,0-1 0,0 0 0,-1 0 0,0 0 0,-1 0-1,-6 12 1,8-21-71,0 0 0,1 0 1,-1 0-1,0-1 0,0 1 0,0-1 0,0 1 0,0-1 0,0 0 0,0 0 0,0 0 0,-1 0 0,1 0 0,0 0 0,-1-1 1,1 1-1,0-1 0,-1 0 0,1 1 0,-1-1 0,1 0 0,-1-1 0,1 1 0,-3-1 0,-5 0 40,1-1 0,-1 0-1,1 0 1,-16-7 0,15 4-17,0 0 1,1-1-1,0 0 0,0 0 1,0-1-1,1 0 0,-1 0 0,2-1 1,-1 0-1,-6-10 0,4 4 51,1 0 0,1-1 0,0 0-1,0-1 1,-8-28 0,15 40-89,0 0 0,0 0 0,0 0 0,1 0 0,0-1 0,0 1 0,0 0 0,0 0 0,1 0 0,1-7 1,1-1-9,1 1 1,7-15 0,-8 20-7,-2 3-4,1 0 0,0 0 0,0 0 0,0 0 1,0 0-1,1 0 0,-1 0 0,1 1 0,0 0 1,0-1-1,-1 1 0,1 0 0,5-2 0,3-1 0,1 0 0,18-5 0,-9 3 0,65-15 39,-37 11-7,13-2 30,89-8 0,-139 19-33,1 1 1,-1 1-1,1 0 0,-1 1 1,0 0-1,1 1 0,-1 0 1,0 1-1,15 5 0,-26-7-29,0-1-1,0 0 1,-1 1-1,1-1 1,0 1-1,0-1 1,-1 1-1,1 0 1,0-1-1,-1 1 1,1 0-1,-1-1 1,1 1-1,-1 0 1,1 0-1,-1-1 0,1 1 1,-1 0-1,0 0 1,1 0-1,-1 0 1,0 0-1,0 0 1,0-1-1,0 1 1,0 1-1,0 8-3395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3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 4312,'0'0'12399,"-2"11"-12335,1-1-37,-1 1-1,2-1 1,-1 1-1,2-1 1,-1 1-1,5 19 1,-2-17 22,6 19 178,6 50-1,-14-80 116,1-4-126,2-15-47,4-23-77,-5 14-17,-2 11-4,1 1-1,0 0 0,1 0 1,0 0-1,1 1 1,1-1-1,10-20 1,-11 27-35,0 0 51,0 0 0,1 0 0,10-12 0,-15 19-86,1 0 0,-1 0 0,0 0 0,1-1 0,-1 1 1,0 0-1,1 0 0,-1 0 0,0 0 0,1 0 0,-1 0 0,1 0 1,-1 0-1,0 0 0,1 0 0,-1 0 0,1 0 0,-1 0 0,0 0 0,1 0 1,-1 0-1,1 0 0,-1 0 0,0 1 0,1-1 0,-1 0 0,0 0 1,1 0-1,-1 1 0,0-1 0,1 0 0,-1 0 0,0 1 0,0-1 1,1 0-1,-1 1 0,10 13-42,-4 5 27,0-1 1,5 32-1,-6-23 11,20 98 183,-18-98 51,-7-26-193,6-13-2482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0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26 4512,'0'0'6349,"-3"9"-6106,3-7-234,-37 125 735,-8 196 622,23-145-291,20-166-686,-1 0 0,-4 13 0,7-25-381,0 0 0,0 0-1,0 0 1,0 0 0,0 0 0,0 0 0,0 0 0,0 0 0,0 0-1,0 0 1,0 1 0,0-1 0,0 0 0,0 0 0,0 0 0,0 0-1,0 0 1,0 0 0,0 0 0,0 0 0,0 0 0,0 0 0,0 0-1,0 0 1,0 0 0,0 0 0,0 0 0,0 1 0,0-1 0,0 0-1,0 0 1,0 0 0,-1 0 0,1 0 0,0 0 0,0 0 0,0 0-1,0 0 1,0 0 0,0 0 0,0 0 0,0 0 0,0 0-1,0 0 1,0 0 0,0 0 0,0 0 0,-1 0 0,1 0 0,0 0-1,0 0 1,0 0 0,0 0 0,0 0 0,0 0 0,0 0 0,0 0-1,0-1 1,0 1 0,0 0 0,0 0 0,0 0 0,0 0 0,0 0-1,0 0 1,-1 0 0,1-7 354,24-204 802,-10 72-747,-2 48-4,28-104 1,-36 183-377,-1 0 1,-1-1 0,2-21-1,-4 34-54,0 0 15,0 0 0,1 0 0,-1 0-1,0 1 1,1-1 0,-1 0 0,0 0 0,1 0-1,-1 1 1,0-1 0,1 0 0,-1 1 0,0-1 0,0 0-1,1 1 1,-1-1 0,0 0 0,0 1 0,0-1-1,0 0 1,1 1 0,-1-1 0,0 0 0,0 1 0,0 0-1,2 12 2,-2-11-2,37 202 73,-28-170-32,1-1-1,2-1 0,19 37 1,-12-27 12,63 127 272,-73-156-253,0-1 1,15 17-1,8 10 232,-29-35-231,-3-4-38,1 1 1,0 0-1,-1 0 1,1-1-1,-1 1 0,1 0 1,-1 0-1,1 0 1,-1 0-1,0 0 0,1 1 1,-1-2 75,-2-10 258,-13-51-81,-3-10-3438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0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9344,'0'0'6217,"12"-2"-5497,0 1-513,-5 0-68,1 0 0,-1 0 0,0-1 0,0 1 0,1-2-1,-1 1 1,-1-1 0,13-7 0,-6 2 256,-1-1-1,0 0 1,0-1 0,-1-1-1,-1 0 1,0 0 0,0-1-1,-1 0 1,-1-1 0,10-18-1,-17 29-328,2-4 283,0 0 1,-1 0-1,0 0 1,0 0-1,2-9 1,-4 15-335,0 0 1,0 0-1,0 0 0,0 0 1,0 0-1,0 0 1,0 0-1,0 0 0,0 0 1,0-1-1,0 1 0,0 0 1,0 0-1,0 0 1,0 0-1,0 0 0,0 0 1,0 0-1,0 0 0,0 0 1,0 0-1,0 0 1,0 0-1,0-1 0,0 1 1,0 0-1,0 0 0,0 0 1,0 0-1,0 0 1,0 0-1,0 0 0,0 0 1,0 0-1,0 0 0,0 0 1,0 0-1,0 0 1,0 0-1,0 0 0,-1-1 1,1 1-1,0 0 0,0 0 1,0 0-1,0 0 1,0 0-1,0 0 0,0 0 1,0 0-1,0 0 1,0 0-1,0 0 0,0 0 1,-1 0-1,1 0 0,0 0 1,0 0-1,0 0 1,0 0-1,0 0 0,0 0 1,0 0-1,0 0 0,0 0 1,0 1-1,0-1 1,-6 7 378,-5 15-99,2 5-98,0 1 1,2 0-1,-4 33 1,-5 92 280,13-105-365,-1 44 216,9 105 0,1-22 207,-2-76 554,-4-98-1077,0-1 0,0 0 0,0 0 1,0 1-1,0-1 0,0 0 0,0 0 0,0 1 1,0-1-1,0 0 0,0 1 0,0-1 0,0 0 1,0 0-1,-1 1 0,1-1 0,0 0 0,0 0 1,0 0-1,0 1 0,-1-1 0,1 0 0,0 0 1,0 0-1,-1 1 0,1-1 0,0 0 0,0 0 1,-1 0-1,1 0 0,0 0 0,0 0 0,-1 0 1,1 0-1,0 1 0,0-1 0,-1 0 0,1 0 1,0 0-1,-1 0 0,1-1 0,-17-2 286,1-1-158,-47-4 263,28 2-197,34 6-122,26-10 42,3-1-66,1 2-1,0 1 1,0 1-1,41-3 1,-67 9-55,124-5 336,-111 6-492,9-2 844,-25 2-776,1 0 1,-1 0-1,0 0 1,1 0 0,-1 0-1,0 0 1,0 0 0,1 0-1,-1 0 1,0 0 0,1 0-1,-1 0 1,0-1 0,0 1-1,1 0 1,-1 0 0,0 0-1,0-1 1,0 1-1,1 0 1,-1 0 0,0 0-1,0-1 1,0 1 0,1 0-1,-1-1 1,0 1 0,0 0-1,0 0 1,0-1 0,0 1-1,0 0 1,0-1 0,0 1-1,0 0 1,0 0-1,0-1 1,0 1 0,0 0-1,0-1 1,0 1 0,0 0-1,0-1 1,0 1 0,0 0-1,0 0 1,0-1 0,-1 1-1,1 0 1,0 0 0,0-1-1,0 1 1,-1 0-1,1-1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4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404 916 6520,'0'0'5176,"-15"-3"-4832,6 1-275,5 1-37,-1 0 0,1-1 0,-1 2 0,0-1 0,1 0 0,-1 1 0,0 0-1,0 0 1,1 1 0,-1-1 0,0 1 0,0 0 0,1 0 0,-1 0 0,1 1 0,-1 0 0,1 0 0,0 0 0,-7 4 0,-17 19 284,1 1 1,2 0 0,0 2 0,2 1-1,1 1 1,1 1 0,2 1-1,-23 50 1,33-64-103,2-1 0,0 2 0,1-1-1,0 1 1,2 0 0,0 0 0,-2 33 0,6-50-179,0 0-1,0 1 1,0-1 0,0 0 0,0 0 0,1 0-1,-1 1 1,1-1 0,-1 0 0,1 0-1,0 0 1,0 0 0,0 0 0,0 0 0,0 0-1,0-1 1,0 1 0,1 0 0,-1 0-1,1-1 1,-1 1 0,1-1 0,0 0 0,-1 1-1,1-1 1,3 1 0,-3-1-3,1 0 0,0-1 0,0 1 0,0-1 0,0 0-1,0 0 1,0 0 0,0 0 0,-1-1 0,1 1 0,0-1 0,0 0 0,0 1 0,0-1 0,-1-1 0,1 1-1,-1 0 1,1-1 0,-1 1 0,3-3 0,6-4 28,0-1 0,-1 0 0,0-1 0,0 0 0,-1-1 0,-1 0 0,10-16 0,46-91 270,-58 106-293,120-244 703,-117 238-624,-2-1 1,0 1 0,5-22-1,-12 40-110,0 0-1,-1 0 0,1 0 0,0 0 1,0 0-1,0 0 0,0 0 0,-1 1 1,1-1-1,0 0 0,0 0 0,0 0 1,-1 0-1,1 0 0,0 0 0,0 0 1,-1 0-1,1 0 0,0 0 0,0 0 1,0 0-1,-1 0 0,1-1 0,0 1 1,0 0-1,0 0 0,0 0 0,-1 0 1,1 0-1,0 0 0,0 0 0,0-1 1,0 1-1,-1 0 0,1 0 0,0 0 1,0 0-1,0 0 0,0-1 0,0 1 1,0 0-1,0 0 0,-1 0 0,1-1 1,0 1-1,0 0 0,0 0 0,0 0 1,0-1-1,0 1 0,0 0 0,0 0 0,0 0 1,0-1-1,-14 17 89,4 0-74,1 1 0,0 1 0,2-1 0,0 1 1,1 1-1,1-1 0,0 1 0,1 0 0,2 0 0,0 0 0,1 0 0,1 20 0,1-31-15,0-1-1,0 1 1,1-1-1,0 0 1,0 0 0,1 0-1,0 0 1,0 0-1,0-1 1,6 9-1,-7-13 0,0 1 0,0-1-1,0 1 1,0-1 0,0 0 0,1 0-1,-1 0 1,1 0 0,-1 0 0,1-1-1,0 1 1,0-1 0,-1 0 0,1 1-1,0-1 1,0-1 0,0 1 0,0 0-1,0-1 1,1 1 0,-1-1 0,0 0-1,0 0 1,0 0 0,0-1-1,0 1 1,4-2 0,6-2 13,-1-1 1,0 0-1,-1-1 1,0 0-1,1-1 0,-2 0 1,1-1-1,-1 0 1,13-14-1,9-13 108,34-45 0,-54 65-70,24-34 114,-25 31-72,1 1-1,1 1 1,1 0 0,0 1 0,19-15 0,-23 20 13,-4 6 95,-3 21-136,5 118 25,13 119-25,-20-245-57,1 0-1,0 0 1,0 1-1,1-2 1,0 1 0,7 13-1,-9-21-11,-1-1 0,1 1 0,0 0 0,-1-1 0,1 1 0,0-1 0,0 1-1,-1-1 1,1 0 0,0 1 0,0-1 0,0 0 0,-1 1 0,1-1 0,0 0 0,0 0 0,0 0-1,0 0 1,0 0 0,0 0 0,-1 0 0,1 0 0,0 0 0,0 0 0,0 0 0,0-1 0,0 1-1,-1 0 1,1-1 0,0 1 0,0 0 0,0-1 0,-1 1 0,1-1 0,0 1 0,-1-1 0,2-1-1,26-22 16,-6-2-7,-1-1 0,-2-1 0,20-36 0,11-16 4,65-81 52,41-62-16,-123 170-21,-2-1 0,31-79 0,2-40 16,-50 129-38,15-91 1,-24 71-34,-4 59 25,-2 0 0,1 0-1,0 0 1,-1 0 0,0 0-1,0 0 1,-1 0 0,1 1-1,-1-1 1,-4-7 0,6 11 2,0 1 1,-1-1 0,1 0 0,-1 1-1,0-1 1,1 1 0,-1-1 0,1 0 0,-1 1-1,0 0 1,1-1 0,-1 1 0,0-1-1,0 1 1,0 0 0,1-1 0,-1 1-1,0 0 1,0 0 0,0 0 0,1 0 0,-1 0-1,0-1 1,-1 2 0,0-1-1,0 0 1,0 1-1,0-1 1,0 1-1,1 0 1,-1 0-1,0 0 1,0 0-1,-3 2 0,-2 3 0,0 0-1,0 1 1,-7 8-1,12-12 2,-11 13-12,1 1 0,0 1 0,2-1 0,0 2 0,1 0 1,1 0-1,-7 24 0,-1 12-45,-11 74 0,16-55-33,-4 130 0,15-158 35,3 1 1,1-1-1,21 90 0,-20-115 40,18 56 4,-20-69 17,0-1-1,1 1 1,0-1-1,0 0 1,0 0 0,1 0-1,9 9 1,-13-14 1,1 0-1,0-1 1,0 1 0,0-1-1,0 1 1,0-1 0,0 0 0,0 0-1,0 0 1,1 0 0,-1 0-1,0-1 1,1 1 0,-1-1 0,1 1-1,-1-1 1,0 0 0,3 0-1,-1 0 8,0-1-1,0 0 1,0 0-1,0 0 0,0 0 1,-1-1-1,1 1 0,-1-1 1,1 0-1,3-3 1,5-4 33,0-1-1,-1-1 1,0 0 0,14-18 0,-6 6 60,-2-1 0,0 0 0,21-42 0,-30 49-43,2 1-1,14-20 1,-27 80 55,0-15-106,-7 82 15,10-100-26,0 0 0,1 0 1,0 0-1,1 0 0,0 0 0,1-1 0,8 21 0,-11-30 2,1 0 0,0 1 0,0-1 0,0 0 0,0 1 1,0-1-1,0 0 0,1 0 0,-1 0 0,0 0 0,1 0 0,-1 0 0,0 0 0,1-1 0,-1 1 0,1 0 0,-1-1 0,1 0 0,0 1 0,-1-1 0,1 0 0,-1 1 0,1-1 0,0 0 0,-1 0 0,1 0 0,-1 0 0,1-1 1,2 0-1,5-1 13,0 0 1,0-1-1,16-7 1,-22 9-14,37-19 88,-2-1 0,48-35 0,25-15 172,-99 64-244,-6 5-1,-1-1 0,1 1 1,-1-2-1,0 1 0,0 0 0,0-1 1,0 0-1,-1 0 0,6-6 0,-46 76-27,-23 54-48,55-108 54,0 0 0,1 1-1,1 0 1,0-1 0,1 1 0,0 17-1,1-28 3,0-1 0,0 1 0,1 0 0,-1 0 0,0 0 0,1 0 0,0 0 0,-1 0 0,1 0 0,0 0 0,0-1 0,0 1 0,0 0 0,0-1 0,0 1 0,1-1 0,-1 1 0,1-1 0,-1 0 0,1 1 0,-1-1 0,1 0 0,0 0 0,-1 0 0,1 0 0,0 0 0,0-1 0,0 1 0,0 0 0,-1-1 0,1 0 0,0 1 0,0-1 0,0 0 0,3 0 0,2 1 0,1-1 0,0-1 0,0 1 0,-1-1 0,1 0 0,-1-1 0,1 0 0,7-3 0,-2-1 5,-1 0 1,0-1-1,0-1 0,0 0 1,-1 0-1,17-18 0,-1-2 16,26-34 0,0-5 12,-4-2-1,-3-2 1,-3-2 0,63-147 0,17-184 116,-114 356-115,-8 44-32,-1 0 1,0 1 0,0-1-1,0 0 1,-1 0 0,1 0-1,-1 0 1,0 1 0,0-1-1,-2-5 1,3 9-3,0 0-1,0 0 1,0-1 0,-1 1-1,1 0 1,0 0 0,0 0 0,0-1-1,0 1 1,-1 0 0,1 0-1,0 0 1,0 0 0,0-1-1,-1 1 1,1 0 0,0 0 0,0 0-1,-1 0 1,1 0 0,0 0-1,0 0 1,-1 0 0,1 0-1,0 0 1,0 0 0,-1 0 0,1 0-1,0 0 1,0 0 0,-1 0-1,1 0 1,0 0 0,0 0-1,-1 0 1,-10 8-22,-7 15-16,-9 42-15,2 2 0,3 0-1,2 1 1,4 1 0,-8 80-1,7 74-86,16-206 135,1-4-5,0-1-1,0 1 1,2-1 0,-1 0-1,2 1 1,0-1 0,0 0-1,1 0 1,0-1 0,1 1 0,10 16-1,-12-22 8,1-1-1,0 1 1,0-1-1,1 1 0,0-1 1,0-1-1,0 1 1,0-1-1,1 0 1,0 0-1,0 0 1,0-1-1,0 0 1,0 0-1,1 0 0,-1-1 1,1 0-1,-1 0 1,1-1-1,0 0 1,0 0-1,8 0 1,-3-2 10,0 0 1,0-1 0,0-1 0,0 1 0,0-2 0,0 0 0,-1 0 0,1-1 0,-1 0 0,0-1 0,19-14 0,-17 10 18,-1 0 0,0 0-1,0-1 1,-1-1 0,-1 0 0,0 0 0,0-1 0,13-27 0,-20 35-10,-1-1-1,0 1 1,0-1 0,0 0 0,0-10 0,-1 13-10,-1 0 0,0 1 0,0-1 0,0 0 0,0 0 0,0 0 0,-1 0 0,1 0 0,-1 0-1,0 1 1,1-1 0,-2 0 0,-1-4 0,2 6-5,1 1 0,-1-1 0,0 0 1,0 1-1,1-1 0,-1 0 0,0 1 0,0-1 0,0 1 0,0-1 0,0 1 0,0 0 0,0-1 0,0 1 0,0 0 0,0 0 1,0-1-1,0 1 0,0 0 0,0 0 0,0 0 0,0 1 0,0-1 0,0 0 0,0 0 0,0 0 0,0 1 0,0-1 1,-2 1-1,-27 15 9,23-10-12,0 0-1,0 1 1,0-1 0,1 1 0,0 1-1,0-1 1,1 1 0,0 0 0,0 0 0,-6 16-1,8-16-3,0 0-1,0 0 0,1 0 0,0 0 1,0 1-1,1-1 0,0 1 1,1-1-1,0 1 0,0-1 0,0 1 1,3 9-1,0-9 3,-1-1 0,2 1-1,-1-1 1,1-1 0,0 1 0,1 0 0,-1-1 0,2 0 0,-1 0-1,1 0 1,0-1 0,0 0 0,1 0 0,-1 0 0,1-1 0,10 5-1,-11-6 11,0-1 0,0 0-1,1 0 1,0-1 0,-1 0-1,1 0 1,0-1 0,0 1-1,0-1 1,0-1-1,0 0 1,0 0 0,1 0-1,-1-1 1,0 0 0,0 0-1,-1 0 1,1-1 0,0 0-1,11-6 1,-7 2 17,0 0 0,-1 0-1,0-2 1,-1 1 0,1-1 0,9-11 0,44-58 119,-1 1-17,19-15 180,-101 141-141,-130 265 7,126-276-124,23-37-41,0 0 0,-1 0-1,0 0 1,1 0 0,-1 0 0,0 0 0,0 0-1,0-1 1,0 1 0,0-1 0,0 0 0,0 1 0,-1-1-1,-4 1 1,7-1-3,0-1 0,-1 0 0,1 0 0,-1 0 0,1 0 0,0 0-1,-1 0 1,1 0 0,0 0 0,-1 0 0,1 0 0,0-1 0,-1 1 0,1 0 0,0 0-1,-1 0 1,1 0 0,0 0 0,-1-1 0,1 1 0,0 0 0,-1 0 0,1 0 0,0-1-1,0 1 1,-1 0 0,1-1 0,0 1 0,0 0 0,0 0 0,-1-1 0,1 1 0,0 0-1,0-1 1,0-16 81,13-15 27,-6 22-98,0 1-1,1 0 1,0 0 0,1 1-1,0 0 1,0 0-1,1 1 1,0 0 0,0 1-1,0 0 1,22-8-1,-1 2 21,1 2 0,66-13-1,-69 16-100,10-1 24,-15 6-3674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8240,'0'0'2073,"11"-2"-1785,23-3 197,57 0 1,35 8 806,-107-2-1108,-14-1-216,-1 1 1,1-1 0,-1 0 0,1 0 0,-1-1 0,1 1 0,-1-1-1,1 0 1,-1 0 0,5-3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218 436 5320,'0'0'4556,"-11"-1"-4231,11 1-320,-10-1 95,1 1 1,-1-1-1,1 2 1,0-1 0,-1 1-1,1 1 1,0 0-1,0 0 1,-17 7 0,18-4 103,-1 0 1,1 0-1,0 1 1,1 0-1,-1 1 0,1 0 1,1 0-1,-7 9 1,10-13-88,1 0 0,-1 0 0,1 1 1,0-1-1,0 1 0,1-1 0,-1 1 0,1 0 1,0 0-1,0-1 0,0 1 0,0 0 0,1 0 1,-1 0-1,1 0 0,0 0 0,0 0 1,1 0-1,-1 0 0,1 0 0,0 0 0,2 5 1,-1-4-41,0-1 0,1 0 0,-1 0 0,1-1 0,0 1 0,0-1 0,1 1 1,-1-1-1,1 0 0,-1 0 0,1 0 0,0-1 0,0 1 0,8 2 0,-4-2-4,-1 0-1,0-1 0,0 0 0,1 0 0,-1-1 1,1 0-1,0 0 0,9-1 0,-14-1-47,0 1-1,0-1 1,0 1 0,0-1-1,0 0 1,0 0-1,0 0 1,0-1 0,-1 1-1,1-1 1,0 0-1,-1 1 1,1-1-1,-1 0 1,0 0 0,0-1-1,0 1 1,0 0-1,0-1 1,0 1 0,0-1-1,-1 0 1,3-5-1,1-5 63,0 0 0,0-1-1,3-25 1,-7 38-81,6-46 200,-1-1 1,-2 1-1,-3-1 1,-2 0-1,-1 0 1,-13-66-1,-5 22 323,18 84-460,-1-1 0,1 1 0,-2 0 0,-5-12-1,6 18 9,0 7-72,-1 7-23,4-12 18,-5 25-29,2 0 0,0 0 0,2 0 0,2 35 0,15 102-72,-12-130 91,0-8 35,0-2-1,8 27 1,-10-41 15,1 1-1,1-1 1,-1 0 0,1 0 0,1-1 0,-1 1 0,1-1 0,11 12-1,-14-17-18,0-1 0,-1 0-1,1 0 1,0 0 0,0 0-1,0 0 1,0 0 0,0 0 0,0-1-1,0 1 1,0-1 0,0 1-1,0-1 1,1 0 0,-1 0-1,0 0 1,0 0 0,0 0-1,0 0 1,0-1 0,1 1 0,-1-1-1,0 0 1,0 1 0,3-3-1,4-1 17,-1 0 0,1-1-1,-1 0 1,10-8 0,13-9-66,-20 14-2785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4312,'0'0'7104,"0"-8"-6736,-1-23 0,-2 8 3145,4 23-3411,0 0 1,0 0 0,1 0-1,-1 0 1,0 0 0,0 0-1,1-1 1,-1 1-1,0 0 1,0-1 0,0 1-1,2-2 1,-2 2 17,6-2 3,-1 0-1,1 0 0,-1 1 0,1 0 1,0 0-1,7 0 0,-11 1-96,-1 0 1,0 0-1,0 1 1,0-1-1,0 1 0,0-1 1,0 1-1,0 0 1,0-1-1,0 1 0,0 0 1,0 0-1,0 1 1,-1-1-1,1 0 1,0 0-1,-1 1 0,1-1 1,-1 1-1,1 0 1,-1-1-1,0 1 0,1 2 1,3 6 34,-1 0 1,-1 0-1,0 1 1,-1-1-1,0 1 1,0-1-1,-1 14 1,0-14-9,0 1 1,0-1 0,1 0-1,0 0 1,0 0 0,1-1-1,1 1 1,6 12-1,-3-9 82,1-1-1,0 0 0,1-1 0,16 16 0,-21-24-74,0 1 0,0-1 0,0 0 1,0-1-1,0 1 0,1-1 0,6 3 0,-8-4-22,0 0 1,0-1-1,0 1 1,0-1-1,0 0 1,0 1-1,0-1 1,0-1-1,0 1 1,-1 0-1,1-1 1,0 1-1,5-3 1,7-5-88,-11 4-2645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9440,'0'0'2664,"-8"8"-2099,-104 105 767,77-78-1020,-65 71 477,82-84-544,0 1-1,1 1 1,-14 27 0,21-33-226,6-11-45,-1 0 0,2 0 0,-1 0 0,1 1 0,0-1 0,0 1 0,1 0 0,0 0 0,-1 14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3912,'0'0'8698,"7"-2"-8571,58-11 320,-53 11-314,0 1 1,15-1 0,9 0 41,94-21 261,-22 4-216,8 8 6,-89 10-188,-5 0 23,23 3 0,-24-1 38,29-1 0,99-5 349,-2 1-79,33-4-96,-70 4-141,-35 2-49,38-2 47,10 3 19,-56 2-71,-47 0-60,7-1 25,35-4 0,-6-1 61,94 5 0,3 1 95,-32-11-62,56-2 26,-51 3-64,10-1-45,121-3-18,-209 10-35,240-14 210,248-10 138,-143 16 19,-120 8-115,-173 3-131,-17 1-37,78-1 71,-79-3-74,47-4 42,-103 4-64,0-1 0,49-14 0,-62 14-47,1-1 0,-1 0-1,0-1 1,-1-1 0,16-9 0,-20 7-77,-7 5-2331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174 224 5224,'0'0'3888,"2"-7"-3548,7-25-16,-80 239 2706,39-122-2590,3 2 0,-18 100 0,43-178-304,2-4 36,5-6 50,2-7-156,1 0 1,-1 0 0,-1 0 0,0-1 0,7-17 0,-5 10-2,40-99 585,33-133-1,-56 127-239,-16 78-165,17-61 0,-20 87-149,-4 14-77,1 0 0,-1 0 0,1 0 0,-1 1 0,1-1 0,0 0 0,0 1 0,1-1 0,2-4 0,-4 7-18,0 0 0,0 0 0,0 0 0,0 0 0,0 0 0,1-1 0,-1 1 0,0 0-1,0 0 1,0 0 0,0 0 0,0 0 0,1 0 0,-1 0 0,0 0 0,0 0 0,0 0 0,0 0-1,1 0 1,-1 0 0,0 0 0,0 1 0,0-1 0,0 0 0,1 0 0,-1 0 0,0 0-1,0 0 1,0 0 0,0 0 0,0 0 0,0 0 0,1 1 0,-1-1 0,0 0 0,0 0-1,0 0 1,0 0 0,0 0 0,0 0 0,0 1 0,0-1 0,5 8 1,-5-6-1,107 242-13,-64-137 24,34 100 28,-72-190-18,1 4 54,4 26 0,-9-39-29,0-1 0,-1 0 0,0 1 0,0-1 0,-1 0 0,1 1 0,-4 10 0,3-10 39,1-7-70,0-1-1,0 1 1,0-1-1,0 1 1,0-1-1,0 0 1,0 1-1,0-1 1,0 1-1,0-1 1,0 1 0,0-1-1,0 1 1,0-1-1,0 1 1,0-1-1,-1 0 1,1 1-1,0-1 1,0 1 0,-1-1-1,1 0 1,0 1-1,-1-1 1,1 0-1,0 1 1,-1-1-1,1 0 1,-1 1-1,-4-18 316,1-11-2774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2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7936,'0'0'2968,"53"6"-2656,-25-5 16,4-1-104,-1 0 8,-2 3-16,-4 2 8,-1-1-40,2 1 8,-2 4-24,1-3 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2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64 1896,'0'0'2027,"-5"-7"-1870,3 2-107,0 0 36,-1 1 0,1-1 0,-1 1 0,0-1 1,0 1-1,-1 0 0,1 0 0,-1 0 1,-8-6-1,10 10-11,0-1 0,0 1 0,0-1 1,0 1-1,0 0 0,0 0 0,0 0 0,0 0 1,0 0-1,0 0 0,0 1 0,-3 0 0,-26 8 1257,25-7-873,-26 7 1739,42-6 2206,44 10-3974,115 0 370,-22-3-319,-134-8-376,0-2 1,0 0-1,0 0 0,0-1 0,0-1 1,-1 0-1,22-6 0,-26 6-11,9-3 214,-16 5-292,-1 0 0,1 0-1,0 0 1,-1-1 0,1 1 0,-1 0 0,0-1-1,1 1 1,-1 0 0,1-1 0,-1 1-1,1 0 1,-1-1 0,0 1 0,1-1 0,-1 1-1,0-1 1,1 1 0,-1-1 0,0 1 0,0-1-1,0 1 1,0-1 0,1 0 0,-1 0-1,0 1-3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6328,'0'0'6609,"9"-2"-6316,137-19 1009,-145 21-1297,487-74 2191,-400 64-3765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4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70 5224,'0'0'9938,"-2"10"-9690,-1 1-130,1-1-1,1 1 0,0 0 1,0 1-1,2 17 0,1-13 15,4 40 466,17 72-1,-11-60 137,-10-51-439,-3-14-235,2-1-1,-1 1 1,0 0 0,0-1-1,1 1 1,1 3-1,9-51 712,5-57-454,13-56 235,-22 136-448,1 1 0,0 0 0,2 1 0,23-36 0,-26 43-65,-5 12-38,-1 0 0,0 0 0,0 0 0,0 0 0,1 0-1,-1 0 1,0 0 0,1 0 0,-1 1 0,1-1 0,-1 0 0,1 1 0,-1-1 0,1 1 0,0 0-1,-1-1 1,1 1 0,0 0 0,-1 0 0,1 0 0,-1 0 0,1 0 0,0 1 0,-1-1 0,1 0 0,-1 1-1,3 0 1,0 1-1,-1 1 0,1 0 0,-1-1 0,0 1 0,1 1 0,-1-1 0,0 0 0,-1 1 0,1-1 0,-1 1 0,0 0 0,1 0 0,-2 0 0,1 0 0,2 8 0,1 6 0,-1 1 0,3 24 0,22 116 139,-11-60 193,-12-81-185,-3-11-6,-3-7-142,1 1 0,-1-1-1,0 0 1,1 0 0,-1 1 0,0-1 0,1 0-1,-1 0 1,0 0 0,1 1 0,-1-1 0,0 0-1,1 0 1,-1 0 0,1 0 0,-1 0 0,0 0-1,1 0 1,-1 0 0,1 0 0,-1 0 0,0 0-1,1 0 1,-1 0 0,0 0 0,1 0 0,-1 0-1,1 0 1,0-1 0,3-1-2938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4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10952,'0'0'3816,"77"-38"-3880,-65 36 24,-6 2 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6632,'0'0'4772,"-1"10"-4320,-18 198 2422,18-139-774,1-68-1857,12-12 554,-8 5-705,-1 0 0,1-1 0,-1 0-1,0 0 1,2-11 0,2-2 29,31-70 400,-22 64-283,-13 20-162,1 1-1,-1 0 0,4-10 0,-1 6 182,-6 9-251,1 0-1,-1 0 1,0 0 0,0 0 0,1 0-1,-1 0 1,0 0 0,0 0 0,1 0-1,-1 0 1,0 0 0,0 0 0,1 0 0,-1 0-1,0 0 1,0 0 0,0 0 0,1 0-1,-1 1 1,0-1 0,0 0 0,0 0-1,1 0 1,-1 0 0,0 1 0,0-1-1,0 0 1,12 21 140,-8-11-106,3 4 16,-1 1 0,0 1 1,-2-1-1,1 1 0,-2 0 0,3 32 0,6 23 419,-5-49-203,-6-21-257,-1 1-1,1-1 1,0 0-1,-1 0 1,1 0 0,0 0-1,0 0 1,-1 0-1,1 0 1,0 0 0,0-1-1,0 1 1,0 0-1,0 0 1,0-1-1,2 2 1,-3-2-15,1 0-1,-1-1 1,1 1 0,-1 0-1,1 0 1,-1 0 0,1 0-1,-1 0 1,1 0 0,-1-1-1,1 1 1,-1 0 0,0 0-1,1-1 1,-1 1-1,1 0 1,-1-1 0,0 1-1,1 0 1,-1-1 0,0 1-1,1 0 1,-1-1 0,0 1-1,1-1 1,5-11-1891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5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29 5920,'0'0'10200,"-6"8"-9882,1-1-235,-1 1 130,0 0 0,0 1 1,1 0-1,-9 19 0,11-16 2,1 0 0,0 0-1,0 0 1,1 25 0,-1 9 126,0-25-114,-2 0 1,0-1-1,-1 0 0,-1 0 0,0 0 0,-18 34 1,23-52-195,0-1 1,0 1-1,0 0 1,0-1-1,0 0 1,0 1-1,0-1 1,-1 0-1,1 0 1,0 1-1,-1-1 1,1 0-1,-1 0 1,1-1-1,-1 1 1,0 0-1,-1 0 0,1 0-2,0-1 0,1 0 0,-1 0-1,1 0 1,-1 0 0,0 0 0,1-1-1,-1 1 1,1 0 0,-1-1-1,1 1 1,-1-1 0,1 0 0,-1 1-1,-1-3 1,-4-2 59,0 0 0,0-1-1,1-1 1,0 1 0,-8-11-1,11 13-73,-13-17 230,-23-43 1,28 44-95,0 1 1,-2 0 0,-15-17 0,22 29-81,0-1 0,1 0 0,0 0 0,0 0 0,0-1 0,1 0 0,-5-16 0,9 24-68,-1 0-2,1 1 0,0-1 1,-1 1-1,1-1 1,0 0-1,0 1 0,0-1 1,0 0-1,0 1 1,-1-1-1,1 0 0,0 1 1,1-1-1,-1 1 1,0-1-1,0 0 0,0 1 1,1-2-1,10-7 10,-9 8-12,12-6 0,1 0 1,0 1-1,29-7 1,-15 4 2,18-4 130,0 2 0,0 2 0,1 2 0,0 2 0,0 2 0,0 3 0,58 6 0,-88-5 35,-12-1-83,0 0-1,-1 1 1,1 0-1,-1-1 1,1 2-1,-1-1 1,7 3-1,-11-3-34,0-1-1,1 1 0,-1-1 0,0 0 1,1 1-1,-1-1 0,1 0 1,-1 0-1,0 0 0,1 0 1,-1 0-1,1 0 0,-1 0 1,0-1-1,1 1 0,-1-1 0,0 1 1,1-1-1,1 0 0,-1 0-395,0 0-1,0 0 1,0-1-1,0 1 0,0-1 1,0 1-1,-1-1 0,1 1 1,-1-1-1,3-2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47 4616,'0'0'7560,"-2"-7"-7127,-5-22 0,7 28-405,-1 1 0,1-1 0,0 0 0,0 1 0,-1-1-1,1 1 1,-1-1 0,1 1 0,-1-1 0,1 1 0,-1-1 0,1 1-1,-1-1 1,1 1 0,-1 0 0,1-1 0,-1 1 0,0 0-1,1 0 1,-1-1 0,0 1 0,1 0 0,-1 0 0,1 0 0,-1 0-1,0 0 1,0 0 0,1 0 0,-1 0 0,0 0 0,1 0 0,-1 0-1,0 0 1,1 0 0,-2 1 0,-2-1 208,-7 1 5,1 0 0,-1 0 0,1 1 0,0 1 0,0 0 1,0 0-1,0 1 0,-13 6 0,10-3 40,1 0 0,0 1 1,0 0-1,1 0 0,-18 19 0,25-23-201,1 1 0,0-1 0,1 0 1,-1 1-1,1 0 0,-1-1 0,1 1 0,1 0 0,-1 0 0,1 0 0,0 1 1,0-1-1,0 0 0,1 9 0,0-5 15,0 1 0,1-1 0,0 0 0,1 1 0,0-1 1,0 0-1,5 11 0,-4-14-19,0 1-1,1-1 1,0-1 0,0 1 0,0-1 0,1 1 0,0-1 0,0 0 0,0-1-1,10 7 1,-6-4 31,1-1 1,0-1-1,0 0 0,0 0 0,18 5 0,-22-8-60,-1-1 0,0 0 0,0 0 0,0-1 0,1 1 0,-1-1-1,0 0 1,1-1 0,-1 1 0,0-1 0,0 0 0,1 0 0,8-4 0,-8 2-27,-1 0-1,1 0 1,0-1 0,-1 0 0,0 0 0,0 0 0,0-1-1,-1 1 1,1-1 0,-1 0 0,4-6 0,65-105-2196,-68 108 1070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5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7632,'0'0'2070,"-1"13"-1586,-20 144 1194,16-67-598,4 0 0,4 0 1,19 120-1,-10-105-151,15 83 1550,-27-187-2450,0 0 1,0-1 0,0 1 0,1 0 0,-1-1-1,0 1 1,0-1 0,1 1 0,-1 0-1,0-1 1,1 1 0,-1-1 0,0 1-1,1-1 1,-1 1 0,1-1 0,0 2-1,0-2-12,-1 0 0,0 0-1,1 0 1,-1 0 0,0 0-1,0 0 1,1 0 0,-1 0 0,0 0-1,1 0 1,-1 0 0,0-1-1,1 1 1,-1 0 0,0 0-1,1 0 1,-1 0 0,0 0-1,0-1 1,1 1 0,-1 0 0,0 0-1,0 0 1,1-1 0,-1 1-1,3-4 41,-1 1 0,1 0 0,-1-1 0,3-6 0,20-51-2623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5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6328,'0'0'4590,"-7"-3"-4091,-23-8-14,30 11-463,0 0-1,0 0 0,0-1 0,0 1 0,0 0 1,0 0-1,-1 0 0,1 0 0,0 0 0,0 0 1,0 0-1,0 0 0,0 0 0,0 0 0,0 0 1,0 0-1,0 0 0,0 0 0,0-1 0,0 1 1,0 0-1,0 0 0,0 0 0,0 0 0,0 0 1,0 0-1,0 0 0,0 0 0,0 0 0,1 0 1,-1 0-1,0 0 0,0 0 0,0-1 0,0 1 1,0 0-1,0 0 0,0 0 0,0 0 0,0 0 1,0 0-1,0 0 0,0 0 0,0 0 0,0 0 1,0 0-1,0 0 0,0 0 0,1 0 0,-1 0 1,0 0-1,0 0 0,0 0 0,0 0 0,0 0 1,0 0-1,0 0 0,0 0 0,0 0 1,0 0-1,10-4 478,11-2 7,-11 4-261,0 1-1,0 0 1,1 0 0,-1 1 0,0 1 0,0 0-1,0 0 1,0 1 0,0 0 0,0 1-1,0 0 1,0 1 0,17 8 0,-19-7-52,1 0 1,-1 0-1,0 1 0,0 0 1,-1 1-1,1-1 1,-2 1-1,1 1 0,-1-1 1,0 1-1,0 1 1,-1-1-1,0 1 0,6 15 1,14 47 527,19 53 1019,-26-87-785,-18-37-1027,1-1 1,0 1 0,0-1-1,0 1 1,0-1 0,0 1-1,-1-1 1,1 1 0,0-1 0,0 0-1,-1 1 1,1-1 0,0-1-1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4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10848,'0'0'2609,"-5"9"-2328,-83 125 511,28-58-195,-31 41 637,57-70-217,3 2 0,-37 75-1,59-106-822,6-13-292,0 0 0,1 0-1,-1 1 1,1-1 0,1 0 0,-1 1-1,1 0 1,-1 6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3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6016,'0'0'12333,"-3"14"-12091,-47 232 581,-8-11-191,12-64 59,42-151-518,3-13-50,0 0 0,-1-1-1,0 1 1,-4 9-1,9-18 818,3-6-4062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4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74 821 7528,'0'0'4357,"7"-14"-3898,1-4-315,46-82 680,-24 43-144,-3-1 0,-2-1 0,19-68 0,-31 90-384,36-146 923,-12 39 193,-34 127-1162,-2 11 37,-2 7 394,-68 297 200,-102 251-138,149-489-670,-47 111 196,55-147-151,14-23-108,-1-1 1,1 1 0,-1 0 0,0-1-1,0 1 1,1-1 0,-1 1-1,0-1 1,0 1 0,0-1 0,1 0-1,-1 1 1,0-1 0,0 0-1,0 1 1,0-1 0,0 0 0,0 0-1,0 0 1,0 0 0,0 0-1,0 0 1,1 0 0,-3-1 0,2 1-5,1-1 1,0 1 0,-1-1 0,1 1 0,0-1 0,-1 1 0,1-1-1,0 1 1,0-1 0,0 1 0,0-1 0,-1 0 0,1 1-1,0-1 1,0 1 0,0-1 0,0 0 0,0 1 0,0-1-1,0 1 1,0-1 0,1 1 0,-1-2 0,3-16 47,3 1-16,0 1 0,0-1 0,2 1-1,0 0 1,0 1 0,2-1 0,0 2-1,1 0 1,0 0 0,17-16 0,-12 15 51,-1 2 1,2-1-1,0 2 1,0 0-1,1 1 1,1 1 0,0 1-1,30-11 1,-36 16 16,0 1 0,1 0 1,0 1-1,-1 0 1,18 1-1,-26 1-699,1 0 0,0 1 0,-1 0 0,10 2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45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78 4008,'0'0'8457,"-1"-9"-8194,-4-31 2,5 38-236,0 1 1,0 0-1,-1-1 1,1 1-1,-1 0 1,1-1-1,-1 1 0,1 0 1,-1 0-1,0 0 1,1 0-1,-1-1 1,0 1-1,0 0 1,0 0-1,0 0 0,0 1 1,0-1-1,0 0 1,0 0-1,0 0 1,0 1-1,-1-1 1,1 1-1,0-1 0,0 1 1,-1-1-1,1 1 1,0 0-1,-3-1 1,0 1 31,0 0 0,0 1 0,0-1 0,0 1 0,0-1 0,0 1 0,-4 2 0,-10 4 62,0 0-1,1 1 0,0 0 1,1 2-1,0 0 0,-20 16 1,26-17-39,0 0 0,0 0 0,1 1 1,0 0-1,1 1 0,0 0 0,1 1 0,0-1 1,-9 23-1,13-24 1,1-1 0,0 0 0,0 1 0,1 0 1,1-1-1,0 1 0,1 17 0,-1-26-71,1 0 0,-1 1 1,1-1-1,-1 0 0,1 0 0,-1 1 0,1-1 0,-1 0 0,1 0 1,0 0-1,0 0 0,0 0 0,0 0 0,0 0 0,0 0 0,0 0 1,0 0-1,0-1 0,0 1 0,0 0 0,0-1 0,1 1 0,-1-1 1,0 1-1,0-1 0,1 1 0,-1-1 0,0 0 0,1 0 0,-1 0 1,0 0-1,1 0 0,-1 0 0,3 0 0,6-1 54,-1 0-1,0 0 0,15-4 1,-22 4-61,5-1 21,0-1 0,0 1 1,0-2-1,0 1 0,-1-1 0,1 0 0,-1 0 0,0 0 0,0-1 1,0 0-1,-1-1 0,0 1 0,7-9 0,-1-2 53,-1 1 1,-1-1-1,-1 0 0,10-24 0,-7 6 144,-11 33-209,1-1 0,-1 1 0,0-1 0,0 1 0,1-1 1,-1 1-1,0-1 0,0 1 0,-1-1 0,1 1 1,0 0-1,0-1 0,-1 1 0,1-1 0,-1 1 0,1-1 1,-1 1-1,0 0 0,-1-3 0,2 4-9,0 0 0,-1 1 0,1-1 0,0 0 0,-1 0 0,1 0 0,-1 0 0,1 0 0,0 1 0,-1-1 0,1 0-1,0 0 1,0 0 0,-1 1 0,1-1 0,0 0 0,-1 0 0,1 1 0,0-1 0,0 0 0,0 1 0,-1-1 0,1 0 0,0 1 0,0-1 0,0 0 0,0 1 0,0-1 0,0 1 0,-1 0 0,-6 17 74,5-13-55,-1 0-15,1 1 1,-1 0-1,2-1 1,-1 1-1,1 0 1,-1 0 0,2 0-1,-1 0 1,1 0-1,0 0 1,0 0-1,0 0 1,1 0-1,0 0 1,0 0-1,1 0 1,-1 0-1,1 0 1,1-1 0,-1 1-1,1-1 1,0 1-1,0-1 1,1 0-1,-1 0 1,1-1-1,0 1 1,0-1-1,1 0 1,-1 0 0,8 5-1,-10-8-1,0-1-1,0 1 0,1 0 1,-1-1-1,0 1 1,1-1-1,-1 0 1,0 0-1,1 0 1,-1 0-1,1 0 1,-1 0-1,0-1 1,1 1-1,-1-1 1,0 0-1,0 0 1,1 0-1,2-1 0,2-2 18,0 1 0,-1-1-1,0 0 1,0-1 0,7-5-1,0-2 53,-1-1-1,-1 0 1,0 0-1,0-1 1,12-23-1,-22 35-61,7-22 522,-13 20-3446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4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99 999 3912,'0'0'7566,"10"-6"-7319,32-20-10,-40 24-153,0 1 1,0 0-1,0-1 0,-1 0 0,1 1 0,0-1 0,-1 0 0,1 0 0,-1 0 0,2-2 0,-5 4 555,-6 13-485,-15 38 116,2 1 0,-15 61 0,-21 159 487,38-163-224,14-86-171,5-30 84,8-42-89,5-27-122,3-20 327,36-116-1,-18 94-39,-21 66-291,3 0 0,2 1 1,24-49-1,-37 92-171,-1-1 0,1 1 0,1 1 0,-1-1-1,1 1 1,12-12 0,-17 18-47,1 0 1,-1 0-1,1-1 0,0 1 1,-1 0-1,1 0 0,0 1 1,0-1-1,-1 0 0,1 0 1,0 1-1,0-1 0,0 1 1,0 0-1,0 0 0,0-1 1,0 1-1,0 1 0,0-1 1,0 0-1,0 0 0,0 1 1,0-1-1,-1 1 0,1-1 1,0 1-1,0 0 0,0 0 1,-1 0-1,1 0 0,0 0 0,-1 0 1,1 0-1,-1 1 0,1-1 1,-1 0-1,0 1 0,2 2 1,2 2 7,-1 0 0,0 0 0,0 1 0,0 0 0,-1 0 0,0 0 0,2 10 0,11 54 80,-15-60-89,0 0 0,-1 1 1,0-1-1,-1 0 0,0 1 0,-1-1 0,0 0 0,0 0 1,-2 0-1,1 0 0,-11 19 0,12-25-3,0-1 0,0 1 0,-1-1-1,0 0 1,0 0 0,0 0 0,-1 0 0,1-1 0,-1 1-1,0-1 1,1 0 0,-2 0 0,1 0 0,0-1-1,-1 0 1,1 1 0,-1-2 0,1 1 0,-1 0-1,0-1 1,0 0 0,0 0 0,0 0 0,0-1 0,0 0-1,0 0 1,0 0 0,0 0 0,-5-2 0,4 1 13,0 0 1,0-1-1,0 1 1,-10-6-1,15 7-13,0-1-1,0 0 1,0 1 0,0-1-1,-1 0 1,1 0-1,0 0 1,0 0-1,1 1 1,-1-1 0,0-1-1,0 1 1,0 0-1,1 0 1,-1 0-1,0 0 1,1 0 0,-1-1-1,1 1 1,0 0-1,-1-1 1,1 1 0,0 0-1,0 0 1,0-1-1,0 1 1,0 0-1,0-3 1,0 2-4,1 1 1,-1 0-1,1 0 1,0 0-1,-1 0 1,1 0-1,0 0 1,0 0-1,-1 0 0,1 0 1,0 0-1,0 0 1,0 1-1,0-1 1,0 0-1,0 0 0,1 1 1,-1-1-1,0 1 1,0-1-1,0 1 1,2-1-1,32-6 20,-26 5-11,118-24 86,167-57 0,-267 71-94,1 0 0,-2-2 0,0-1 1,-1-1-1,0-2 0,-1 0 0,22-23 0,-35 30 12,-9 8-20,1 1 0,0-1 0,-1 1 0,1-1 0,0 1-1,0 0 1,0 0 0,5-2 0,-22 11 19,1 1 1,-1 1-1,1 0 1,1 1-1,0 1 1,-11 12-1,-3 1-7,-74 75 28,86-83-43,1 0 0,0 1 0,2 0 0,-18 34 0,28-49 5,0 1-1,0-1 0,0 1 0,0-1 1,0 1-1,1 0 0,-1-1 0,1 1 1,-1 0-1,1-1 0,0 1 1,0 0-1,1-1 0,-1 1 0,0 0 1,1-1-1,0 1 0,-1 0 0,3 2 1,-2-4 0,0 1 0,0 0 0,1-1 0,-1 1-1,0-1 1,1 0 0,0 0 0,-1 1 0,1-1 0,0 0 0,-1 0 0,1 0 0,0-1 0,0 1 0,0 0 0,0-1 0,0 1 0,0-1 0,0 0 0,0 0 0,0 1 0,0-1 0,0 0-1,0-1 1,3 1 0,3-2 12,1 1 0,-1-1 0,0 0 1,1-1-1,-1 0 0,0 0 0,-1-1 0,1 0 0,-1-1 0,1 1 0,-1-1 0,10-10 0,-2 1 51,0-1 0,-2-1-1,0 0 1,13-21 0,-1-11 96,-10 19 12,-12 24-37,-3 9 43,-3 9-171,0-1 0,1 1 0,1 0-1,0 18 1,1-25-3,1 1-1,0 0 1,0-1-1,0 1 0,1 0 1,0-1-1,0 0 1,0 1-1,1-1 1,5 7-1,-8-11 1,1-1-1,0 0 0,0 0 1,0 0-1,0 1 0,0-1 0,1 0 1,-1-1-1,0 1 0,0 0 1,1 0-1,-1 0 0,0-1 1,1 1-1,-1-1 0,0 1 0,1-1 1,-1 1-1,3-1 0,-1 0 2,0 0-1,0 0 1,1 0-1,-1-1 1,0 1-1,0-1 1,0 0 0,6-2-1,2-2 15,1-1-1,-1 0 1,15-12-1,-10 5 10,-1-1 0,0-1 0,-1 0 0,-1-1 0,14-21-1,-17 22-8,6-10 6,-13 20-19,0 0 1,0-1-1,0 2 1,1-1-1,0 0 1,0 1-1,0-1 1,7-4-1,-9 10-1,-1 0 0,1 1 0,-1-1 0,1 1 0,-1-1-1,1 1 1,-1 0 0,0-1 0,0 1 0,2 3 0,-1-1 3,3 6-3,1 0 0,-1 1 1,-1 0-1,0 0 0,4 19 1,-4-15 2,1 0-1,10 24 1,-12-32-3,1-1 0,0 0 0,0 0 0,0 0 0,1-1 0,6 7 0,-9-10-3,1 0 0,-1 0 1,0-1-1,1 1 0,-1 0 0,1-1 0,0 1 0,-1-1 0,1 0 0,0 0 0,0 0 1,0 0-1,0-1 0,0 1 0,0-1 0,0 0 0,5 0 0,2-1 2,-1 0 0,0-1-1,1 0 1,-1-1 0,0 0-1,0 0 1,0-1 0,-1 0-1,1-1 1,-1 0 0,0 0-1,10-8 1,3-5 61,-12 12-51,0-1 1,-1 0-1,1 0 0,-2-1 1,1-1-1,-1 1 0,0-1 1,-1 0-1,9-17 0,12-31 17,-12 26-21,16-48-1,38-153 79,-50 156-10,9-86 0,-28 160-75,3-12 15,-2 0-1,0 1 1,0-1 0,-1 0-1,-1 0 1,-3-20 0,3 34-16,1-1-1,0 1 1,0-1 0,0 1-1,0 0 1,-1-1 0,1 1-1,0-1 1,0 1 0,-1 0-1,1-1 1,0 1 0,-1 0-1,1 0 1,0-1 0,-1 1 0,1 0-1,0 0 1,-1 0 0,1-1-1,-1 1 1,1 0 0,0 0-1,-1 0 1,1 0 0,-1 0-1,1 0 1,-1 0 0,1 0-1,0 0 1,-1 0 0,1 0-1,-1 0 1,1 0 0,0 0 0,-1 0-1,1 0 1,-1 0 0,1 0-1,-1 1 1,1-1 0,0 0-1,-1 0 1,1 1 0,0-1-1,-1 0 1,1 0 0,0 1-1,-1 0 1,-15 14-10,-1 10-7,2 0 0,0 0-1,2 2 1,1-1-1,-17 56 1,18-41-21,1 1-1,3 1 1,-4 61-1,7-45-9,4 1-1,1-1 0,4 1 0,14 69 1,-18-122 44,1 0 0,0-1 1,1 1-1,-1-1 0,1 0 0,1 0 1,-1 0-1,1 0 0,8 10 1,-10-15 3,-1 1 1,1 0 0,0-1-1,0 1 1,0-1-1,0 1 1,0-1 0,0 0-1,1 0 1,-1 0-1,0 0 1,0 0 0,1-1-1,-1 1 1,1-1-1,-1 1 1,0-1 0,1 0-1,-1 0 1,1 0-1,-1 0 1,1 0-1,-1-1 1,0 1 0,1-1-1,-1 0 1,0 1-1,1-1 1,-1 0 0,3-2-1,5-3 23,0-1 0,0-1 0,-1 0 0,1 0-1,-2 0 1,1-1 0,8-13 0,48-74 188,-45 66-116,-13 20-48,-1 0 0,1 0 0,7-19 0,-14 28-46,0 0-1,0 0 1,1 0-1,-1 0 1,1 0 0,-1 0-1,0 0 1,1 0-1,0 1 1,-1-1 0,1 0-1,0 0 1,-1 0-1,1 0 1,0 1 0,1-2-1,-2 2 1,1 0-1,-1 1 1,1-1 0,-1 0-1,0 1 1,1-1-1,-1 0 1,0 1-1,0-1 1,1 0 0,-1 1-1,0-1 1,0 0-1,1 1 1,-1-1-1,0 1 1,0-1 0,0 1-1,0-1 1,0 0-1,0 1 1,1-1-1,-1 1 1,0 0 0,2 39 48,-2-12-60,1-1 0,1 0-1,7 35 1,-9-60 11,0 0 1,1 0-1,-1 0 1,1 0-1,-1 0 1,1-1-1,0 1 0,0 0 1,-1 0-1,1 0 1,1-1-1,-1 1 1,0 0-1,0-1 0,1 1 1,-1-1-1,0 0 1,1 1-1,0-1 1,-1 0-1,1 0 0,0 0 1,-1 0-1,1 0 1,0 0-1,0-1 1,0 1-1,0-1 0,0 1 1,0-1-1,0 0 1,0 1-1,3-1 1,4-2 8,-1 0 1,0 0 0,1 0 0,-1-1-1,0 0 1,11-7 0,-18 10-11,18-11 38,-1-1 0,0-1 1,0 0-1,30-30 0,13-12 35,-25 24-18,-28 23-25,0 0-1,1 0 1,0 1-1,0 1 0,1-1 1,16-7-1,-21 12-13,1 1 35,-9 11-32,-29 54-32,24-50 4,0 1 0,1 0-1,1 0 1,0 1 0,-7 28 0,12-38 5,0-1 0,1 1 1,-1 0-1,1 0 1,0 0-1,1 0 1,0 0-1,2 9 1,-3-13 2,1 0 1,0 0 0,0 0-1,0 0 1,0 0 0,1 0-1,-1 0 1,0-1-1,1 1 1,-1 0 0,1-1-1,0 1 1,-1-1 0,1 1-1,0-1 1,0 0 0,0 0-1,0 0 1,0 0 0,0 0-1,0 0 1,1-1 0,-1 1-1,0-1 1,0 1 0,3-1-1,3 0 5,0 0-1,0 0 0,0-1 1,0 0-1,0-1 0,0 0 1,0 0-1,-1 0 0,1-1 1,-1 0-1,0-1 1,0 0-1,0 0 0,9-7 1,5-5 9,0-1 1,-1-1 0,18-22 0,-21 20 2,0-2 0,-1 0 1,-2-1-1,14-28 0,40-102 34,-58 129-44,92-280 121,-56 152-94,-40 135-22,9-31 32,-14 44-37,0 1-1,-1-1 1,1 0-1,-1 1 1,0-1-1,0 0 1,0 0-1,0 1 1,-2-8-1,2 11-5,0-1 0,0 1 0,0 0 0,-1 0 0,1 0 0,0 0 0,0-1 0,0 1 0,0 0 1,0 0-1,0 0 0,0 0 0,-1 0 0,1 0 0,0 0 0,0-1 0,0 1 0,0 0 0,-1 0 0,1 0 0,0 0 0,0 0 0,0 0 0,0 0 0,-1 0 0,1 0 0,0 0 0,0 0 0,0 0 0,-1 0 0,1 0 0,0 0 0,0 0 0,0 0 0,0 0 0,-1 0 0,1 0 0,0 0 0,0 1 1,0-1-1,0 0 0,-1 0 0,1 0 0,0 0 0,0 0 0,0 0 0,0 0 0,0 1 0,0-1 0,-1 0 0,1 0 0,0 0 0,0 0 0,0 1 0,0-1 0,0 0 0,0 0 0,0 0 0,0 0 0,0 1 0,0-1 0,-9 15-22,7-12 20,-15 33-28,1 1 0,2 0 1,1 1-1,-14 76 1,18-55-29,3 1 0,1 82 0,6-105 11,2-1 0,1 1 0,14 59 0,-16-88 41,1-1-1,-1 0 1,1-1-1,0 1 1,0 0-1,1-1 1,0 1-1,0-1 1,1 0-1,-1-1 0,1 1 1,1-1-1,8 7 1,-10-8 8,1-1-1,0-1 1,0 1 0,0 0-1,0-1 1,1 0-1,-1 0 1,1-1 0,-1 0-1,1 0 1,0 0 0,-1 0-1,1-1 1,0 0 0,-1 0-1,1-1 1,0 1 0,7-3-1,-5 0 5,1 0 0,-1 0 0,1-1 0,-1 0 0,0-1 0,-1 1 0,1-1 0,-1-1 0,0 0 0,0 0 0,-1 0 0,0-1 0,0 0 0,7-9 0,-6 5 3,0-1 1,0 1-1,-1-1 1,-1 0-1,0 0 0,0-1 1,-1 0-1,-1 1 1,3-18-1,-6 29-8,0 0-1,0 0 0,1-1 1,-1 1-1,0 0 1,0 0-1,0-1 0,0 1 1,-1 0-1,1 0 1,0-1-1,-1 1 0,1 0 1,0 0-1,-1 0 1,1 0-1,-1-1 0,0 1 1,1 0-1,-1 0 1,0 0-1,0 0 0,0 1 1,1-1-1,-1 0 1,0 0-1,0 0 0,0 1 1,0-1-1,-1 0 1,1 1-1,0-1 0,0 1 1,-2-1-1,0 1 1,1-1-1,0 1 1,0 0-1,-1 0 1,1 1-1,0-1 1,-1 0-1,1 1 1,0-1-1,0 1 1,0 0-1,0 0 1,-1 0-1,1 0 1,0 0-1,1 0 1,-1 1-1,0-1 1,-2 3-1,0-1 4,1 1-1,-1 0 0,1 0 0,0 0 1,0 0-1,1 0 0,-1 0 1,1 1-1,0 0 0,1-1 1,-1 1-1,1 0 0,-1 0 1,1 0-1,1 0 0,-1 0 1,1 0-1,0 0 0,0 0 1,0 0-1,1 0 0,0 0 1,0-1-1,0 1 0,0 0 1,5 8-1,-2-3 4,0-1-1,1 0 1,1 0 0,-1 0 0,1-1-1,1 0 1,0 0 0,0-1 0,0 0-1,1 0 1,0 0 0,13 7 0,-5-4-111,9 6 113,-10-9-3482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4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9240,'0'0'1128,"97"14"-584,-4-14 16,30-8-128,36-14 8,22-14 56,-12 1 8,-36 13 8,-22 2 8,-6-2-104,-10 2-8,-9-2-144,-19 3 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13672,'0'0'768,"68"-12"-728,-32 10 0,-1-2-80,-9 2 0,-10 2-96,-8 0 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0 291 8744,'0'0'1040,"61"-43"-440,25-3 8,47-18-56,12 13-8,7 11-192,-9 12 0,0 16-136,-22 6 8,-21 6-48,-21 6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87 4120,'0'0'12617,"-10"12"-12453,0 0-118,4-5-17,-1 0-1,1 0 1,1 1 0,0 0 0,0 0 0,0 1 0,1-1-1,-4 12 1,-51 135 452,-28 89-30,61-166-311,-11 50 251,31-93 6,5-36-379,1 0-1,0 0 1,0 0 0,1 0-1,-1 0 1,0 0-1,0 0 1,0 0 0,1 0-1,-1 0 1,1 0 0,-1 0-1,1 0 1,-1 0-1,1 0 1,-1 0 0,2-1-1,1-3 25,28-56 175,-9 16-46,2 0-1,36-49 0,26-10 340,-85 103-492,0-1-1,0 1 0,1-1 0,-1 1 0,1 0 1,-1-1-1,1 1 0,0 0 0,0 0 0,-1 0 1,1 0-1,4-1 0,-5 2-11,-1 0 1,1 0-1,0 0 0,0 1 1,0-1-1,-1 0 1,1 0-1,0 0 0,0 1 1,0-1-1,-1 0 0,1 1 1,0-1-1,-1 1 0,1-1 1,0 1-1,-1-1 1,1 1-1,0-1 0,-1 1 1,1 0-1,-1-1 0,1 1 1,-1 0-1,0-1 0,1 1 1,-1 0-1,0 0 1,1-1-1,-1 1 0,0 0 1,0 0-1,1 1 0,1 9 8,-1 0 0,0 0 0,0 0 0,-1 1-1,0-1 1,-4 22 0,1-1-5,-1 16 10,1-22-9,1 1 1,1-1 0,1 1-1,7 41 1,-7-67-9,0 0 0,0 0 0,0-1 1,0 1-1,0 0 0,1 0 0,-1 0 1,0 0-1,1-1 0,-1 1 0,0 0 1,1 0-1,-1-1 0,1 1 0,-1 0 1,1-1-1,0 1 0,-1 0 0,1-1 1,0 1-1,-1-1 0,1 1 0,0-1 1,0 0-1,-1 1 0,2 0 0,0-1 3,-1 0 0,1 0-1,-1-1 1,1 1-1,-1 0 1,0 0 0,1-1-1,-1 1 1,1-1 0,-1 1-1,0-1 1,0 1 0,1-1-1,0-1 1,5-3 15,0 0 1,-1-1-1,1 0 0,5-8 1,16-22 96,31-54-1,-35 51 85,42-53-1,-65 92-197,-1 0 0,0-1 0,0 1 0,0 0-1,0 0 1,0 0 0,0 0 0,0 0 0,0 0-1,1-1 1,-1 1 0,0 0 0,0 0 0,0 0 0,0 0-1,0 0 1,1 0 0,-1 0 0,0 0 0,0 0-1,0 0 1,0 0 0,1 0 0,-1 0 0,0 0 0,0 0-1,0 0 1,0 0 0,1 0 0,-1 0 0,0 0-1,0 0 1,0 0 0,0 0 0,1 0 0,-1 0-1,0 0 1,0 0 0,0 0 0,0 0 0,0 0 0,0 1-1,1-1 1,-1 0 0,0 0 0,0 0 0,0 0-1,0 1 1,5 11 60,-2 19 0,-8 31-5,3-49-40,1 0-1,-1 1 1,2-1 0,0 0 0,1 1 0,0-1 0,1 0 0,3 14 0,-4-25-14,0 1 1,-1-1-1,1 0 0,0 1 1,0-1-1,1 0 0,-1 0 0,0 0 1,1 0-1,-1 0 0,1 0 1,0-1-1,-1 1 0,1 0 1,0-1-1,0 1 0,0-1 1,0 0-1,0 0 0,1 0 0,-1 0 1,0 0-1,0 0 0,1 0 1,-1-1-1,1 1 0,-1-1 1,1 0-1,-1 1 0,0-1 1,1-1-1,-1 1 0,1 0 0,-1 0 1,1-1-1,-1 1 0,3-2 1,4-1 12,1-1 1,-1 0-1,-1-1 1,1 0-1,-1 0 1,1-1-1,13-12 1,8-11 54,-1-1 0,46-62-1,35-79 171,-78 121-165,-18 30-47,-1 0 0,-1-1 0,0-1 0,-2 0 0,11-34 1,-20 52-27,11-38 71,-3 0 0,8-69 0,-20 87-32,-3 18-19,-6 13-4,0 6-18,1 1 1,1 0-1,1 0 1,0 1-1,0 1 1,-5 17 0,4-14-3,-3 11-18,2 1-1,0 1 0,2 0 0,2 0 0,0 0 1,3 1-1,0 0 0,3 0 0,0 0 1,2 0-1,2 0 0,1 0 0,14 59 1,-17-87 20,1 0 1,-1 0 0,1 0 0,0 0-1,0-1 1,0 1 0,1-1-1,0 1 1,-1-1 0,2 0 0,4 6-1,-6-9 2,0 1 0,0-1-1,0 0 1,0 0 0,0 0-1,0 0 1,1 0-1,-1 0 1,0-1 0,1 1-1,-1-1 1,0 1 0,1-1-1,-1 0 1,0 0 0,1 0-1,-1 0 1,0-1 0,1 1-1,-1-1 1,0 1-1,0-1 1,1 0 0,-1 0-1,0 0 1,0 0 0,3-2-1,1-1 5,1 0 0,-1 0 0,-1 0 0,1-1 0,-1 0 0,1-1 0,4-6 0,31-47 61,-17 23-10,2-3 9,-15 22 10,1 0 1,24-28 0,-36 45-76,0 0 0,1-1-1,-1 1 1,0 0 0,0-1 0,1 1-1,-1 0 1,0 0 0,0-1-1,1 1 1,-1 0 0,0 0 0,1 0-1,-1-1 1,0 1 0,1 0-1,-1 0 1,1 0 0,-1 0 0,0 0-1,1 0 1,-1 0 0,1 0-1,-1 0 1,0 0 0,1 0 0,-1 0-1,0 0 1,1 0 0,3 10 39,-6 20-8,-5-3-12,0 1-1,-2-1 1,-16 36 0,-14 37 157,39-99-176,0-1 0,0 1 0,0-1 0,-1 1 0,1-1 0,0 1 0,0 0 0,0-1 0,0 1 0,0-1 0,0 1-1,0-1 1,0 1 0,0-1 0,0 1 0,1-1 0,-1 1 0,0-1 0,0 1 0,0-1 0,1 1 0,-1-1 0,0 1 0,0-1 0,1 1 0,-1-1-1,0 0 1,1 1 0,-1-1 0,1 1 0,0 0 1,1-1 0,-1 1 0,0-1 0,1 0-1,-1 1 1,0-1 0,1 0 0,-1 0 0,0 0 0,1 0-1,2 0 1,39-9 25,-42 9-28,31-9 9,0-1 0,-1-2 0,0-1-1,49-29 1,-75 39 34,0-1 0,0 1 1,-1-1-1,1 0 0,4-6 0,-9 10-154,1-1-1,0 0 1,-1 1 0,1-1 0,-1 0-1,1 0 1,-1 1 0,0-1 0,1 0 0,-1 0-1,0 0 1,0 0 0,1 0 0,-1 1-1,0-1 1,0 0 0,0 0 0,0 0-1,0 0 1,0 0 0,0 0 0,-1 1-1,1-1 1,0 0 0,0 0 0,-1 0 0,1 0-1,0 1 1,-1-1 0,1 0 0,-1 0-1,1 1 1,-1-1 0,1 0 0,-1 1-1,0-1 1,1 0 0,-2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12760,'0'0'674,"18"-4"-500,245-53 316,-36 20-60,-91 16 42,-132 21-679,-1-1 0,1 1 0,-1-1 0,1 1 0,-1 0 0,1 0 0,6 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9440,'0'0'1696,"78"-25"-1480,-33 21-232,3 4 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124 662 4416,'0'0'12090,"-11"7"-11977,-36 28-13,42-30-73,-1 1 0,1 0-1,0 0 1,1 0-1,-1 1 1,1-1-1,0 1 1,1 0 0,0 1-1,0-1 1,0 0-1,-1 10 1,1-6 15,0-1 0,1 1-1,1 0 1,-1 18 0,2-25-18,0 0 0,0 0 0,1 0 0,-1 0-1,1 0 1,0 0 0,0 0 0,0 0 0,1 0-1,0 0 1,-1 0 0,1-1 0,0 1 0,1-1 0,3 5-1,-5-7-11,1 0-1,0 0 0,-1 0 0,1-1 1,0 1-1,-1-1 0,1 1 0,0-1 1,0 1-1,0-1 0,-1 0 0,1 0 0,0 0 1,0 0-1,0 0 0,-1-1 0,1 1 1,0 0-1,0-1 0,0 1 0,-1-1 1,1 0-1,0 1 0,1-2 0,4-1 23,-1-1 0,1 1 0,-1-1 0,10-8 0,-2-2 70,-1 0 0,-1-1 0,0 0 0,-1-1 0,-1 0 0,-1 0 0,15-36 0,-23 50-60,0-1 1,0 1-1,-1-1 0,1 0 1,-1 1-1,1-1 0,-1 0 0,0-4 1,-10 74 299,10-52-325,0 0 1,2 0 0,4 24-1,-5-34-14,0-1 0,1 1-1,-1-1 1,1 0 0,0 0-1,0 0 1,0 0-1,0 0 1,1 0 0,0 0-1,-1-1 1,1 0 0,1 1-1,-1-1 1,0 0-1,7 4 1,-9-7-2,0 1 0,0-1 0,0 1-1,1-1 1,-1 0 0,0 1 0,0-1 0,1 0-1,-1 0 1,0 0 0,0 0 0,1 0 0,-1 0-1,0 0 1,0-1 0,1 1 0,-1 0 0,0-1 0,0 1-1,2-1 1,0-1 6,1 0 1,-1 0-1,0 0 0,0-1 0,0 1 0,4-6 1,2-1 19,-1-1 0,-1 0 1,8-13-1,-8 11 14,-1-1 0,0 1 0,6-19 0,-11 27-25,0 0 1,0-1 0,0 1 0,0 0 0,-1-1 0,0 1 0,0 0 0,0-1 0,0 1 0,0 0 0,-1 0 0,0-1 0,0 1 0,0 0 0,-2-5 0,2 9-17,1-1 0,0 1-1,-1 0 1,1-1 0,0 1 0,-1-1 0,1 1 0,0-1-1,0 1 1,0-1 0,0 1 0,-1-1 0,1 1-1,0-1 1,0 0 0,0 1 0,0-1 0,0 1-1,0-1 1,0 1 0,0-1 0,1 1 0,-1-1-1,0 1 1,0-1 0,1 0 0,12-2 57,1 1-42,13-4-46,32-13 0,-11 3 3,-24 7 35,-19 7-4,1-1 0,-1 1 1,0 1-1,1-1 0,0 1 0,-1 0 1,8 0-1,-12 1-1,0 0 0,0 0 0,1 0 1,-1 0-1,0 0 0,0 0 0,0-1 0,0 1 0,0 0 0,0-1 0,0 1 0,0 0 1,1-1-1,-1 0 0,0 1 0,-1-1 0,1 1 0,0-1 0,0 0 0,0 0 1,1-1-1,0 2 49,-4 4-29,-13 21-20,-19 43-1,31-60-11,0 1 0,0 0 0,0 0 0,1 0-1,1 0 1,0 0 0,0 0 0,0 0 0,2 13-1,-1-18 12,1-1 0,0 0 0,-1 1 0,1-1 0,0 1 0,1-1 0,-1 0-1,1 0 1,-1 0 0,1 0 0,0 0 0,0 0 0,0 0 0,4 3 0,-5-5 0,1 1 1,0-1-1,-1 0 0,1 0 1,0 0-1,0 0 1,0 0-1,0-1 0,0 1 1,0-1-1,0 1 1,0-1-1,0 1 0,0-1 1,0 0-1,0 0 1,0 0-1,0 0 0,0-1 1,0 1-1,0-1 1,0 1-1,0-1 1,0 1-1,3-2 0,7-4 7,0-1-1,0 0 1,-1 0-1,0-1 0,0 0 1,10-12-1,56-64 61,-47 48-30,-20 25-28,25-27 57,-2-2 0,-2 0 0,35-61 0,-47 66-22,9-15 32,-2-2 0,30-83 0,-29 64-17,-102 278-124,-50 170-220,119-353 273,-1-2-27,2 0 0,1 1-1,-3 40 1,7-62 35,0 0-1,0 0 0,0-1 1,0 1-1,0 0 0,0-1 0,0 1 1,0 0-1,0-1 0,0 1 1,1 0-1,-1 0 0,0-1 1,0 1-1,1-1 0,-1 1 1,0 0-1,1-1 0,-1 1 0,1-1 1,-1 1-1,1-1 0,0 2 1,0-2 0,-1 0 1,1 0 0,0 0-1,-1 0 1,1 0 0,0 0-1,-1 0 1,1 0 0,0 0-1,-1 0 1,1-1 0,0 1-1,-1 0 1,1 0 0,-1-1-1,1 1 1,0 0 0,-1-1-1,2 0 1,2-2 6,0 0 1,0-1 0,0 0-1,0 0 1,3-5-1,290-448 468,-208 288-437,-39 71-28,-22 40 61,14-25 68,-77 150-156,-43 108 1,49-104-20,23-58 31,-161 426 39,163-425 17,1-1 0,-4 27 1,40-86 205,-3 8-91,1 2 1,67-62 0,-89 89-147,-3 4 20,-1 0 0,1 0 1,0 0-1,0 1 0,13-8 1,-18 12-35,0 0 1,0-1 0,0 1 0,0 0 0,0-1 0,0 1 0,0 0 0,0 0 0,0 0 0,0 0 0,0 0 0,0 0 0,0 0 0,0 1 0,0-1 0,0 0 0,0 0 0,0 1 0,-1-1 0,3 1 0,-2 0-2,0 1 0,1-1 0,-1 1 0,0-1 0,0 1 0,0-1 0,0 1 0,0-1 0,0 1 0,0 0 0,-1-1 0,1 1 0,-1 0 0,1 0 0,-1 2 0,11 66 38,-9-47-19,2-1 1,10 37-1,-10-44 7,-4-13-16,1 1-1,-1 0 1,1-1-1,0 1 1,0-1-1,0 1 1,1-1-1,-1 1 1,0-1-1,4 5 1,-4-7-6,-1 1 1,1-1 0,-1 1 0,1-1-1,0 0 1,-1 1 0,1-1 0,0 0 0,0 1-1,-1-1 1,1 0 0,0 0 0,-1 0-1,1 1 1,0-1 0,0 0 0,0 0-1,-1 0 1,1 0 0,0 0 0,0-1 0,-1 1-1,1 0 1,1 0 0,19-13 102,15-25-8,-21 19-71,31-39 115,43-70 1,-93 162-105,0 42 0,3-64-49,1 0 0,0-1-1,1 1 1,0 0 0,1 0 0,1-1-1,-1 1 1,2-1 0,8 22 0,-11-32 6,-1 0-1,1-1 1,0 1 0,0 0 0,-1 0 0,1 0 0,0 0 0,0-1 0,0 1 0,0 0 0,0-1 0,0 1 0,0-1 0,0 1 0,0-1 0,0 1 0,0-1 0,0 0 0,0 1 0,0-1 0,1 0 0,-1 0 0,0 0-1,0 0 1,0 0 0,0 0 0,0 0 0,1-1 0,-1 1 0,0 0 0,0 0 0,0-1 0,0 1 0,0-1 0,2 0 0,2-2 0,1 0 1,-1 0-1,0-1 1,0 0-1,6-5 1,13-15 43,29-38 0,-36 40 10,0 2 0,2 0 0,26-22 0,-44 41-51,0 0 1,0 0-1,-1 1 1,1-1-1,1 0 1,-1 1-1,0-1 0,0 0 1,0 1-1,0 0 1,0-1-1,0 1 1,1 0-1,-1-1 0,2 1 1,-2 0-3,-1 1 0,0-1 1,1 0-1,-1 0 0,1 0 0,-1 1 0,0-1 1,1 0-1,-1 1 0,0-1 0,1 0 1,-1 1-1,0-1 0,0 0 0,1 1 0,-1-1 1,0 0-1,0 1 0,1-1 0,-1 1 1,0-1-1,0 1 0,0-1 0,0 1 0,0-1 1,0 0-1,0 1 0,0 6 4,0-1-1,0 1 1,-1-1-1,-2 10 1,2-5-6,-2 4 6,2-11-2,0 0 0,0 0 0,0 0 0,1 0 0,0 1 0,0-1 0,0 0 0,1 5 0,-1-9-2,0 0 0,0 0 1,1 1-1,-1-1 0,0 0 1,0 0-1,0 0 0,1 0 1,-1 0-1,0 1 0,0-1 1,1 0-1,-1 0 0,0 0 0,0 0 1,1 0-1,-1 0 0,0 0 1,0 0-1,1 0 0,-1 0 1,0 0-1,0 0 0,1 0 1,-1 0-1,0 0 0,0 0 1,1 0-1,-1 0 0,0-1 1,0 1-1,1 0 0,-1 0 1,0 0-1,0 0 0,0 0 1,1-1-1,-1 1 0,0 0 1,0 0-1,0 0 0,0-1 1,1 1-1,-1 0 0,0 0 1,0-1-1,12-12 3,-10 11 2,8-9 10,0 0 7,0 0 0,1 0 0,1 1-1,14-10 1,-23 18-16,0 0 0,0 1 0,0-1 0,1 1 0,-1-1 1,0 1-1,1 0 0,-1 0 0,1 0 0,0 1 0,-1-1 0,1 1 0,0 0 0,-1 0 0,1 0 0,0 0 0,-1 1 0,1 0 1,-1-1-1,1 1 0,-1 1 0,7 1 0,-8-1-4,5 0-4,-1 2 0,1-1 0,-1 1 0,1 0 0,-1 0 0,-1 1 0,1 0 0,0 0 0,6 8 0,30 43-383,-40-53 234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12256,'0'0'1392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5:5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8136,'0'0'904,"108"-18"-584,-35 5-104,12 3 8,-5 4 0,3 4 8,-11 2 72,-5 2 16,-15 4 8,-9 0 16,-19 0-96,-8 0 16,-8-1-128,-4-3 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0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7736,'0'0'1168,"67"-12"-976,-17 6 8,17 0-136,-1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03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8 4416,'0'0'6942,"-11"-1"-6627,-38-5 1,42 6-229,0 0 0,0 1 0,0 0 0,0 0 0,0 0 0,0 1 0,1 0 0,-1 1 0,0-1 0,1 1 0,0 1 0,0-1 0,0 1 0,0 0 0,-7 7 0,11-10-59,-4 4 54,0 0-1,1 0 1,-1 0 0,1 1-1,1 0 1,-1 0 0,1 0 0,0 1-1,0 0 1,1-1 0,-1 1-1,-1 8 1,4-11-47,-1 0 0,1 0-1,1 0 1,-1 0 0,0 0 0,1 0-1,0 0 1,0 0 0,0 0 0,1 0-1,-1 0 1,1 0 0,0 0-1,0 0 1,0 0 0,1 0 0,-1 0-1,1-1 1,0 1 0,0-1 0,0 1-1,1-1 1,4 5 0,-6-6-13,0-1 1,0 0-1,1 0 1,-1 0-1,1 0 1,-1 0-1,1 0 1,-1 0-1,1-1 1,-1 1-1,1-1 1,0 1 0,-1-1-1,1 1 1,0-1-1,-1 0 1,1 0-1,0 0 1,0 0-1,-1 0 1,1 0-1,0 0 1,0-1-1,-1 1 1,1 0-1,0-1 1,-1 0-1,1 1 1,-1-1-1,1 0 1,-1 0-1,3-2 1,4-2 76,-1-1 0,0-1-1,-1 1 1,11-14 0,-11 13-33,31-42 371,-34 45-348,-1 0 0,1-1 0,-1 1 0,0-1 0,-1 0 0,1 0 0,-1 1 0,0-1 1,0 0-1,0-7 0,-7 39 420,6-7-417,1-1-1,5 23 1,-5-34-65,1 0 1,0 0-1,0 0 0,1-1 1,0 1-1,1-1 1,-1 0-1,7 9 0,-9-15-19,0 0-1,0 0 0,1 1 0,-1-1 1,0 0-1,1 0 0,-1 0 0,1 0 1,0-1-1,-1 1 0,1 0 0,0-1 1,-1 1-1,1-1 0,0 1 0,0-1 0,-1 0 1,1 0-1,0 0 0,0 0 0,-1 0 1,1 0-1,0 0 0,0-1 0,-1 1 1,1-1-1,0 1 0,-1-1 0,1 0 1,0 1-1,-1-1 0,1 0 0,1-1 1,7-4 34,0-1 1,-1 0-1,15-14 1,-21 19-36,137-120 459,-135 118-445,19-15 153,-23 19-170,-1 0 0,0 0 0,0 0 0,0 0 0,1 0 0,-1-1 0,0 1 0,0 0 0,1 0 0,-1 0 0,0 0-1,1 0 1,-1 0 0,0 0 0,0 0 0,1 0 0,-1 0 0,0 0 0,0 0 0,1 0 0,-1 0 0,0 0 0,0 1 0,1-1 0,-1 0 0,0 0 0,0 0 0,1 0 0,-1 0 0,0 0 0,0 1 0,0-1 0,1 0 0,-1 1 8,0 0-1,1 1 1,-1-1 0,0 0 0,0 0-1,0 0 1,0 0 0,0 0 0,0 0-1,-1 0 1,1 1 0,0-1 0,-1 1-1,-4 18 158,1 0-1,-3 40 1,7-59-165,0-1 0,0 0 0,0 0 0,0 1 0,0-1 0,1 0 0,-1 0 0,0 1 0,0-1 0,0 0 0,0 0 0,0 1 0,0-1 0,0 0 0,1 0 0,-1 0 0,0 1 0,0-1 0,0 0 0,0 0 0,1 0 0,-1 0 0,0 0 0,0 1 0,0-1 0,1 0 0,-1 0 0,0 0 0,0 0 0,1 0 0,-1 0 0,0 0 0,0 0 0,1 0 0,-1 0 0,0 0 0,0 0 0,1 0 0,-1 0 0,0 0 0,0 0 0,1 0 0,-1 0 0,0 0 0,0 0 0,1 0 0,-1 0 0,0-1 0,0 1 0,0 0 0,1 0 0,-1 0 0,0 0 0,0 0 0,0-1 0,0 1 0,1 0 0,-1 0 0,0 0 0,0-1 0,0 1 0,0 0 0,20-17 93,-15 12-68,44-32 267,53-31 0,-101 67-284,0 0 0,0 0 0,1 0 0,-1 1 0,0-1 0,1 0 0,-1 1 0,1-1 0,-1 1-1,1-1 1,-1 1 0,1 0 0,-1 0 0,1 0 0,-1 0 0,1 0 0,-1 0 0,1 0 0,-1 0 0,1 0 0,-1 1-1,1-1 1,-1 1 0,0-1 0,1 1 0,-1 0 0,1-1 0,-1 1 0,0 0 0,0 0 0,2 1 0,1 3-1,0 0 0,0 0 1,-1 1-1,0-1 0,0 1 1,3 8-1,-3-8-3,0 1 0,0-1 0,1 0-1,4 7 1,-2-6 19,1 1 0,0-1 0,0 0-1,1-1 1,0 0 0,0 0 0,0-1 0,10 5-1,-13-8 4,0 0 0,0-1 0,0 1 0,0-1 0,1 0 0,-1-1 0,0 1 0,1-1-1,-1 0 1,0-1 0,1 1 0,-1-1 0,0 0 0,0 0 0,0 0 0,10-5 0,-5 2 66,0-1 0,17-11 0,-24 15-95,0-1 1,-1 0-1,1 0 1,-1 0-1,1-1 0,-1 1 1,0-1-1,0 1 1,0-1-1,0 0 0,0 1 1,-1-1-1,3-6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4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467 783 7136,'0'0'4394,"-11"2"-3995,-19 5-146,0 1 0,1 2 1,0 1-1,0 1 0,1 2 0,1 1 1,0 0-1,1 2 0,1 2 0,1 0 1,1 1-1,0 1 0,1 2 0,-28 37 1,45-53-167,1 1 0,-1-1 0,1 1 1,1 0-1,-1 0 0,-3 16 0,6-22-64,1 0 0,0-1 0,-1 1 0,1 0 0,0 0 0,0 0-1,0 0 1,0 0 0,0 0 0,1 0 0,-1 0 0,1-1 0,-1 1 0,1 0-1,-1 0 1,1 0 0,0-1 0,0 1 0,0 0 0,0-1 0,0 1 0,0-1-1,1 1 1,-1-1 0,0 0 0,1 1 0,-1-1 0,1 0 0,-1 0 0,1 0-1,0 0 1,-1 0 0,1-1 0,0 1 0,0 0 0,0-1 0,2 1-1,3 0 21,0 0 0,0 0 0,0-1 0,0 0 0,-1 0 0,1-1 0,0 0 0,0 0 0,0-1 0,7-2 0,1-1 29,1-1 1,-2 0-1,19-12 1,-15 7-4,0-2 0,-1 0 1,-1-1-1,0-1 0,18-22 0,65-92 280,-49 60-172,-26 36-94,-2 0-1,-1-2 1,-1 0-1,-3-1 1,27-75 0,-35 82-15,-2-2 0,-1 1 0,-1-1 0,-1 0 1,-2 0-1,-1 0 0,-2 0 0,-5-37 1,5 61-29,0 0 0,-1-1 0,0 1 1,-4-8-1,5 13-26,0 0 0,0-1 0,0 1 0,-1 0 0,1 0 0,-1-1 0,1 1 0,-1 0 0,0 1 0,0-1 1,0 0-1,0 0 0,0 1 0,-3-2 0,3 2-8,1 1 0,-1 0 0,1 0 0,-1 0 1,1 0-1,-1 0 0,1 0 0,-1 0 0,1 1 1,-1-1-1,1 1 0,-1-1 0,1 1 0,-1-1 1,1 1-1,-1 0 0,1 0 0,0-1 0,0 1 1,-1 0-1,1 0 0,0 0 0,-1 2 0,-28 30 26,25-28-24,-4 7-3,1 1 1,0 0-1,1 1 0,0 0 1,1 0-1,0 0 1,2 1-1,-1-1 0,-2 20 1,0 10-31,-2 84 1,8-78-13,7 62 1,-4-92 44,1-1-1,1 0 1,1 0 0,1 0 0,0-1 0,11 23-1,-13-34 8,0 0 0,0 0 0,1-1 0,0 1 0,0-1 0,1 0 0,-1 0 0,1-1 0,0 0 0,1 0 0,-1 0 0,9 4-1,-9-6 9,-1-1 0,1 0-1,0 0 1,0 0-1,0-1 1,0 0-1,0 0 1,0 0-1,0-1 1,0 0-1,1 0 1,-1 0 0,0-1-1,0 0 1,0 0-1,9-4 1,5-2 73,-1-1 1,0-1 0,-1-1 0,0-1 0,-1 0-1,0-1 1,-1-1 0,0-1 0,26-28 0,24-37 141,-68 82-232,1 1-1,-1 0 0,1 0 1,0 0-1,0 0 0,1 0 1,-2 7-1,-1 41-17,2-24 8,6 54 1,-4-71 3,1 1 0,1 0 1,0 0-1,1-1 1,0 0-1,1 1 1,7 12-1,-11-23 3,0 1 0,0 0 1,0 0-1,1 0 0,-1-1 0,0 1 1,1-1-1,0 1 0,-1-1 0,1 0 1,0 1-1,0-1 0,-1 0 0,1 0 1,0 0-1,0 0 0,0-1 0,0 1 0,0 0 1,1-1-1,-1 0 0,0 1 0,0-1 1,0 0-1,0 0 0,0 0 0,1 0 1,-1-1-1,0 1 0,0 0 0,0-1 0,0 0 1,0 1-1,0-1 0,0 0 0,0 0 1,2-1-1,6-4 9,-1-1 1,1 0-1,-1 0 1,0-1-1,13-14 0,151-176 106,-134 149-74,-3-2 0,-1-2 0,27-56 0,-22 27 77,41-124 0,-65 159-76,21-65 173,-35 90-154,-5 15-30,-7 14-17,-6 15-33,0 0 1,1 1-1,-11 24 1,-32 80-4,31-64 9,-107 278-17,21 9-36,68-208 28,-46 111-28,75-224 144,16-28-72,-1 1 0,0-1 1,0 0-1,0 0 0,0 1 1,0-1-1,0 0 0,-1 0 0,1 0 1,0 0-1,-1 0 0,1-1 1,0 1-1,-1 0 0,1-1 0,-1 1 1,-1 0-1,13-24 190,-1 9-173,193-301 230,-93 172-219,51-70 45,-19-11-37,56-149-50,-143 251 61,-18 38 5,-177 437-209,-7-44-22,20-44 48,55-115 32,-95 147-1,98-186 298,168-213 246,5-26-346,-35 41-13,126-125 1,-80 100-52,-55 53-73,80-65 1,-77 70 22,-62 53 7,0 1 0,0 0 0,0 0 0,0 0 0,0-1 0,1 1 0,-1 0 0,0 0 0,0 0 0,0 0 0,1 0 0,-1 0 0,0-1 0,0 1 0,1 0 0,-1 0 0,0 0 0,0 0 0,1 0 0,-1 0 0,0 0 0,0 0 0,1 0 0,-1 0 0,0 0 0,0 0 0,1 0 0,-1 0 0,0 0 0,0 0 0,0 1 0,1-1 0,-1 0 0,0 0 0,1 0 0,0 10 0,-7 13 0,-39 82 1,32-80-13,2 1 0,0 0 0,2 0 0,1 1-1,-6 34 1,10-42 3,3-13 7,0 0 0,0 0 1,0 0-1,0 0 1,1 0-1,0-1 1,0 1-1,1 0 0,1 6 1,-2-11 2,1 0 0,-1-1 0,1 1 0,0 0 0,-1-1 0,1 1 0,0-1 0,0 1 0,-1-1 0,1 0 0,0 1 0,0-1 0,0 0 0,0 1 1,0-1-1,-1 0 0,1 0 0,0 0 0,0 0 0,0 0 0,0 0 0,0 0 0,0 0 0,0 0 0,-1 0 0,1 0 0,0-1 0,0 1 0,0 0 0,0-1 0,-1 1 0,1 0 0,0-1 0,1 0 0,29-18 12,11-14 45,-2-3 0,-2-1 0,-1-2 0,54-74 0,-17 24 222,-60 77-213,-14 11-66,0 1 0,1 0-1,-1 0 1,0 0 0,0 0-1,0 0 1,0 0 0,1 0-1,-1 0 1,0 0-1,0 0 1,0 0 0,1 0-1,-1 0 1,0 0 0,0 0-1,0 0 1,0 0 0,1 0-1,-1 0 1,0 0 0,0 0-1,0 0 1,0 0 0,1 0-1,-1 0 1,0 1 0,0-1-1,0 0 1,0 0 0,0 0-1,1 0 1,-1 0 0,0 0-1,0 1 1,0-1 0,0 0-1,0 0 1,0 0 0,0 0-1,0 1 1,-1 28-7,0-21 3,-1 17-1,0 0-1,1 0 1,4 37-1,-2-54 4,1 1 0,-1 0 0,1-1 0,0 1 0,1-1 0,0 0 0,1 0 0,-1 0 0,2-1 0,-1 1 0,1-1 0,0 0 0,10 11 0,-12-15 3,-1 0 0,1-1 0,0 0 0,0 1 0,0-1 0,1 0 0,-1-1 0,0 1 0,1-1 0,-1 1 0,1-1 0,0 0 0,-1 0 0,1-1 0,0 1 0,6 0 0,-5-2 4,0 0 1,0 0 0,-1 0-1,1 0 1,-1-1-1,1 1 1,-1-1-1,1 0 1,-1-1-1,0 1 1,6-6 0,6-6 24,0-1 1,-1-1 0,-1 0 0,21-32 0,-26 36-22,19-28 89,-2 0 1,-2-2 0,22-50-1,-43 84-81,1 0 1,0 0-1,0 0 0,1 1 1,0 0-1,7-8 0,-12 14-17,0 1 1,1 0-1,-1-1 0,0 1 0,1 0 0,-1-1 0,1 1 1,-1 0-1,1 0 0,-1 0 0,0-1 0,1 1 1,-1 0-1,1 0 0,-1 0 0,1 0 0,-1 0 0,1 0 1,-1 0-1,1 0 0,-1 0 0,1 0 0,-1 0 0,1 0 1,-1 0-1,1 0 0,-1 0 0,1 0 0,-1 1 1,1-1-1,-1 0 0,0 0 0,1 1 0,-1-1 0,1 0 1,-1 1-1,0-1 0,1 0 0,-1 1 0,0-1 0,1 0 1,-1 1-1,0-1 0,1 1 0,-1-1 0,0 1 1,0-1-1,0 1 0,10 27 39,-6 7-32,-2 1 0,-1-1 1,-5 56-1,-25 108-66,21-149 57,5-30-4,-2-1 0,0 0 0,-12 30 0,17-49 7,0 1 0,0 0-1,-1-1 1,1 1 0,0 0 0,-1-1-1,1 1 1,0-1 0,-1 1-1,1 0 1,-1-1 0,1 1 0,-1-1-1,1 1 1,-1-1 0,1 1-1,-1-1 1,0 0 0,1 1 0,-1-1-1,0 0 1,0 1 0,0-1 0,1 0 0,-1 0 1,0-1-1,1 1 0,-1 0 1,1 0-1,-1 0 1,1-1-1,-1 1 0,1 0 1,-1-1-1,1 1 0,-1 0 1,1-1-1,-1 1 0,1-1 1,-1 1-1,1-1 0,0 1 1,-1-1-1,-1-3 11,0 0 0,0 0 0,0 1 0,1-1 0,-1 0 0,-1-7 0,1 0 16,-2-10 56,1-1 1,0 1-1,1-36 1,2 56-82,0-1 0,1 0 1,-1 0-1,1 1 0,-1-1 1,1 1-1,0-1 0,-1 0 1,1 1-1,0-1 0,0 1 1,0-1-1,0 1 0,0 0 0,0-1 1,1 1-1,-1 0 0,0 0 1,1 0-1,-1 0 0,1 0 1,-1 0-1,1 0 0,-1 1 1,1-1-1,0 1 0,-1-1 0,1 1 1,3-1-1,5-1 10,0 1 0,0 1-1,0-1 1,11 2 0,-8 0-5,80 5 35,41 0-68,-114-6 17,0-1-1,0-1 0,-1-1 0,35-10 0,-45 10 7,-1-1 0,1 0 0,-1 0 1,0 0-1,0-1 0,-1-1 0,1 1 1,-1-1-1,0 0 0,-1-1 0,0 1 0,0-1 1,0-1-1,-1 1 0,0-1 0,0 0 0,-1 0 1,7-16-1,-6 9 14,-1 0 0,0 0 0,-1-1 0,0 1 0,-1-1 1,-1 0-1,-1 1 0,0-1 0,-1 0 0,-3-17 0,4 31-10,0 1-1,0 0 1,0 0 0,-1-1-1,1 1 1,0 0-1,-1 0 1,1-1 0,-1 1-1,0 0 1,1 0 0,-1 0-1,0 0 1,1 0-1,-1 0 1,0 0 0,0 0-1,0 0 1,0 1-1,0-1 1,0 0 0,0 0-1,0 1 1,-3-2 0,2 2-1,0 0 1,0-1-1,0 1 1,0 0-1,0 0 1,0 1-1,0-1 1,0 0-1,0 1 1,-1-1-1,1 1 1,0 0-1,-3 1 1,-2 1-5,0 1-1,0 1 1,1-1 0,-1 1 0,1 0-1,0 0 1,-5 7 0,5-4-2,0 0 1,1 1-1,-1 0 1,2 0-1,0 0 1,0 1-1,0 0 1,1-1-1,1 1 1,0 0-1,0 0 1,1 1-1,0-1 1,1 0-1,0 0 1,0 1-1,1-1 1,1 0-1,-1 0 1,2 0-1,-1 0 1,2 0-1,3 9 1,-4-12 15,1 0 0,0 0 0,0 0-1,0 0 1,1 0 0,-1-1 0,2 0 0,-1 0 0,1 0 0,0-1 0,0 0 0,0 0 0,1-1 0,0 1-1,-1-1 1,2-1 0,-1 1 0,0-1 0,1-1 0,-1 1 0,1-1 0,0 0 0,0-1 0,0 0 0,0 0 0,0-1-1,0 0 1,0-1 0,13-1 0,-9-1 14,0 0-1,-1 0 1,1-1-1,-1-1 1,0 0 0,0 0-1,-1-1 1,0-1-1,18-13 1,-22 15-624,-1 0 0,1-1-1,-1 1 1,-1-1 0,7-10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0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30 4008,'0'0'7130,"-10"4"-6794,-24 7-88,-69 26 1067,89-31-1042,1 0 0,-1 1 0,1 0 0,1 1-1,-14 11 1,20-13-95,0 0 0,1 0-1,-1 1 1,1 0 0,1 0 0,-1 1-1,1-1 1,-6 16 0,8-17-85,0-1-1,1 1 1,-1-1 0,1 1-1,0-1 1,1 1 0,-1 0 0,1-1-1,0 1 1,1 0 0,-1-1 0,1 1-1,0 0 1,3 7 0,-4-12-73,1 1 0,0-1 0,-1 1 0,1-1 0,0 1 0,0-1 0,0 0 0,0 1 0,0-1 0,0 0 0,1 0 1,-1 1-1,0-1 0,1 0 0,-1 0 0,0-1 0,1 1 0,-1 0 0,1 0 0,0-1 0,-1 1 0,1-1 0,-1 1 0,1-1 0,0 0 0,-1 0 0,1 1 1,0-1-1,-1 0 0,1 0 0,0-1 0,-1 1 0,1 0 0,0-1 0,-1 1 0,1-1 0,0 1 0,-1-1 0,2-1 0,7-2 54,0-2-1,0 1 1,0-1 0,13-11-1,-20 14-53,12-9 65,-1 0 0,-1-1 0,20-23 0,-27 29-37,-1-1 0,0 0 0,0 0-1,0 0 1,-1-1 0,0 1 0,-1-1 0,5-18 0,-7-1 133,0 28-171,-1-1-1,0 1 1,0-1 0,0 1 0,0-1 0,0 0 0,0 1 0,0-1 0,0 1 0,0-1 0,0 1 0,0-1-1,0 1 1,-1-1 0,1 1 0,0-1 0,0 1 0,0-1 0,-1 1 0,1-1 0,0 1 0,-1-1 0,1 1-1,0-1 1,-1 1 0,1 0 0,-1-1 0,1 1 0,-1 0 0,1-1 0,-1 1 0,1 0 0,-1 0 0,1-1-1,-1 1 1,1 0 0,-1 0 0,1 0 0,-1 0 0,1 0 0,-1-1 0,0 1 0,-1 1-1,1 0 1,0 0-1,0 0 0,-1 0 1,1 0-1,0 0 1,0 1-1,0-1 1,0 0-1,1 0 1,-1 1-1,0-1 0,0 0 1,1 1-1,-1-1 1,1 1-1,-1-1 1,1 1-1,0-1 0,0 1 1,-1-1-1,1 4 1,0 0 7,0 1 0,0 0 0,0-1 0,1 1 1,0 6-1,1-7-2,-1-1 0,0 1 0,1 0 0,0-1 0,0 1 0,0-1 1,1 1-1,-1-1 0,1 0 0,0 0 0,0 0 0,0-1 0,1 1 1,0-1-1,-1 0 0,9 6 0,-6-6 12,-1-1-1,0 0 1,1 0 0,0-1-1,-1 1 1,1-1 0,0 0-1,0-1 1,0 1 0,-1-1-1,1-1 1,0 1 0,0-1-1,7-1 1,-3-1 28,0 0 0,0-1-1,-1 0 1,1 0 0,-1-1 0,0 0 0,10-8 0,-4 2 51,-1 0 0,0-2 0,15-16 0,-25 25-52,0-1 0,0 0 1,-1 0-1,0-1 1,0 1-1,0-1 0,0 1 1,-1-1-1,0 0 1,0 0-1,-1 0 0,0 0 1,0 0-1,0-11 1,-2 10 97,0 9-115,1-1-58,3 24-39,33 72 64,-5-20 105,-31-75-103,1-1 1,-1 0-1,1 0 1,0 1-1,-1-1 1,1 0-1,0 0 1,0 0-1,0 0 0,0 0 1,0 0-1,0 0 1,0 0-1,0 0 1,0-1-1,0 1 1,1 0-1,-1-1 0,0 1 1,2 0-1,29 3 292,-32-4-162,29 10-120,-14-8 3,0-1-1,1-1 1,-1 0 0,1-1-1,-1-1 1,18-4-1,91-28 116,-117 31-132,-1 1 0,1-1 0,-1 0 0,0 0-1,0 0 1,0-1 0,-1 0 0,1 0 0,-1-1-1,0 0 1,0 0 0,7-9 0,-9 10 10,0-1 1,-1 0-1,1 0 0,-1 0 1,0 0-1,-1-1 0,1 1 1,-1 0-1,0-1 0,0 1 1,0-1-1,-1 1 0,0-1 1,0 1-1,-1-1 0,0-6 1,0 7-3,0 0 0,0 0 0,-1 0 0,1 0 0,-1 0-1,0 1 1,0-1 0,-6-7 0,7 10-9,0 1-1,0 0 0,0 0 0,0-1 0,-1 1 0,1 0 0,0 0 0,-1 0 0,1 1 1,-1-1-1,1 0 0,-1 0 0,0 1 0,1-1 0,-1 1 0,0 0 0,1-1 0,-1 1 1,0 0-1,1 0 0,-1 0 0,0 0 0,1 0 0,-1 0 0,0 1 0,1-1 0,-1 0 1,0 1-1,1 0 0,-3 0 0,-3 2-5,0 1-1,1-1 1,-1 1-1,1 1 1,0-1 0,0 1-1,0 0 1,1 1-1,-1-1 1,1 1-1,-4 6 1,6-9-1,1 1 1,0-1-1,0 0 0,0 1 1,0-1-1,1 1 0,-1 0 0,1 0 1,0-1-1,0 1 0,0 0 1,1 0-1,-1 0 0,1 0 1,0 0-1,0 0 0,0 0 0,1 0 1,-1 0-1,1 0 0,0-1 1,3 8-1,-2-7 0,0-1 1,1 0-1,-1 0 0,1 0 1,0 0-1,0-1 0,0 1 1,0-1-1,0 1 0,1-1 1,-1 0-1,1-1 0,-1 1 1,1 0-1,0-1 0,0 0 1,-1 0-1,5 1 0,5 0-7,0 0 0,0-1 0,0 0 0,16-1 0,5-4 18,0-1 1,-1-1-1,0-2 1,0-1-1,0-2 1,34-16 0,180-102 180,-220 118-110,-27 11-76,0 0 1,0 0-1,0 0 1,0 0 0,0 0-1,0 0 1,1 0-1,-1 0 1,0 0-1,0-1 1,0 1-1,0 0 1,0 0 0,0 0-1,0 0 1,0 0-1,1 1 1,-1-1-1,0 0 1,0 0-1,0 0 1,0 0-1,0 0 1,0 0 0,0 0-1,0 0 1,0 0-1,1 0 1,-1 0-1,0 0 1,0 0-1,0 0 1,0 0 0,0 0-1,0 0 1,0 1-1,0-1 1,0 0-1,0 0 1,0 0-1,0 0 1,0 0-1,0 0 1,0 0 0,0 0-1,0 0 1,0 1-1,0-1 1,0 0-1,0 0 1,0 0-1,0 0 1,0 0 0,0 0-1,0 0 1,0 0-1,0 0 1,0 1-1,-10 11 7,-22 19 47,1 2 0,1 2 1,2 1-1,-24 39 1,51-74-48,0 1 0,0-1 0,1 0 0,-1 1 0,0-1 0,1 1 0,-1-1 0,1 1 0,0-1 0,-1 1 0,1 0 1,0-1-1,0 1 0,0-1 0,1 4 0,-1-4-2,0 0 0,1-1 0,-1 1-1,0 0 1,1 0 0,-1-1 0,1 1 0,-1 0 0,1-1 0,0 1 0,-1-1-1,1 1 1,0 0 0,-1-1 0,1 0 0,0 1 0,0-1 0,-1 1 0,1-1 0,0 0-1,1 1 1,2 0 8,-1-1 0,1 1 0,0-1-1,0 0 1,0 0 0,0 0 0,0-1 0,0 1-1,0-1 1,6-2 0,2-2 19,-1 0-1,0 0 1,0-1 0,-1-1 0,0 0-1,0 0 1,0-1 0,-1 0-1,15-18 1,-12 12 22,-1 0-1,-1-1 1,0 0-1,-1-1 1,-1 0-1,7-18 1,-17 41-25,0 1 1,0 0-1,1 0 0,0 0 0,-1 10 1,2-13-26,0 0 0,1 1 1,-1-1-1,1 0 0,0 0 0,0 0 1,0 0-1,1 0 0,0 0 1,0-1-1,0 1 0,0-1 1,5 7-1,-2-6 9,0 0-1,0 0 1,0 0 0,1-1 0,-1 1-1,1-1 1,0-1 0,0 1 0,1-1 0,-1 0-1,1-1 1,-1 1 0,1-1 0,0-1-1,0 1 1,0-1 0,13 0 0,-5 0 5,0-2 1,0 0 0,0-1-1,0 0 1,0-1-1,0-1 1,21-8 0,-15-1-313,-15 8-2770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0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43 5320,'0'0'11177,"1"12"-10880,1 22-136,2 32 637,-4 92 0,-1-155-769,-12 90 636,10-84-502,1 1-1,-1-1 1,-1 0 0,1 0-1,-2 0 1,1 0-1,-9 12 1,12-21-144,1 1 0,-1-1 1,0 1-1,0-1 0,1 1 0,-1-1 1,0 1-1,0-1 0,1 0 0,-1 1 0,0-1 1,0 0-1,0 0 0,0 1 0,0-1 0,1 0 1,-1 0-1,0 0 0,0 0 0,0 0 0,0 0 1,0-1-1,0 1 0,1 0 0,-1 0 1,0-1-1,0 1 0,0 0 0,1-1 0,-1 1 1,-1-2-1,-28-19 275,25 17-244,-15-12 87,1-2 1,0 0 0,1-2 0,1 0 0,1 0-1,1-2 1,1 0 0,-18-38 0,27 48-89,0-1 1,0 0 0,1 0-1,1 0 1,0 0 0,1 0 0,1-1-1,0 1 1,0-1 0,3-23-1,-1 34-44,0 0 0,1 0 0,-1 1 0,0-1 0,1 0 0,0 1 0,-1-1 0,1 1 0,0 0 0,1 0 0,-1 0 0,0 0 0,0 0 0,1 0 0,-1 0 0,1 1 0,0-1 0,-1 1 0,5-2 0,7-2-2,-1 0 0,24-4 0,-35 8-2,31-6 12,0 2 1,0 1-1,1 1 0,-1 2 1,1 1-1,-1 2 1,0 1-1,0 2 1,63 17-1,79 36 141,-162-55-71,0-1 1,22 2-1,-9-3-2983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4816,'0'0'4544,"10"4"-3859,-3-1-541,-5-3-113,1 0 0,-1 1 1,0-1-1,0 1 0,0 0 0,0-1 0,0 1 0,0 0 1,0 0-1,0 1 0,0-1 0,0 0 0,-1 1 0,1-1 1,-1 1-1,1-1 0,-1 1 0,1 0 0,-1 0 0,0-1 1,0 1-1,0 0 0,0 0 0,0 0 0,0 0 0,0 0 1,-1 1-1,1 3 0,-1 7 117,-1 1-1,0-1 1,-1 1 0,0-1-1,-2 0 1,1 0-1,-2 0 1,1-1 0,-11 20-1,2-9 176,-1 0-1,-1-1 0,-35 39 0,43-53-180,-1-1-1,0 0 1,-1 0 0,0-1-1,-15 10 1,21-15-104,1 1 0,-1-1 0,0 1 0,1-1 0,-1 0 0,0 0 0,0 0 0,0 0 0,0-1 0,0 1 0,0-1 0,0 0 0,0 0 0,0 0 0,0 0 0,0 0 0,0-1 0,0 1 0,0-1 0,0 0 0,0 0 0,0 0 0,0 0 0,1-1 0,-4-1 0,6 3-90,-1-1 1,0 0 0,1 0 0,-1 0 0,1 0 0,-1 0 0,1 0 0,0 0 0,-1 0 0,1 0-1,0 0 1,-1 0 0,1 0 0,0 0 0,0 0 0,0 0 0,0 0 0,0 0 0,0 0 0,1 0-1,-1 0 1,0 0 0,1-2 0,-1 2-450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1081 6424,'0'0'5233,"11"-6"-4774,12-7-64,-1 0 0,-1-2 0,35-32 0,34-47 1166,-76 78-1158,0 0 1,14-23-1,-2 1 637,-65 124 275,36-80-1290,-29 64 146,30-62-143,-1-1 0,1 0 0,0 1 0,1 0 0,0-1 0,0 1 0,0 14 0,1-20-21,0-1 1,1 1-1,-1-1 1,0 1-1,0-1 0,1 0 1,-1 1-1,1-1 0,-1 1 1,1-1-1,0 0 0,-1 1 1,1-1-1,0 0 1,0 0-1,0 1 0,0-1 1,0 0-1,0 0 0,0 0 1,1 0-1,-1-1 0,2 2 1,0-1-1,-1 0 1,1 0-1,0-1 1,-1 1-1,1-1 1,0 0-1,-1 0 1,1 0-1,0 0 1,-1-1-1,1 1 1,3-2 0,5-1 12,0-1 1,0 0 0,0-1-1,-1 0 1,11-8 0,0-1 29,-1-2 0,0 0-1,-2-1 1,30-35 0,55-88 105,-58 77-66,1-1 39,-2-2 1,-4-2-1,61-137 0,-91 175-78,0-1 0,8-48-1,-15 64-11,-1-1-1,-1 1 0,0-1 0,-1 1 0,-1-1 1,-1 0-1,-3-17 0,5 32-33,0 0-1,0 1 1,-1-1-1,1 0 1,0 1 0,0-1-1,0 0 1,-1 1-1,1-1 1,0 0-1,-1 1 1,1-1 0,0 1-1,-1-1 1,1 1-1,-1-1 1,1 1 0,-1-1-1,1 1 1,-1-1-1,0 1 1,1-1-1,-1 1 1,1 0 0,-1 0-1,-1-1 1,1 1-3,0 0 1,0 0 0,0 0-1,0 1 1,0-1 0,0 0-1,0 1 1,0-1-1,0 1 1,0-1 0,0 1-1,0-1 1,0 1-1,0 0 1,-1 0 0,-4 6-9,-1-1 1,2 1 0,-8 10 0,12-15 5,-19 27-9,2 1-1,1 1 0,2 0 0,1 2 1,1-1-1,-11 48 0,10-22-17,3 1 0,-7 116-1,17-140 8,7 68-1,-3-86 14,0 0-1,0-1 1,2 1 0,0-1 0,1 0-1,8 16 1,-10-25 12,1 0-1,0 0 1,0-1-1,1 1 1,0-1-1,0 0 1,0-1 0,1 1-1,0-1 1,0-1-1,0 1 1,1-1-1,-1-1 1,1 1 0,0-1-1,0 0 1,0-1-1,0 0 1,1-1 0,-1 1-1,12-1 1,-9 0 19,0-1 0,-1 0 0,1-1 0,0 0 0,-1 0 0,1-1 0,-1-1 0,1 0 0,-1 0 0,0-1 0,0 0 0,0-1 0,-1 0 1,0-1-1,0 0 0,10-8 0,-16 11 0,-1 1 1,1 0-1,-1-1 1,0 0 0,0 1-1,0-1 1,0 0 0,-1 0-1,1 0 1,1-5-1,-2 7-188,-1-1 0,0 0 0,0 0 0,0 1 0,0-1 0,0 0 0,0 0 0,0 1 0,0-1 0,-1 0 0,1 1 0,-1-1 0,1 0 0,-1 1 0,1-1 0,-1 1 0,0-1 0,-1-2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11152,'0'0'974,"12"-9"-676,-11 8-294,12-10 49,0 1 0,1 0 0,0 1 0,0 1 1,1 0-1,16-6 0,5 3 6,1 1 0,0 2 0,1 1 0,-1 3 0,50-1 0,189 17 699,-190-6 256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8840,'0'0'1496,"48"-58"-1464,-7 48-8,5 4-56,6 6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6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399 849 5016,'0'0'4720,"-10"0"-4335,10 0-385,-11 0 108,0 0 0,1 1 0,-1 0-1,1 1 1,-1 0 0,1 1 0,-12 4 0,-13 11 466,0 2 0,1 1 1,2 2-1,-47 41 1,57-46-261,17-13-194,0 0 0,-1 0 0,2 1 0,-1-1 0,1 1 0,-1 0 0,2 0 0,-1 0 0,1 1 0,-4 9 0,6-13-82,0-1 1,0 1-1,1-1 1,-1 1-1,1-1 1,0 1-1,0 0 1,0-1-1,0 1 1,0 0-1,0-1 1,1 1 0,-1-1-1,1 1 1,0-1-1,-1 1 1,1-1-1,0 1 1,1-1-1,-1 0 1,0 1-1,1-1 1,-1 0-1,1 0 1,0 0-1,0 0 1,0 0-1,0-1 1,0 1-1,0-1 1,3 2-1,1 1 14,1-1 0,0 0 0,0 0-1,1-1 1,-1 0 0,0 0 0,1 0-1,-1-1 1,1-1 0,0 1 0,-1-1 0,1 0-1,-1-1 1,1 0 0,-1 0 0,1-1 0,7-2-1,-2 0 2,-1 0-1,1-2 0,-1 1 0,0-1 0,-1-1 0,1 0 0,-1-1 0,-1 0 0,12-11 0,9-14 58,-2-1-1,-1-1 0,-1-2 0,-2-1 0,37-76 0,-24 28 164,48-163-1,-71 202-142,-3-1-1,-2-1 0,-3 1 0,-1-2 0,-2 1 0,-5-76 0,0 118-89,0-1-1,0 1 0,-1-1 1,0 1-1,-5-14 0,6 20-31,1 0 0,-1 0-1,1 0 1,-1 0 0,0 0 0,1 0-1,-1 0 1,0 0 0,0 0 0,0 0-1,0 1 1,0-1 0,0 0 0,0 1-1,0-1 1,0 0 0,0 1 0,-2-1-1,2 1-1,-1 0 0,1 0 0,-1 0 0,1 0 0,-1 1 0,1-1 0,0 0 0,-1 1 0,1-1 0,-1 1-1,1 0 1,0-1 0,0 1 0,-1 0 0,1 0 0,0 0 0,0 0 0,0 0 0,-2 2 0,-20 22 3,0 1 1,1 2 0,2 0-1,1 1 1,1 1 0,2 1-1,-13 33 1,16-33-21,2 1 0,1 0 0,2 0 0,1 1 0,2 0 1,1 1-1,0 46 0,5-59 1,1 0 1,0 1-1,2-1 0,0-1 1,10 29-1,-9-35 7,1 0 1,1 0-1,0-1 0,1 0 0,0 0 0,1 0 0,0-1 0,13 12 0,-17-19 6,-1-1 0,1 0-1,0 0 1,0 0-1,0-1 1,0 0 0,1 0-1,0 0 1,-1 0-1,1-1 1,8 2 0,-7-3 2,0 0 0,1 0 0,-1-1 0,0 0 0,1-1 0,-1 1 1,0-1-1,1-1 0,7-2 0,18-5 62,43-18-1,-63 22-2,-1-1 1,0 0-1,0-1 0,-1 0 0,0-1 0,16-15 1,-19 10 78,-9 9-46,-6 7-29,-8 9-50,1 1 0,0 0 0,1 1 0,0 0 0,1 1 0,1 0 0,-10 17 0,19-29-16,1 1 1,-1-1-1,1 1 1,-1-1-1,1 1 1,0-1 0,0 1-1,1 0 1,-1-1-1,1 1 1,0 0-1,0 0 1,0-1 0,0 1-1,1 0 1,-1-1-1,1 1 1,0 0-1,0-1 1,0 1 0,3 3-1,-2-2 2,1-1 0,0 0 0,0 0 0,0-1 0,1 1 0,-1 0 0,1-1 0,0 0 0,0 0 0,0 0 0,0-1 0,1 1 0,-1-1 0,10 3 0,-4-1 9,-1-1 0,1 0 0,0-1 1,0 0-1,0-1 0,0 0 0,15 0 1,-17-2 3,0 0 0,0-1 0,-1 1 0,1-2 0,-1 1 1,1-1-1,-1 0 0,0-1 0,0 1 0,8-7 0,-10 6-2,0 0-1,0 0 1,0 0-1,-1-1 0,1 0 1,-1 0-1,-1 0 1,1 0-1,-1-1 0,0 0 1,0 1-1,0-1 1,-1 0-1,0 0 0,0-1 1,0 1-1,-1 0 1,0 0-1,0-1 0,-1 1 1,0-1-1,-1-10 1,1 12-4,-1-1 1,0 1 0,0-1 0,-1 1 0,0-1-1,1 1 1,-2 0 0,1 0 0,-1 0-1,1 0 1,-1 0 0,-1 1 0,1-1 0,-1 1-1,0 0 1,0 0 0,0 0 0,0 1-1,-1-1 1,1 1 0,-1 0 0,0 0 0,0 1-1,0-1 1,0 1 0,-8-2 0,1 1 22,1 0-1,-1 1 1,-17-1 0,26 3-25,0-1 1,1 1-1,-1 1 0,0-1 0,0 0 1,0 1-1,0-1 0,1 1 0,-1 0 0,0 0 1,1 0-1,-1 0 0,0 0 0,1 1 1,-1-1-1,1 1 0,0 0 0,0-1 0,0 1 1,-4 4-1,5-5-8,1 0-1,-1 0 1,1 0 0,-1 0 0,1 0 0,-1 0-1,1 0 1,0 0 0,-1 0 0,1 0-1,0 1 1,0-1 0,0 0 0,0 0-1,0 0 1,0 0 0,0 0 0,0 0-1,1 0 1,-1 1 0,0-1 0,1 1 0,0 1 1,1-1 1,-1 1-1,1-1 1,0 1-1,-1-1 1,1 0 0,0 0-1,4 3 1,1 1 2,1 0 1,-1-1 0,2 0 0,10 5-1,-12-7-1,0-1-1,0 0 1,0 0-1,0-1 1,0 0-1,0-1 1,0 1-1,0-1 1,0-1-1,0 1 1,0-1-1,0 0 1,0-1-1,0 0 1,12-5-1,9-4 25,-1-2-1,37-23 0,-43 23-18,14-8 28,44-35 1,-65 45-17,0-1-1,-2 0 1,1-1-1,-2-1 1,18-25 0,-27 36-14,0 0 1,-1 0-1,0 0 0,0 0 1,0-1-1,0 1 1,0 0-1,0 0 1,-1-1-1,0 1 0,0 0 1,0-1-1,0 1 1,0-4-1,-1 6-3,1 0 0,0 0 0,-1-1-1,1 1 1,-1 0 0,1 0 0,-1 0-1,0 0 1,1 0 0,-1 0 0,0 0-1,0 0 1,0 0 0,1 1 0,-1-1-1,0 0 1,0 0 0,0 1 0,0-1-1,0 1 1,-1-1 0,1 1 0,0-1-1,0 1 1,0 0 0,0-1 0,-1 1-1,1 0 1,0 0 0,0 0 0,0 0-1,-1 0 1,1 0 0,0 0 0,0 0-1,0 1 1,-1-1 0,1 0 0,0 1-1,0-1 1,-2 2 0,-6 1 5,-1 1 1,1 0-1,0 1 1,0 0-1,0 0 1,1 1-1,0 0 1,0 1-1,0 0 1,1 0-1,0 1 1,-12 15-1,14-16-3,1 0 0,-1 1 0,1-1 0,1 1 0,0 0 0,0-1 0,0 2 0,1-1 0,0 0-1,0 0 1,1 1 0,0-1 0,1 1 0,0-1 0,0 1 0,2 10 0,0-13-4,0 0 1,0 0 0,1 0-1,-1 0 1,2-1-1,-1 1 1,0-1-1,1 0 1,0 0-1,0 0 1,1 0 0,-1-1-1,1 1 1,10 6-1,-8-6 5,1 0-1,0 0 1,0-1 0,1 0-1,-1 0 1,1-1-1,0 0 1,0-1-1,15 3 1,-13-4 1,-1-1 0,1 0 0,-1 0 1,1-1-1,0 0 0,-1-1 0,1 0 0,-1-1 0,0 0 0,0-1 1,0 0-1,0 0 0,-1-1 0,1 0 0,-1-1 0,-1 0 0,14-11 1,14-19 59,-2-1 0,-1-2 0,50-78 0,-77 106-47,-5 8-13,0 0-1,1 1 1,-1-1 0,1 0-1,0 0 1,0 0 0,0 1-1,0-1 1,0 1-1,0 0 1,1 0 0,-1 0-1,1 0 1,-1 0-1,1 0 1,0 0 0,3 0-1,-6 2-6,1 0 0,0 0 1,0 1-1,-1-1 0,1 0 0,-1 1 0,1-1 0,0 1 0,-1-1 1,1 1-1,-1-1 0,1 1 0,-1-1 0,1 1 0,-1-1 0,0 1 0,1 0 1,-1-1-1,0 1 0,1 0 0,-1-1 0,0 1 0,0 0 0,0 0 1,1-1-1,-1 1 0,0 0 0,0-1 0,0 1 0,0 0 0,0 0 0,-1 1 1,1 27 3,0-29-5,-2 38 3,-2-1 0,-1 0 0,-2 1 0,-1-2 0,-3 1 0,-15 37 0,19-54 1,3-9 5,-1 0-1,0 0 1,-10 17 0,14-26-9,1-1 1,-1 1 0,0-1 0,0 0 0,0 1 0,0-1 0,-1 0 0,1 0 0,0 0 0,0 0 0,-1 0 0,1 0 0,-1 0 0,1 0 0,-1-1 0,1 1 0,-1 0 0,1-1 0,-1 1 0,1-1 0,-1 0 0,0 1 0,1-1 0,-1 0 0,0 0 0,1 0 0,-1 0 0,0-1 0,1 1 0,-1 0 0,0-1 0,-2 0 0,2-1 6,0 1 0,0-1 0,0 0 0,1 0 0,-1 0 0,1 0 0,-1 0 0,1 0 0,0 0 0,-1-1 0,1 1 0,0 0 0,1-1 0,-1 1 0,0-1 0,1 1 0,-1-4 0,-6-16 88,6 22-91,1-1 0,0 1-1,-1-1 1,1 1 0,0-1 0,0 1 0,-1-1-1,1 1 1,0-1 0,0 1 0,0-1-1,0 0 1,0 1 0,-1-1 0,1 1-1,0-1 1,0 0 0,0 1 0,1-1-1,-1 1 1,0-1 0,0 1 0,0-1-1,0 1 1,0-1 0,1 0 0,-1 1-1,0-1 1,1 1 0,-1-1 0,0 1-1,1-1 1,1 0 2,-1 1-1,0-1 1,1 1-1,-1-1 1,0 1-1,1 0 1,-1 0-1,1-1 1,-1 1-1,0 0 1,1 0-1,2 1 1,5 0 12,0 1 1,-1 0-1,12 5 1,4 3 16,-18-7-17,0 1 0,1-1 0,0-1 0,-1 0 0,1 0 0,0 0 1,0 0-1,0-1 0,0 0 0,0-1 0,0 0 0,14-1 0,-12-1 9,-1 0 0,0-1 0,1 0 0,-1 0-1,-1-1 1,1 0 0,11-8 0,-4 1 22,-1-1 0,20-21 0,-13 12-2,2-2 54,-1-1 0,0-1-1,26-42 1,-44 61-73,0 1 0,0-1 1,1 1-1,8-9 0,-10 12-22,-1 0 0,0 0 0,1 0 0,-1 0 1,1 1-1,-1-1 0,1 1 0,0 0 0,0 0 0,0 0 0,0 0 1,0 0-1,4 0 0,-7 1-6,1 0 0,0 0 0,-1 1 0,1-1 0,-1 0 0,1 0 0,0 1 0,-1-1 0,1 1 0,-1-1 0,1 1 0,-1-1 0,1 1 1,-1-1-1,1 1 0,-1-1 0,0 1 0,1 0 0,-1-1 0,0 1 0,1-1 0,-1 1 0,0 0 0,0-1 0,0 1 0,0 0 0,1 0 0,-1-1 0,0 1 0,0 0 0,0-1 0,0 1 0,-1 1 0,-1 30 0,1-26 0,-4 30 1,-1 0 0,-2 0 0,-20 53 0,24-80 16,-6 17 26,10-25-42,0-1-1,0 0 1,0 0 0,0 0-1,0 0 1,0 0-1,0 1 1,0-1-1,0 0 1,-1 0-1,1 0 1,0 0 0,1 1-1,-1-1 1,0 0-1,0 0 1,0 0-1,0 0 1,0 0-1,0 1 1,0-1 0,0 0-1,0 0 1,0 0-1,0 0 1,0 0-1,0 1 1,0-1-1,1 0 1,-1 0 0,0 0-1,0 0 1,0 0-1,0 0 1,0 0-1,0 0 1,1 1-1,-1-1 1,0 0 0,0 0-1,0 0 1,1 0-1,12-8 24,198-173 235,-195 165-225,-14 13-24,2-1-1,-1 1 1,0-1 0,1 1 0,-1 0-1,1 1 1,0-1 0,0 1 0,0-1-1,6-1 1,-10 4-9,1 0 0,-1 0-1,0 0 1,1 0 0,-1 1-1,1-1 1,-1 0 0,1 0-1,-1 0 1,0 0 0,1 1-1,-1-1 1,0 0 0,1 0-1,-1 1 1,0-1 0,1 0-1,-1 1 1,0-1 0,0 0-1,1 1 1,-1-1 0,0 1-1,0-1 1,0 0 0,1 1-1,-1-1 1,0 1 0,0-1-1,0 0 1,0 1 0,0-1-1,0 1 1,0-1 0,0 1-1,0-1 1,0 1 0,0-1 0,0 0-1,0 1 1,0-1 0,0 1-1,-1 0 1,-3 27-36,3-21 32,-17 122-62,18-124 64,0 1 0,1 0-1,-1-1 1,1 1 0,0-1 0,1 1 0,-1-1 0,1 0 0,0 1 0,5 6 0,-6-9 2,0-1 0,1 1 1,0-1-1,-1 0 0,1 0 1,0 0-1,0 0 0,0 0 1,1 0-1,2 2 0,-4-3 3,1-1-1,-1 1 0,0-1 1,1 1-1,-1-1 0,1 1 1,-1-1-1,1 0 0,-1 0 0,1 0 1,-1 0-1,1 0 0,-1 0 1,1 0-1,-1 0 0,1-1 1,-1 1-1,0 0 0,1-1 1,1 0-1,-1-1-7,0 0 0,0 1 0,0-1 0,0 0 0,-1 0 0,1-1 0,-1 1 0,1 0 0,-1 0 0,0-1 0,0 1 0,0-1 0,0 1 0,0-1 0,-1 1 0,1-1 0,0-4 0,2-5-65,22-80-582,-17 60-2822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13360,'0'0'1416,"1"11"-1295,10 124 259,-8-74 3,-3-42-110,0 0 1,-5 25-1,0 4 344,-2 18-2152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0 10344,'0'0'1054,"-6"11"-570,-74 125 905,-66 124 406,119-206-1329,3 2 0,-34 114 0,48-125-123,-7 58 1,15-81-174,0 1 0,2 0 1,1 0-1,5 35 0,-5-53-122,0 1 1,1-1-1,-1 0 0,1 0 1,0 0-1,0 0 0,1 0 0,0 0 1,-1 0-1,1-1 0,1 1 1,-1-1-1,1 0 0,0 0 0,0 0 1,0-1-1,0 1 0,1-1 1,-1 0-1,10 4 0,-9-5-12,1 0-1,0 0 0,0-1 1,0 0-1,0 0 1,0 0-1,0-1 0,0 0 1,0 0-1,0 0 1,0-1-1,0 0 0,0 0 1,-1 0-1,1-1 1,0 0-1,0 0 0,8-5 1,-3 0-603,0 0 0,0-1 0,11-11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1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12552,'0'0'2408,"121"-14"-1840,-44 8 8,13 2-233,-5 4 17,-4-2-40,-11-2 0,-9 2-72,-11-2 8,-8 2-48,-13 2 8,-9 0-168,-4-4 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4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11656,'0'0'4392,"103"-39"-4304,-49 27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2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23 5520,'0'0'6706,"-12"-4"-6427,-41-13 5,48 17-238,1-1 0,-1 1 1,0 0-1,0 0 0,1 1 0,-1-1 1,0 1-1,1 0 0,-1 0 1,0 1-1,1 0 0,0-1 0,-1 1 1,1 1-1,-5 3 0,-2-1 65,4 0-25,-1 0 0,0 0 0,1 1 0,0 0 0,0 1 1,1 0-1,0 0 0,0 0 0,1 0 0,0 1 1,0 0-1,0 0 0,1 0 0,0 1 0,1 0 0,0-1 1,1 1-1,-1 0 0,2 0 0,-2 15 0,2-18-34,1 0-1,0 0 1,0 0-1,0 0 1,1 0-1,0 0 1,0 0-1,0 0 1,1 0-1,0 0 1,0 0-1,0-1 1,1 1-1,0-1 1,0 0-1,1 1 1,-1-1-1,1-1 1,0 1-1,0-1 0,1 1 1,-1-1-1,1-1 1,0 1-1,0 0 1,0-1-1,0 0 1,1-1-1,0 1 1,-1-1-1,12 3 1,4 0 41,0-2 0,1 0 0,-1-1-1,1-1 1,-1-2 0,1 0 0,-1-1 0,1-1 0,-1 0 0,33-12 0,-28 7 50,-1-2 1,0-1 0,-1 0-1,0-2 1,-1-1 0,-1-1-1,0 0 1,22-22-1,-43 36-121,0 0 0,0 0 0,0 0 0,0 0 0,0 0-1,-1 0 1,1 0 0,0 0 0,-1 0 0,1 0-1,-1-1 1,1 1 0,-1 0 0,1 0 0,-1-1 0,0 1-1,0-2 1,0 3-13,0 0 0,0-1 0,0 1 0,0 0 0,0 0 0,0 0 0,0-1 0,0 1 0,0 0 0,0 0 0,-1 0 0,1-1 0,0 1 0,0 0 0,0 0 0,0 0 0,0 0 0,-1-1 0,1 1 0,0 0 0,0 0 0,0 0 0,-1 0 0,1 0 0,0 0 0,0 0 0,0 0 0,-1-1 0,1 1 0,0 0 0,0 0 0,-1 0 0,-12 5 127,-10 9 16,-36 28 0,54-38-135,-1 1 0,1 0 0,0 0 0,0 1 0,1-1 0,-1 1 0,1 0 0,1 0 0,-1 1 0,1-1 0,-4 11 0,6-15-11,1 1 0,-1-1 0,1 0 0,0 1 0,-1-1 1,1 0-1,0 1 0,0-1 0,1 0 0,-1 0 0,0 1 0,1-1 1,0 0-1,-1 1 0,1-1 0,0 0 0,0 0 0,2 3 0,-1-2 2,0 0-1,1-1 1,-1 0-1,1 1 0,-1-1 1,1 0-1,0 0 1,0-1-1,0 1 0,0-1 1,5 3-1,1-1 7,0-1-1,0 0 1,0 0 0,1-1-1,-1 0 1,0-1-1,1 0 1,14-1 0,-12-1 3,1-1 1,-1 0 0,-1 0-1,1-1 1,0-1-1,14-7 1,-23 10-8,0 0 0,1-1 0,-1 1 0,0-1-1,0 1 1,0-1 0,0 0 0,-1 0 0,1-1 0,2-4 0,-4 6 0,0-1 0,0 1 0,0-1-1,0 1 1,-1-1 0,1 0 0,-1 1 0,1-1 0,-1 0 0,0 1 0,0-1 0,-1 0 0,1 1 0,0-1 0,-1 1 0,0-1-1,-1-3 1,1 2 0,-1 0-1,0 1 1,-1-1 0,1 1-1,0 0 1,-1 0-1,0 0 1,1 0-1,-1 0 1,-1 1-1,1-1 1,0 1-1,0 0 1,-1 0 0,0 0-1,1 0 1,-1 0-1,0 1 1,0 0-1,-6-2 1,-2 1 14,1 0 1,-1 0-1,0 1 0,0 1 1,-21 1-1,-55 15 152,97-18-176,62-17-12,71-31 1,173-57 11,-295 101 31,0 0 0,1 1 0,-1 2 0,1 0 0,0 1-1,26 0 1,-46 3-25,0-1 0,0 0 0,-1 1-1,1-1 1,0 0 0,0 1 0,-1-1-1,1 1 1,0-1 0,-1 1 0,1-1-1,-1 1 1,1 0 0,-1-1 0,1 1 0,-1 0-1,1-1 1,-1 1 0,1 0 0,-1 0-1,0-1 1,0 1 0,1 0 0,-1 0-1,0 0 1,0-1 0,0 1 0,0 0-1,0 0 1,0 0 0,0 0 0,0-1-1,0 1 1,0 0 0,0 0 0,-1 0 0,1 1-1,-11 34 114,11-34-113,-5 10 27,-1 0-1,0 0 0,0-1 0,-1 0 0,-15 18 0,-48 46 224,61-66-205,-5 3 211,32-28-183,1 0 1,1 2 0,37-21-1,-17 12-3,2-2 56,63-27 0,-104 52-126,0-1 0,0 0 0,0 1 0,0 0 0,0-1-1,0 1 1,0 0 0,0-1 0,0 1 0,1 0 0,-1 0 0,0 0 0,0 0-1,0 0 1,1 0 0,-1 0 0,0 0 0,0 1 0,0-1 0,0 0-1,0 1 1,0-1 0,1 1 0,-1-1 0,0 1 0,1 0 0,-1 0-2,-1 1 1,1-1-1,0 0 1,-1 1-1,1-1 1,-1 1-1,0-1 1,1 1-1,-1-1 1,0 1-1,0-1 1,0 1-1,0-1 1,0 1-1,0-1 1,0 1-1,0-1 1,-1 2-1,-4 16 19,-1 0-1,0 0 1,-11 21 0,1-3 65,17-33-17,6-6-37,7-6 4,12-10 37,-1-2 0,26-25 1,-29 24 6,0 2 1,47-31 0,-68 49-81,1 0 0,-1 0-1,1 0 1,0 0 0,-1 1-1,1-1 1,0 0 0,0 1 0,0 0-1,-1-1 1,1 1 0,0 0-1,0 0 1,0 0 0,0 0 0,0 0-1,0 0 1,-1 1 0,1-1-1,0 1 1,0-1 0,0 1 0,-1 0-1,1-1 1,0 1 0,-1 0-1,1 0 1,-1 0 0,2 2-1,3 3 10,0 1-1,0-1 0,-1 1 1,0 0-1,5 11 0,14 17 9,-17-28-9,0-1 0,1 1 1,0-1-1,0-1 0,0 1 0,1-1 0,0-1 0,-1 0 0,2 0 0,-1-1 0,0 0 1,1 0-1,-1-1 0,1 0 0,0-1 0,0 0 0,0-1 0,0 0 0,-1 0 0,1-1 0,0 0 1,0-1-1,-1 0 0,1-1 0,-1 0 0,1 0 0,-1-1 0,0 0 0,-1-1 0,11-6 1,-14 6 6,0 1 0,0-1 0,0 1 0,-1-2 0,0 1 0,0 0 0,-1-1 0,1 1 0,-1-1 0,-1 0 0,1 0 0,-1-1 0,0 1 0,0 0 0,0-1 0,-1 1 0,0-1 0,-1 1 0,1-1 0,-1 0 0,-2-11 0,2 16-11,-1 0 0,1 1 0,0-1-1,-1 0 1,0 1 0,1-1 0,-1 0-1,0 1 1,0-1 0,0 1 0,0-1-1,0 1 1,-1-1 0,1 1 0,0 0-1,0 0 1,-1 0 0,1 0 0,-1 0-1,1 0 1,-1 0 0,-3-1 0,2 1 0,0 0 1,0 1 0,-1-1-1,1 1 1,0 0 0,-1 0-1,1 0 1,0 1 0,0-1-1,-1 1 1,-5 2-1,2-1 1,0 1 0,-1 0 0,1 0 0,0 1 0,1 0 0,-1 0 0,1 1 0,0 0 0,-11 11 0,14-12-8,0-1 1,0 1 0,1 1 0,-1-1 0,1 0 0,0 1 0,0-1 0,1 1-1,-1-1 1,1 1 0,0 0 0,0-1 0,1 1 0,0 0 0,-1 0 0,2 0-1,-1 0 1,0-1 0,1 1 0,0 0 0,2 5 0,-1-4 2,1 0-1,-1-1 1,1 1-1,1-1 1,-1 0 0,1 0-1,0 0 1,0 0 0,0-1-1,0 1 1,1-1 0,0 0-1,0-1 1,0 1 0,0-1-1,8 3 1,1 1 8,0-2 1,1 0 0,0 0-1,0-1 1,0-1-1,1-1 1,-1 0 0,1-1-1,-1-1 1,1 0-1,-1-1 1,1 0 0,-1-2-1,0 1 1,0-2-1,0 0 1,19-8 0,-10-3-349,-17 10-2738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2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336 601 5016,'0'0'5657,"-16"-2"-5298,13 2-335,-5-2 23,1 1-1,0 0 1,0 1-1,-1 0 1,1 0-1,0 0 1,-1 1-1,1 0 1,0 1 0,0 0-1,0 0 1,0 0-1,0 1 1,0 0-1,-6 4 1,-12 10 359,1 1 0,-39 39-1,53-47-172,0 1 0,1 0 0,0 1 0,1 0-1,0 1 1,1-1 0,-10 25 0,16-35-179,0 0 0,0 1 1,1-1-1,-1 0 0,0 1 0,1-1 0,0 0 1,-1 1-1,1-1 0,0 0 0,0 1 1,0-1-1,1 1 0,-1-1 0,1 0 0,-1 1 1,1-1-1,0 0 0,0 0 0,-1 1 1,2-1-1,-1 0 0,0 0 0,0 0 1,1 0-1,-1 0 0,1-1 0,0 1 0,-1 0 1,1-1-1,0 1 0,0-1 0,0 0 1,0 1-1,2 0 0,4 1 45,-1-1 0,0 1 0,1-1 0,-1-1 0,1 0-1,-1 0 1,1 0 0,0-1 0,12-1 0,-5 0 14,-1-1-1,1-1 1,-1 0-1,0-1 1,-1-1-1,15-6 1,-18 6-39,-1 0 1,0 0-1,0 0 1,0-2-1,-1 1 0,1-1 1,-1 0-1,-1 0 1,8-11-1,-11 13-33,-1 0-1,0 0 1,0-1-1,-1 1 1,1-1-1,-1 0 1,-1 1-1,1-1 1,-1 0-1,0 0 1,0 0-1,-1 0 1,1-1-1,-1 1 1,-1 0-1,1 0 1,-1 0-1,0 0 1,-1 0-1,1 0 1,-1 0-1,-4-8 1,4 9-6,-1 0-1,1 1 1,-1 0 0,0-1 0,0 1 0,0 0 0,-1 0 0,1 1 0,-1-1-1,0 1 1,0 0 0,0 0 0,0 0 0,-1 0 0,1 1 0,-1 0 0,0 0-1,1 0 1,-1 0 0,0 1 0,0 0 0,0 0 0,0 0 0,0 1 0,-1-1-1,-9 2 1,5-1 64,0 2 0,0-1 0,0 1 0,0 1 0,0 0-1,-17 7 1,27-10-92,0 0-1,0 0 1,-1 0-1,1 0 1,0 0-1,0 1 1,0-1-1,-1 0 0,1 0 1,0 0-1,0 0 1,0 1-1,0-1 1,-1 0-1,1 0 1,0 0-1,0 1 1,0-1-1,0 0 1,0 0-1,0 0 1,-1 1-1,1-1 0,0 0 1,0 0-1,0 1 1,0-1-1,0 0 1,0 0-1,0 1 1,0-1-1,0 0 1,0 0-1,0 1 1,0-1-1,0 0 0,1 0 1,-1 1-1,9 6 84,17 2-29,-8-7-35,1 0 0,-1-1 0,1-1 0,-1-1 0,22-3 0,90-24 71,-84 14-15,-2-2 1,0-2-1,-1-2 0,48-30 0,-73 42 49,-18 8-126,0 0 0,1 0-1,-1 0 1,0 0-1,0 0 1,1 0-1,-1 0 1,0 0-1,0 0 1,1 0-1,-1 0 1,0 0 0,0 0-1,1 0 1,-1 0-1,0 0 1,0 0-1,0 0 1,1 0-1,-1 0 1,0 1-1,0-1 1,0 0 0,1 0-1,-1 0 1,0 0-1,0 1 1,0-1-1,0 0 1,0 0-1,1 0 1,-1 1 0,0-1-1,0 1 1,0 2 15,0 0 0,0 0 1,-1 0-1,1 1 1,-1-1-1,0 0 0,-2 5 1,1-2-35,-53 147 191,47-130-160,-7 21 19,14-41-27,0 0 1,1 0-1,0 0 0,-1 1 1,1-1-1,0 0 1,1 0-1,-1 0 0,1 0 1,-1 1-1,3 4 1,-3-7-7,0-1 0,1 1 1,-1-1-1,1 1 0,-1 0 1,1-1-1,0 1 0,-1-1 1,1 1-1,0-1 0,-1 0 1,1 1-1,0-1 0,-1 0 1,1 1-1,0-1 0,0 0 1,-1 0-1,1 0 0,0 1 1,0-1-1,-1 0 0,1 0 1,0 0-1,0 0 0,-1 0 0,1-1 1,0 1-1,1 0 0,25-8 72,-23 7-59,15-8 31,1-1 0,-2 0 0,0-2 0,0 0 0,27-25 0,-38 31-31,37-35 80,-32 29-29,0 0-1,0 1 0,24-16 0,-36 27-63,0 0 0,0 0 0,0 0 0,0 0 0,0 0 0,0 0 0,0 0 0,1 0 0,-1 0 0,0 0 0,0 0 0,0 0 0,0 0 0,0 0 0,0 0 0,1 0 0,-1 0 0,0 0 0,0 0 0,0 0 0,0 0 0,0 0 0,0 0 0,0 0 0,1 0 0,-1 0 1,0 0-1,0 0 0,0 0 0,0 0 0,0 0 0,0 1 0,0-1 0,0 0 0,0 0 0,1 0 0,-1 0 0,0 0 0,0 0 0,0 0 0,0 0 0,0 1 0,0-1 0,0 0 0,0 0 0,0 0 0,0 0 0,0 0 0,0 0 0,0 1 0,0-1 0,0 0 0,0 0 0,0 0 0,0 0 0,0 0 0,0 0 0,0 0 0,0 1 0,0-1 0,-3 16 74,-9 28-62,7-29 10,5-12-22,-15 65 29,14-63-25,1 0 0,-1 1 0,1-1 0,1 0 0,-1 1-1,1-1 1,-1 0 0,2 0 0,-1 1 0,3 7 0,-2-11-4,-1 0-1,1 0 1,-1 0-1,1 0 1,0 0 0,0-1-1,0 1 1,0 0 0,0-1-1,0 1 1,0-1-1,0 0 1,1 0 0,-1 0-1,0 0 1,1 0 0,-1 0-1,1-1 1,-1 1 0,5-1-1,1 1 1,0 0 0,0-1 0,0 0 0,1 0 0,7-2 0,-2-2 1,0 1 0,0-2 0,-1 0 0,1 0 0,-1-1 0,0-1 0,-1 0 0,0-1 0,0 0 0,0-1-1,-1 0 1,12-14 0,6-9 17,-1-1 0,42-66 0,102-204 151,-148 256-103,-3 0 1,-2-1 0,17-64-1,-34 93-33,-2 19-35,0 0 0,0 0 0,0 0 1,0-1-1,-1 1 0,1 0 0,0 0 0,0 0 0,0 0 0,0 0 0,-1 0 0,1 0 0,0 0 0,0 0 1,0 0-1,0 0 0,-1 0 0,1 0 0,0 0 0,0 0 0,0 0 0,0 0 0,-1 0 0,1 0 1,0 0-1,0 0 0,0 1 0,0-1 0,0 0 0,-1 0 0,1 0 0,0 0 0,0 0 0,0 0 0,0 0 1,0 1-1,0-1 0,-1 0 0,1 0 0,0 0 0,0 0 0,0 0 0,0 1 0,0-1 0,0 0 1,-20 29 62,9-10-78,1 1-1,1 0 1,1 0-1,1 0 1,1 1 0,-7 37-1,8-12-22,1-1-1,3 55 1,3-72 26,0 0 0,3 0 1,0 0-1,2-1 0,0 0 1,2 0-1,16 31 0,-8-28 29,-16-28-22,0 0 0,1-1 0,-1 0 0,0 1 0,0-1 0,1 1 0,-1-1 0,1 0 0,-1 0 0,1 0 0,-1 0 0,1 0 0,0 0 0,3 1 0,-5-2-11,0-1 1,1 1 0,-1 0 0,0 0 0,1 0-1,-1 0 1,0 0 0,0 0 0,1 0 0,-1 0 0,0 0-1,1-1 1,-1 1 0,0 0 0,0 0 0,1 0-1,-1-1 1,0 1 0,0 0 0,0 0 0,1-1 0,-1 1-1,0 0 1,0 0 0,0-1 0,0 1 0,1 0-1,-1-1 1,0 1 0,0 0 0,0-1 0,0 1-1,2-17-5,-4-9-3454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21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13968,'0'0'624,"94"0"-480,-27 2 144,18 4 8,-1 0-112,-3 0 0,-15 0-32,-5 0 0,-7-2 40,-7-2-8,-15 4-136,-8-2 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2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1333 5624,'0'0'6625,"16"-14"-6261,-6 6-305,11-11 83,0 0 0,-1-1 0,29-39 0,162-263 1269,-74 106-472,-116 183-620,-1-1 1,-1 0-1,-2-1 0,12-38 0,-38 78 153,-6 14-384,1 1 0,1 1 0,1 0 0,-17 40 0,19-36-59,1 1 0,1 0 0,1 1 0,1-1 0,-2 31 0,6-40-21,2 0 0,-1 0 0,2 0 0,0 0 0,1 0 0,1 0 1,1 0-1,0-1 0,8 21 0,-11-33-7,1-1 1,0 1-1,-1-1 1,1 1 0,1-1-1,-1 0 1,0 0-1,1 0 1,-1 0 0,1 0-1,0-1 1,0 1-1,0-1 1,0 0-1,1 0 1,-1 0 0,1 0-1,-1-1 1,1 1-1,-1-1 1,8 2-1,-6-3 4,-1 1 0,1-1 0,0-1 0,0 1 0,0-1 0,0 1 0,0-2 0,0 1 0,0 0 0,-1-1 0,1 0 0,-1 0 0,1 0 0,-1-1 0,0 1 0,7-7-1,11-9 46,-1-1-1,-1-1 1,27-36-1,48-77 205,-75 104-198,26-41 65,-2-2 0,-4-1 0,-3-3-1,-3-1 1,-4-1 0,28-115 0,-55 183-103,-1 4 1,-1 0 0,1-1 1,-1 1-1,0-1 0,-1 0 0,1 1 0,-1-1 0,-1 0 0,0-6 0,1 13-18,0 0 1,0-1-1,0 1 1,0 0-1,0 0 0,0 0 1,0 0-1,0-1 0,0 1 1,0 0-1,-1 0 0,1 0 1,0 0-1,0 0 1,0-1-1,0 1 0,0 0 1,0 0-1,0 0 0,0 0 1,-1 0-1,1 0 1,0-1-1,0 1 0,0 0 1,0 0-1,0 0 0,-1 0 1,1 0-1,0 0 0,0 0 1,0 0-1,0 0 1,-1 0-1,1 0 0,0 0 1,0 0-1,0 0 0,0 0 1,-1 0-1,1 0 1,0 0-1,0 0 0,0 0 1,0 0-1,0 0 0,-1 0 1,1 0-1,0 0 1,0 0-1,0 1 0,0-1 1,0 0-1,-1 0 0,1 0 1,0 0-1,0 0 0,0 0 1,0 0-1,0 1 1,0-1-1,0 0 0,-1 0 1,-7 14 24,5-8-21,-31 52 57,2 2 0,3 1 0,-30 93 0,51-129-53,-103 362 356,69-122 166,40-226-136,15-65-14,-8 11-333,17-48 197,2 1-1,65-116 0,-86 173-223,0 0 0,0 1 1,1-1-1,-1 1 0,1 0 0,0 0 0,1 0 0,-1 1 0,1-1 0,-1 1 0,1 0 0,0 0 0,10-3 1,-13 5-14,0 1 0,0-1 1,0 1-1,0 0 0,0 0 1,0-1-1,0 2 1,0-1-1,0 0 0,0 0 1,0 1-1,0-1 1,0 1-1,0-1 0,0 1 1,2 1-1,-1 0-1,0 0 1,-1 0-1,0 0 0,1 0 1,-1 1-1,0-1 0,0 0 0,0 1 1,0 0-1,-1-1 0,1 1 1,-1 0-1,2 5 0,21 62 51,-18-46-38,2-1 0,21 43 0,-27-62-16,0-1 1,1 1-1,0 0 1,-1-1-1,1 0 1,1 1-1,-1-1 1,0 0-1,1-1 1,-1 1-1,1-1 1,0 1-1,0-1 1,0 0-1,0-1 1,0 1-1,1-1 1,-1 0-1,0 0 1,1 0-1,-1 0 1,9 0-1,-7-2 2,-1 1 0,1-1 0,-1 0 0,0 0 0,1 0-1,-1-1 1,0 0 0,0 0 0,0 0 0,0-1 0,0 1-1,-1-1 1,1 0 0,-1-1 0,0 1 0,0-1 0,0 0-1,6-7 1,0-3 23,0-1 0,-1-1 0,0 0-1,-2 0 1,0-1 0,7-22 0,-14 37-17,1 0 0,-1-1 1,1 1-1,-1-1 0,0 1 1,0 0-1,0-1 0,0 1 1,0-1-1,0 1 0,-1 0 1,1-1-1,-1 1 0,0 0 1,-1-4-1,1 5-7,1 0 0,-1 1 0,0-1 0,1 0 0,-1 0 0,0 1 0,0-1 0,0 1 0,0-1 0,0 1 0,0-1 0,0 1 0,0 0 0,0-1 0,0 1 0,0 0 0,0 0 0,0-1 0,0 1 0,0 0 0,0 0 0,0 0 0,0 0 0,0 1 0,0-1 0,0 0 0,0 0 0,0 1 0,0-1 0,0 0 0,0 1 0,0-1 0,0 1 0,0-1 0,1 1 0,-3 1 0,-2 2 2,-1 0-1,1 0 0,0 0 0,0 1 1,0 0-1,1 0 0,-1 0 0,1 0 1,0 1-1,1-1 0,0 1 0,0 0 1,0 0-1,0 1 0,1-1 0,0 0 1,0 1-1,1 0 0,0-1 1,-1 13-1,2-12-8,0 1 1,0-1 0,0 0 0,1 0-1,0 0 1,1 0 0,-1-1-1,1 1 1,0 0 0,1-1-1,0 1 1,0-1 0,0 0-1,1 1 1,0-2 0,0 1 0,1 0-1,-1-1 1,11 9 0,-6-7-3,1 0 0,1-1 0,-1 0 0,1-1 0,0 0 0,0-1 0,0 0 0,1 0 0,-1-2 0,1 1 0,0-1 0,0-1 0,0 0 0,0-1 0,0 0 0,0-1 0,0 0 0,15-4 0,-17-1-443,-8 3-2364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2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10752,'0'0'2488,"107"-24"-2264,-11 8 0,17 4-80,12-2 0,2-2-64,-14-3 8,-6 1-64,-21 2 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2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1070 5720,'0'0'4016,"-13"-7"-3534,-44-26-83,49 29-282,-1-1 0,-1 2 1,1-1-1,0 2 0,-1-1 0,0 1 0,1 0 0,-1 1 1,0 0-1,0 1 0,0 0 0,0 0 0,0 1 0,1 1 1,-1 0-1,-17 5 0,20-4-19,-1 0-1,0 1 1,1 0 0,0 1 0,0-1-1,0 2 1,1-1 0,0 0 0,0 1-1,0 1 1,0-1 0,1 1 0,0-1 0,1 1-1,-6 11 1,7-13-29,1 0-1,0 0 1,0 0-1,0 0 1,1 0-1,-1 0 1,1 1-1,1-1 1,-1 0-1,1 1 1,-1-1-1,2 1 1,-1-1-1,1 1 1,-1-1-1,1 0 1,1 1-1,-1-1 1,1 0 0,0 0-1,0 0 1,1 0-1,-1 0 1,6 6-1,-6-9-39,1 1 1,-1 0-1,1-1 0,0 0 1,0 0-1,0 0 0,0 0 1,0 0-1,0-1 0,1 1 0,-1-1 1,1 0-1,-1 0 0,1 0 1,-1 0-1,1-1 0,-1 0 0,1 1 1,0-1-1,-1-1 0,1 1 1,0 0-1,-1-1 0,1 0 1,4-1-1,6-2 49,1-1 0,-1-1 0,0 0 0,20-13 0,-17 9 27,-1 0 0,30-26-1,-39 30-41,0-1 0,-1 1 0,0-1 0,-1 0 0,0-1 0,0 1 0,0-1 0,5-14 0,-9 20-40,-1 0-1,1-1 1,-1 1-1,0 0 1,1-1-1,-1 1 1,0 0-1,-1-1 1,1 1-1,0 0 1,-1-1-1,1 1 0,-1 0 1,0 0-1,0 0 1,0-1-1,0 1 1,0 0-1,0 0 1,0 0-1,-1 1 1,1-1-1,-3-3 1,2 4-2,1-1 0,-1 1 0,1 0 1,-1 0-1,1-1 0,-1 1 1,0 0-1,1 0 0,-1 0 1,0 1-1,0-1 0,0 0 1,0 1-1,0-1 0,0 1 1,0-1-1,0 1 0,0 0 1,0 0-1,0 0 0,0 0 1,1 0-1,-1 1 0,0-1 0,0 1 1,0-1-1,-3 2 0,5-2-13,-1 0-1,0 0 1,1 1-1,-1-1 0,0 0 1,0 1-1,1-1 0,-1 0 1,0 1-1,1-1 1,-1 1-1,1-1 0,-1 1 1,1 0-1,-1-1 1,1 1-1,-1-1 0,1 1 1,-1 0-1,1-1 0,0 1 1,0 0-1,-1 0 1,1-1-1,0 2 0,0 0-1,1-1 0,-1 0 0,1 0 0,0 0 0,0 0 0,0 0 0,0 0 0,-1 0 0,1 0 0,0 0 0,1 0 0,-1-1 0,0 1 0,0 0 0,2 0 0,1 1 2,0-1-1,0 1 1,0-1-1,0 0 0,0-1 1,1 1-1,-1-1 1,0 0-1,0 0 1,0 0-1,1 0 0,5-2 1,4 0 11,-1-1 0,21-8 0,-23 7-8,0-1 1,-1-1 0,0 0-1,0 0 1,14-13 0,44-44 8,-49 44-22,25-27 16,-2-2 1,-1-2-1,37-62 1,-29 32 68,57-128 1,-72 118 54,32-127 0,-66 215-135,2-6 21,0 0 0,-1 0 0,0 0 1,0 0-1,-1-8 0,0 16-22,0-1 0,0 1 0,0 0 0,-1-1 1,1 1-1,0 0 0,0-1 0,0 1 0,-1 0 0,1-1 0,0 1 0,0 0 0,-1-1 0,1 1 1,0 0-1,-1 0 0,1 0 0,0-1 0,-1 1 0,1 0 0,0 0 0,-1 0 0,1 0 0,0-1 1,-1 1-1,1 0 0,-1 0 0,1 0 0,0 0 0,-1 0 0,1 0 0,-1 0 0,1 0 0,0 0 1,-1 1-1,1-1 0,-1 0 0,1 0 0,0 0 0,-1 0 0,1 0 0,0 1 0,-1-1 0,1 0 1,0 0-1,-1 0 0,1 1 0,0-1 0,0 0 0,-1 1 0,1-1 0,0 0 0,-1 1 0,-3 3 1,0 1 0,0 0 0,0-1 0,1 1 0,0 1 0,-5 7 0,-1 5-2,-24 42-23,3 2 0,3 2 1,3 0-1,2 2 1,4 0-1,2 1 0,3 1 1,-7 119-1,19-151-15,3 44 1,0-66 19,0 0-1,0 0 1,1 0 0,1-1 0,11 27 0,-15-38 15,1-1-1,0 1 1,-1-1 0,1 1-1,0-1 1,0 1-1,0-1 1,0 0 0,0 1-1,0-1 1,0 0-1,0 0 1,1 0 0,-1 0-1,0 0 1,1 0-1,-1 0 1,1-1 0,-1 1-1,1 0 1,-1-1 0,1 1-1,-1-1 1,1 1-1,0-1 1,-1 0 0,1 0-1,0 0 1,-1 0-1,1 0 1,0 0 0,-1 0-1,1-1 1,0 1 0,-1 0-1,3-2 1,4-1 8,-1-1-1,1 0 1,-1-1 0,0 0 0,12-10 0,24-25 35,-2-2 1,36-48 0,-65 75-23,19-25 64,-2-2 0,-2 0 1,-1-2-1,38-94 0,49-196 367,-108 317-424,8-26 72,19-57 142,-41 132-258,0 0 0,-4 36-1,0 0 18,1-13 1,-136 549 0,88-376 154,62-244 77,1-2-164,0 0 1,7-18-1,1 6 60,2 1 1,1 0-1,2 1 1,0 1-1,2 0 1,26-30-1,-43 55-117,0 1 0,0 0 0,0-1 0,0 1 0,1 0 0,-1 0 0,0 0 0,1 0 0,-1 0 0,0 0 0,1 0 0,-1 0 0,1 1 0,0-1 0,-1 0 0,1 1 0,-1-1 0,1 1 0,0 0 0,-1 0 0,1-1 0,0 1 0,0 0 0,3 1 0,-3 0-4,1 0 0,-1 0 0,1 1-1,-1-1 1,0 1 0,1 0-1,-1 0 1,0 0 0,0 0-1,0 0 1,0 0 0,-1 0 0,1 0-1,1 4 1,13 19 17,-1 0 13,2-1 1,34 39-1,-49-60-34,1-1 0,0 1 0,0-1 0,0 1 1,1-1-1,-1 0 0,0 0 0,1-1 0,0 1 0,-1-1 0,1 0 1,0 1-1,0-2 0,-1 1 0,1 0 0,0-1 0,8 0 0,-3-1 0,0 0-1,-1-1 0,1 0 0,0-1 0,0 0 0,13-7 1,-10 4 15,0-1 1,0-1 0,0 0 0,-1 0 0,-1-1 0,1-1 0,-2 0-1,1 0 1,-1-1 0,-1 0 0,0 0 0,0-1 0,-2 0-1,1-1 1,-1 0 0,-1 1 0,0-2 0,-1 1 0,-1 0-1,3-19 1,-5 28-4,-1 1 0,0 0 0,0-1 0,0 1-1,0 0 1,-1 0 0,1-1 0,-1 1 0,0 0-1,0 0 1,-2-4 0,3 7-11,0-1 1,-1 0-1,1 1 0,-1-1 0,1 1 0,-1-1 1,1 1-1,0 0 0,-1-1 0,1 1 0,-1-1 1,0 1-1,1 0 0,-1 0 0,1-1 0,-1 1 1,0 0-1,1 0 0,-1-1 0,1 1 0,-1 0 1,-1 0-1,1 0 0,-1 1 0,1-1 1,-1 0-1,1 1 0,-1-1 0,1 1 1,-1 0-1,1-1 0,0 1 1,-1 0-1,1 0 0,0 0 0,-2 2 1,-4 3 1,1 0 1,0 1 0,0-1 0,1 1 0,0 0-1,0 1 1,1-1 0,0 1 0,-4 8 0,6-10-9,0-1 0,1 1 0,-1 0 1,1 0-1,0-1 0,1 1 1,-1 0-1,1 0 0,0 0 0,1 0 1,-1 0-1,1 0 0,0-1 1,4 11-1,-4-14 4,0 0 0,0 0-1,1 0 1,-1 0 0,1-1 0,-1 1 0,1 0 0,0-1 0,0 1-1,-1-1 1,1 0 0,0 1 0,0-1 0,0 0 0,1 0-1,-1-1 1,0 1 0,0 0 0,1-1 0,-1 1 0,0-1 0,0 1-1,1-1 1,-1 0 0,0 0 0,4-1 0,9 0 1,0 0 0,28-7 1,-33 6-1,73-21 5,-63 16-13,0 1 0,1 1 0,-1 1 0,1 0-1,0 2 1,22 0 0,-34 3-4,0 1 1,0 1-1,-1 0 1,1 0-1,-1 0 1,1 1-1,-1 1 0,-1-1 1,1 1-1,10 9 1,17 9-7,-6-5 22,-20-11-4,1-1-1,1 0 1,-1 0 0,1-1 0,23 7 0,-16-8-33,0 0 0,20 1 0,-31-5-15,0 0-1,1 0 0,-1 0 0,1-1 0,-1 0 0,0 0 0,1-1 0,7-2 0,-8-1-2970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27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8032,'0'0'3560,"125"-53"-3128,-30 23-72,19 0 0,11 0-56,-6-1 0,0 3-56,-20 10-8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3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0 991 6928,'0'0'6030,"13"-8"-5676,-12 7-342,12-8 101,0 1 0,-1-2 0,0 1-1,-1-2 1,18-20 0,28-39 522,52-70 795,-54 60-193,-45 68-919,16-26 930,-26 38-1236,0 0 1,0 0-1,1 0 1,-1-1-1,0 1 1,0 0-1,0 0 1,1 0-1,-1 0 1,0 0-1,0 0 1,1 0-1,-1 0 1,0 0-1,0 0 1,1 0-1,-1 0 1,0 0-1,0 0 1,1 0-1,-1 0 1,0 0-1,0 0 1,1 0-1,-1 0 1,0 0 0,0 0-1,1 0 1,-1 1-1,0-1 1,0 0-1,0 0 1,1 0-1,-1 0 1,0 1-1,0-1 1,0 0-1,0 0 1,1 0-1,-1 1 1,0-1-1,0 0 1,0 0-1,0 1 1,0-1-1,0 0 1,0 1-1,7 9 104,6 16-20,-2 1 0,-1 0 1,-1 1-1,-1 0 0,7 55 1,-13-67-78,-1 1 0,0 0 0,-1 0 0,-1 0 1,-1 0-1,0-1 0,-1 1 0,-1-1 0,-1 1 0,0-1 1,-10 21-1,13-33-13,0 1 0,-1-1 1,1 0-1,-1-1 1,0 1-1,0 0 0,0-1 1,-1 1-1,1-1 0,-1 0 1,-5 3-1,6-5-3,1 1 1,-1-2-1,1 1 0,-1 0 0,1 0 0,-1-1 0,0 1 0,1-1 0,-1 0 1,0 0-1,1 0 0,-1 0 0,0 0 0,1-1 0,-1 1 0,1-1 0,-1 0 1,0 0-1,1 0 0,-1 0 0,-2-1 0,-19-13 35,1 0 0,0-1 0,1-1 0,-21-22-1,40 35-22,0 1-1,0-1 0,0 0 1,1 1-1,-1-1 0,1 0 1,0-1-1,1 1 0,-1 0 1,-1-6-1,2 6 4,1 4-17,0-1 0,0 1-1,0 0 1,0 0 0,0 0-1,0 0 1,0 0 0,0 0-1,0-1 1,0 1 0,0 0-1,0 0 1,0 0 0,0 0-1,0 0 1,0 0 0,0-1-1,0 1 1,0 0 0,0 0-1,0 0 1,0 0 0,0 0-1,0 0 1,1 0 0,-1-1-1,0 1 1,0 0 0,0 0-1,0 0 1,0 0 0,0 0-1,0 0 1,1 0 0,-1 0-1,0 0 1,0 0 0,0 0-1,0 0 1,0 0 0,0 0-1,1 0 1,-1 0 0,0 0-1,0 0 1,0 0 0,0 0-1,12 1 18,10 5 7,133 37 57,-133-39-75,1 0 1,0-2 0,0 0-1,45-3 1,-59 0-2,1-1 1,-1 0-1,0 0 1,0-1-1,0 0 1,-1-1-1,1 0 1,-1 0-1,9-7 1,4-4 34,37-34 0,-24 18-12,-7 6 49,-1-1 1,-1-2-1,-1 0 1,32-51-1,-55 77-65,1 0-1,-1-1 1,1 1 0,-1 0-1,0-1 1,0 1 0,0-1-1,0 1 1,0-1 0,-1 0-1,1 1 1,-1-1 0,1-3-1,-2 7-6,0 0 0,0-1 0,0 1 0,0 0 0,0 0-1,0 0 1,0 0 0,0 0 0,0 0 0,1 0 0,-1 0-1,0 1 1,-5 9 6,0 1-1,2 0 0,-1 0 1,2 0-1,-1 0 1,2 0-1,0 1 0,0-1 1,1 1-1,0-1 0,1 1 1,1 0-1,0-1 0,1 1 1,0-1-1,1 1 1,0-1-1,9 20 0,-11-29-7,1-1 0,-1 1 0,1-1-1,0 1 1,0-1 0,0 0 0,0 0-1,0 0 1,1 0 0,-1 0-1,1 0 1,-1-1 0,1 1 0,0-1-1,-1 1 1,6 0 0,-3 0-3,1-1-1,0 0 1,-1-1 0,1 1-1,0-1 1,0 0 0,0 0-1,6-2 1,7-2-10,0 0 0,0-2 1,34-15-1,59-33 66,156-103-1,-156 79 100,-241 212 159,108-111-315,-34 49 1,47-59-2,1-1 1,0 1 0,1 0 0,1 0-1,0 1 1,-3 14 0,7-26 1,0 1 1,1-1 0,-1 0 0,1 0 0,0 1-1,0-1 1,0 0 0,0 1 0,0-1 0,0 0-1,1 0 1,-1 1 0,1-1 0,-1 0 0,1 0-1,0 0 1,0 1 0,1 1 0,0-3-2,-1 0 1,0 0 0,1 0 0,-1 0 0,0-1-1,1 1 1,-1 0 0,1-1 0,-1 1-1,1-1 1,0 0 0,-1 1 0,1-1-1,-1 0 1,1 0 0,0 0 0,-1 0-1,1 0 1,-1 0 0,1-1 0,0 1-1,-1-1 1,1 1 0,-1-1 0,1 1 0,2-2-1,8-4 3,-1 0-1,1 0 0,-2-1 0,1 0 0,0-1 1,-1 0-1,-1-1 0,10-11 0,0 0 1,-2-2 0,28-43 1,-23 24 19,-1 0 0,-2-2 0,22-70 1,-23 48 22,17-123 1,-31 145-11,-1 0-1,-3-1 1,-1 1-1,-10-60 1,11 102-35,0 0 1,0 0-1,-1-1 0,1 1 1,0 0-1,0 0 1,-1 0-1,1 0 1,-1 0-1,1 0 1,-1 0-1,1 0 0,-1 0 1,0 0-1,1 0 1,-1 0-1,0 0 1,0 0-1,-1 0 1,2 1-2,-1-1 1,0 1 0,0 0-1,1 0 1,-1 0 0,0 0-1,1 0 1,-1 0 0,0 0-1,0 0 1,1 0 0,-1 0-1,0 1 1,1-1 0,-1 0-1,0 0 1,0 1 0,1-1-1,-1 0 1,1 1 0,-1-1-1,0 1 1,-3 2 0,0 1-1,0-1 1,1 1-1,0 0 1,-1 0 0,1 0-1,-3 8 1,-6 13-20,1 1 1,1 0 0,2 1-1,1 0 1,-7 44-1,8-23-41,3 0 0,2 71 0,2-98 39,1-1 0,1 1 0,0 0 0,2-1 0,0 0 0,1 0 0,1 0 0,14 26 0,-17-38 21,1-1 1,0 1-1,1-1 0,-1 0 0,1 0 1,1 0-1,-1-1 0,1 0 0,0 0 0,0-1 1,1 0-1,0 0 0,0-1 0,0 0 1,0 0-1,1-1 0,-1 0 0,1-1 1,0 1-1,0-2 0,15 2 0,-11-2 12,0-1 1,0-1-1,0 0 0,0-1 0,0 0 0,0-1 0,0 0 1,0-1-1,-1-1 0,18-8 0,-21 8 6,-1 1 1,0-1-1,0-1 0,0 0 0,-1 0 0,0 0 1,0-1-1,-1 0 0,1-1 0,-1 1 1,-1-1-1,0 0 0,0 0 0,0-1 0,3-9 1,-7 15-3,0 0 0,0-1 1,-1 1-1,1-1 0,-1 1 0,1-1 1,-1 1-1,0-1 0,0 1 1,-1-1-1,-1-6 0,2 9-9,0 0-1,-1 0 0,1 0 0,0 1 0,-1-1 1,1 0-1,-1 0 0,1 1 0,-1-1 1,1 0-1,-1 1 0,0-1 0,1 0 0,-1 1 1,0-1-1,0 1 0,1-1 0,-1 1 0,-1-1 1,1 1-2,-1-1 1,1 1 0,0 0 0,-1 0 0,1 0-1,0 0 1,-1 0 0,1 0 0,0 1 0,-1-1-1,1 0 1,0 1 0,-1-1 0,1 1 0,0-1-1,-2 2 1,-8 4 12,1 0-1,-1 1 1,2 0-1,-1 0 1,1 1-1,0 0 0,1 1 1,-15 18-1,20-22-16,-1 1-1,1 0 0,0 0 0,0 0 0,0 0 0,1 0 0,0 0 1,0 1-1,1-1 0,-1 1 0,2-1 0,-1 1 0,1 0 1,0-1-1,0 1 0,1 0 0,2 11 0,-1-9 3,1 0 0,0-1 0,1 0 0,0 1 0,0-2 0,0 1 0,1 0 0,1-1 0,-1 0 0,1 0 0,0 0 0,1-1-1,0 0 1,-1 0 0,16 8 0,-16-10 7,0 0-1,1-1 1,0 0 0,0 0-1,0-1 1,0 0-1,0 0 1,1-1 0,-1 0-1,0 0 1,1 0-1,-1-1 1,1 0-1,-1-1 1,0 0 0,1 0-1,-1 0 1,0-1-1,12-5 1,-10 4 10,0-2 0,-1 1 1,0-1-1,1 0 0,-2-1 0,1 0 0,10-11 1,-15 14-549,0-1 1,0 0 0,0 0 0,0 0 0,2-6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31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12760,'0'0'2416,"81"-81"-2080,-13 47-384,5 4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3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2 140 9344,'0'0'12834,"0"-12"-12521,0 1-222,-1 0 50,1 0 1,0 0 0,1 0 0,0 0-1,1 0 1,4-16 0,5 11 621,-6 9-3801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50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490 127 6224,'0'0'4922,"-11"-2"-4266,5 1-570,-3 0 25,0-1 1,-1 2-1,1-1 1,0 1-1,-1 0 1,1 1-1,-11 2 1,-12 6 126,1 1 0,0 2 0,1 1 0,0 1 0,1 2 1,1 1-1,-27 21 0,45-31-143,-1 1 1,1 1-1,1 0 1,-1 0-1,1 1 0,1 0 1,0 0-1,1 1 1,0 0-1,0 0 1,1 1-1,0 0 0,-6 21 1,12-30-64,-1 0-1,1 0 1,0 0 0,-1 0-1,1 0 1,1 0 0,-1 0-1,0 0 1,1 0 0,-1 0-1,1 0 1,0 0 0,0 0-1,0 0 1,1-1 0,-1 1-1,2 3 1,-2-5-10,1 1 1,-1-1-1,0 1 1,1-1-1,-1 0 1,1 0-1,0 1 0,-1-1 1,1 0-1,0 0 1,0 0-1,0-1 1,-1 1-1,1 0 1,0-1-1,0 1 1,0-1-1,0 0 0,0 0 1,0 1-1,0-1 1,0-1-1,0 1 1,0 0-1,0 0 1,0-1-1,2 0 0,9-3 76,-1 0-1,0-2 0,0 1 1,0-1-1,-1-1 1,0 0-1,13-11 0,-8 5 72,-1-1 0,0-1 0,-1 0 0,13-18 0,-16 17 27,-2 1-1,1-2 0,7-18 0,-13 25-2,0 0-1,-1-1 1,0 1 0,-1-1-1,0 0 1,2-19 0,-4 30-185,0 0 1,0 0 0,-1 0-1,1 0 1,0 0 0,0 0-1,0 0 1,0 0 0,0 0-1,0 0 1,0 0 0,0 0-1,0 0 1,0 0 0,0 0-1,0 0 1,0 0 0,0 0-1,0 0 1,0 0-1,0 0 1,0 0 0,0 0-1,0 0 1,0 0 0,0 0-1,0 0 1,-1 0 0,1 0-1,0 0 1,0 0 0,0 0-1,0 0 1,0 0 0,0 0-1,0 0 1,0 0 0,0 0-1,0 0 1,0 0 0,0 0-1,0 0 1,-4 9 139,-2 12-58,4-10-69,1 1-1,0-1 1,1 0-1,0 1 1,1-1-1,0 0 1,1 0-1,3 12 1,-3-17-16,-1-1 1,1 0-1,1 0 1,-1 0 0,1-1-1,0 1 1,0 0-1,0-1 1,1 0 0,-1 0-1,1 0 1,0 0-1,0 0 1,0-1 0,1 0-1,-1 0 1,1 0-1,9 4 1,-7-5 5,0 0-1,0-1 1,0 1-1,0-1 1,0-1-1,0 1 1,0-1 0,0 0-1,0-1 1,0 0-1,1 0 1,-1-1-1,-1 1 1,13-6 0,-6 2 18,1-1 1,-1 0-1,0-1 1,-1-1-1,0 0 1,14-12-1,-6 1 57,0-1-1,-1-1 0,-1-1 1,-1 0-1,15-27 0,-26 36-16,-1 3 117,-7 20-54,-3 10-81,1-1 0,-3 39 0,7-50-39,0 1 0,0 0 0,0-1-1,1 1 1,1-1 0,-1 1-1,1-1 1,1 1 0,4 9 0,-7-16-8,1-1 1,0 1-1,0 0 1,0-1-1,0 1 1,0-1-1,0 0 1,0 1-1,0-1 1,1 0-1,-1 0 1,0 0-1,1 0 1,-1 0 0,1 0-1,0 0 1,-1 0-1,1 0 1,-1-1-1,1 1 1,3 0-1,-2-1 4,-1 0 0,1 0 0,-1-1 0,1 1 0,-1 0 0,1-1 0,-1 0 0,1 0 0,-1 0 0,1 0 0,-1 0-1,0 0 1,4-3 0,1-1 13,-1 0 1,1-1-1,-1 0 0,0-1 0,0 1 0,-1-1 0,9-14 1,5-19 192,24-74 1,-29 74-42,-12 32-154,3-11 155,0 17-79,3 10-33,24 52-2,-25-45-55,0-1 0,1 0 0,1-1 0,0 0 0,14 16 0,-17-23-13,0 1 1,0-1-1,1-1 0,0 1 1,1-1-1,8 5 0,-14-9 10,0 0 0,0-1 0,0 1-1,0 0 1,0-1 0,0 1 0,0-1 0,0 1 0,0-1-1,0 0 1,0 0 0,0 0 0,0 0 0,1 0 0,-1-1 0,0 1-1,0 0 1,0-1 0,0 0 0,0 1 0,-1-1 0,1 0-1,0 0 1,0 0 0,0 0 0,-1-1 0,1 1 0,0 0 0,-1-1-1,1 1 1,-1-1 0,2-2 0,2-4 17,0 0 0,-1 0 0,0 0 1,0 0-1,-1-1 0,0 1 0,-1-1 0,0 0 0,2-13 1,-1-11 87,-2-42 1,-1 55-32,1 20-71,-1-1 0,0 1 0,0-1 0,0 1 0,1 0 0,-1-1 0,0 1 0,1-1 0,-1 1 0,0 0 0,1-1 0,-1 1 0,0 0 0,1-1 0,-1 1 0,0 0 0,1 0 0,-1 0 0,1-1 0,-1 1 0,1 0 0,-1 0 0,1 0 0,-1 0 0,1 0 0,-1 0 0,1 0 0,-1 0 0,0 0 0,1 0 0,-1 0 0,1 0 0,-1 0 0,1 0 0,-1 0 0,1 0 0,-1 0 0,1 1 0,25 5 4,-22-5 4,114 27 40,-56-16-59,-14-2 17,0-3 0,0-2 1,0-1-1,1-3 1,-1-3-1,90-12 1,-137 13-12,3 1 4,0-1-1,0 0 1,0 0-1,0 0 1,0 0-1,0-1 1,0 1-1,5-4 1,-30 9 2,-27 15-6,23-10 0,-46 24 0,39-15-4,-83 51-50,97-56 43,-1 1 0,2 0 0,-28 30 0,43-43 10,1 0 1,0 0 0,0 1-1,0-1 1,0 1 0,0-1 0,0 1-1,0-1 1,0 1 0,1 0-1,-1-1 1,1 1 0,-1 0-1,1-1 1,0 1 0,-1 0 0,1 0-1,0 0 1,0 2 0,1-3 1,0 0 0,-1 0 0,1 0 1,-1 0-1,1 0 0,0 0 0,0 0 0,0 0 1,-1-1-1,1 1 0,0 0 0,0-1 1,0 1-1,0 0 0,0-1 0,0 1 1,0-1-1,0 0 0,1 1 0,-1-1 0,0 0 1,0 0-1,0 0 0,0 1 0,0-1 1,0 0-1,1-1 0,-1 1 0,0 0 0,0 0 1,1-1-1,13-1 10,-1 0 0,0-1 1,0-1-1,-1 0 0,1-1 1,-1-1-1,0 0 0,0 0 0,-1-2 1,0 1-1,0-2 0,-1 1 1,13-14-1,-2 1 70,-2-1 0,-1-1 1,-1-1-1,0-1 0,18-37 0,-28 50 10,-5 12-12,-6 21 24,0 1-104,2-13 1,2 1 1,-1 0-1,1-1 0,1 1 0,0-1 0,0 1 0,1-1 1,0 0-1,1 0 0,0 0 0,0 0 0,7 9 1,-9-14-3,0-1 0,1 0 0,-1 0 0,1 0 0,-1-1 0,1 1 0,0-1 0,0 1 0,0-1 0,1 0 1,-1 0-1,0-1 0,1 1 0,-1 0 0,1-1 0,0 0 0,-1 0 0,1 0 0,0-1 0,-1 1 0,1-1 0,0 0 1,0 0-1,0 0 0,0 0 0,-1-1 0,1 1 0,0-1 0,0 0 0,-1 0 0,1-1 0,-1 1 0,6-3 1,3-3 7,0 0 0,-1-1 1,0 0-1,0-1 1,-1 0-1,0-1 0,14-16 1,52-82 70,-55 67-46,-18 33-14,0 0 0,1 1 0,0-1 0,1 1 0,9-13 0,-13 19-16,-1 1-1,0 0 1,0 0 0,0-1 0,1 1 0,-1 0-1,0-1 1,0 1 0,0 0 0,1 0 0,-1-1-1,0 1 1,1 0 0,-1 0 0,0 0 0,1-1-1,-1 1 1,0 0 0,1 0 0,-1 0 0,0 0-1,1 0 1,-1 0 0,0 0 0,1 0 0,-1 0-1,0 0 1,1 0 0,-1 0 0,0 0 0,1 0-1,-1 0 1,1 0 0,-1 0 0,0 0 0,1 0-1,-1 1 1,0-1 0,0 0 0,1 0 0,-1 0-1,0 1 1,1-1 0,-1 0 0,0 0 0,0 1-1,1-1 1,-1 0 0,0 0 0,0 1-1,0-1 1,1 0 0,-1 1 0,0-1 0,0 0-1,0 1 1,0-1 0,0 0 0,0 1 0,0-1-1,0 0 1,0 1 0,0 0 0,2 25 21,-5 12-15,1-14 1,3 48 1,-1-65-9,1-1 1,0 1 0,1-1-1,-1 0 1,1 1 0,0-1-1,1 0 1,0 0 0,0 0-1,0 0 1,0-1 0,5 6-1,-6-9 0,-1-1 0,0 0 0,0 0 0,0 0 0,1 0 1,-1 0-1,1 0 0,-1 0 0,1 0 0,-1-1 0,1 1 0,-1-1 0,1 1 0,-1-1 0,1 1 0,0-1 0,-1 0 0,1 0 0,0 0 0,1 0 0,1 0 1,0-1-1,0 0 1,0 0-1,0 0 1,0-1-1,0 1 1,0-1-1,3-2 1,7-5 3,-1 0 1,1-1 0,11-12 0,-23 21-4,28-30 81,-2 0 0,35-50 1,-56 73-52,-7 7-24,0 0-1,1 0 0,-1 1 1,1-1-1,-1 0 0,1 1 1,0-1-1,-1 0 0,1 1 1,0-1-1,-1 1 0,1-1 1,0 1-1,0-1 0,-1 1 1,1 0-1,0-1 0,0 1 1,1-1-1,-2 2-2,1-1 0,-1 0 0,0 0 0,1 1 1,-1-1-1,0 0 0,1 1 0,-1-1 0,0 0 0,0 1 0,1-1 0,-1 0 1,0 1-1,0-1 0,1 1 0,-1-1 0,0 0 0,0 1 0,0-1 1,0 1-1,0-1 0,0 1 0,0-1 0,0 1 0,0 0 0,-2 37 102,-16 35-60,-52 132-1,35-110-60,-21 59-45,-112 218 0,158-352 56,-2 0 0,0-1 0,-20 24 0,29-39 8,0 0 0,-1-1-1,1 1 1,-1-1 0,0 1 0,0-1-1,0 0 1,0-1 0,-1 1 0,1-1 0,-1 1-1,1-1 1,-1-1 0,0 1 0,0-1-1,0 0 1,0 0 0,0 0 0,0-1-1,0 1 1,-7-2 0,9 1 0,1-1 0,-1 1 0,1-1 0,-1 0 0,1 0 0,-1 0 0,1 0 0,-1 0 0,1 0 0,0-1 0,0 0 0,-1 1 1,1-1-1,0 0 0,1 0 0,-1 0 0,0 0 0,-1-2 0,1 0 2,0-1 1,0 1 0,0 0-1,0-1 1,1 1-1,0-1 1,0 1 0,0-1-1,0-7 1,2-3 11,-1 0 0,2 0 0,0 0 0,1 0 1,6-20-1,2 3 4,1 1 0,2 1 0,1 0 0,1 1 0,2 0 0,0 2 0,2 0 0,1 1 0,2 1 0,0 1 0,31-24 0,-9 12 10,3 2 0,0 2 0,3 2 0,0 2 0,85-32 0,-124 55-20,-1 1 0,1 0 0,0 0 0,0 1 1,0 1-1,1 0 0,22-1 0,-24 6-170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5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167 749 4912,'0'0'11514,"-4"16"-11229,3-13-269,-6 21 113,2 2 0,0-1-1,-1 29 1,-9 163 641,-6 202 261,-10 825 1024,14-1004-1617,-2 91 289,9-67 232,4-181 748,12-83-1627,631-34 134,-395 25-252,53 0-4,-233 15 434,-87-21-360,22 12-25,0 1-1,0-1 1,-1 0 0,2 0-1,-1 0 1,0-1-1,1 1 1,-1-1 0,1 1-1,0-1 1,0 0-1,1 0 1,-1 0 0,1 0-1,-2-7 1,0-6 8,1 1-1,0-30 1,0 8 18,-16-127 73,-6-144 97,16-147 56,23-28-160,8 230-93,-10 130-6,20-158 0,-25 211 1,8-51-92,-13 99 19,1-29 1,-3 33 58,0 11 13,0-10-51,0 1-1,-4-31 1,3 46 44,-1-1-1,1 1 1,-1 0-1,0 0 1,0 0 0,1 0-1,-2 0 1,1 0-1,0 0 1,0 0-1,0 1 1,-1-1 0,1 0-1,-1 1 1,0-1-1,1 1 1,-1 0-1,0-1 1,0 1 0,0 0-1,0 0 1,0 0-1,-3-1 1,-5-1-9,1 1 1,-1 0 0,0 0-1,-12 0 1,-6-1 0,-13-4-18,-1 2 0,1 2 0,-45 3 0,-47 10-62,32-2 33,-133-4 0,11-27-121,177 18 133,31 4 31,0 1 1,0 1-1,0 0 0,0 1 1,0 1-1,0 0 1,1 1-1,-19 8 1,3-12-121,30 0 139,0 0 0,0 0 0,0 0 0,0 0 0,0 0 0,0 0 0,-1 0-1,1-1 1,0 1 0,0 0 0,0 0 0,0 0 0,0 0 0,0-1 0,0 1 0,0 0-1,0 0 1,0 0 0,0 0 0,0 0 0,0-1 0,0 1 0,0 0 0,0 0 0,0 0 0,0 0-1,0-1 1,0 1 0,0 0 0,0 0 0,0 0 0,0 0 0,0-1 0,0 1 0,0 0 0,0 0-1,0 0 1,1 0 0,-1 0 0,0-1 0,0 1 0,0 0 0,0 0 0,0 0 0,0 0-1,1 0 1,-1 0 0,0 0 0,0 0 0,0 0 0,0 0 0,1 0 0,-1-1 0,0 1 0,0 0-1,0 0 1,1 0 0,6-7-2,427-271-39,-25 78 74,-400 195-33,243-118 69,-89 41-27,-56 21-12,-80 43-8,1 2 1,0 0-1,60-21 1,-50 20 3,-31 14-19,0-1-1,0 1 0,0 0 0,14-3 0,-2 2-6,14-2 0,109 11 0,-45-7 0,-23-1 0,411-12 0,-423 12 0,-41 2 0,1 0 0,-1 0 0,0-2 0,1-1 0,-1-1 0,30-11 0,-46 15 0,0-1 0,0 1 0,1 0 0,-1 1 0,0-1 0,0 1 0,7 0 0,-31 25 24,-3-8-7,-1-2 0,0 0-1,-27 12 1,-5 4-1,-624 329-169,654-349 148,-48 24-26,-84 52 1,95-46 26,-199 138-16,153-103 20,100-71 395,7-4-285,7-7-3829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5520,'0'0'8486,"-5"11"-8187,-14 31-2,17-37-200,0 0 1,0 1-1,1-1 0,-1 1 0,1-1 0,1 1 0,-1 8 1,-1 6 218,-4 33 375,0 58-1,3-32-318,-5 343 872,20 173 96,0-319-267,-11-247-956,1-8 66,-3 35 1,-14 218 720,16-228-745,0-11 219,-6 55 1,4-48 104,1-35-137,0-29-258,0-53-261,-1 48-2906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6:5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1549 5520,'0'0'3496,"11"-5"-2974,88-37 1036,-84 36-1182,0-2 1,0 0 0,-1-1 0,0 0-1,-1-1 1,0-1 0,-1 0-1,17-19 1,314-334 1850,-196 224-1730,136-135 666,-259 250-1050,128-123 532,-115 114-434,3 3 1,51-33 0,-26 21 37,26-15 113,-81 53-331,-1-1 0,1 0 0,-1 0 0,0-1 0,0 0 0,-1 0 0,0-1 0,-1-1 0,1 1 1,-2-1-1,1 0 0,-1 0 0,0-1 0,-1 0 0,0 0 0,-1 0 0,0-1 0,4-17 0,-3-15-2619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1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28 3312,'0'0'9686,"-10"-6"-9266,-32-15-8,41 20-393,0 1-1,0 0 0,0 0 1,0 1-1,0-1 1,-1 0-1,1 0 0,0 0 1,0 1-1,0-1 0,0 0 1,0 1-1,0-1 1,0 1-1,0-1 0,0 1 1,0 0-1,1-1 0,-1 1 1,0 0-1,0 0 1,1 0-1,-1-1 0,0 1 1,1 0-1,-1 0 0,1 0 1,-1 0-1,1 0 1,-1 0-1,1 0 0,0 0 1,-1 0-1,1 2 0,-3 3 86,-6 15 124,0 0-1,1 0 1,1 1-1,1 0 1,1 0 0,-2 29-1,3 0 367,4 88 0,1-119-387,1 1 0,6 24 1,-6-38-118,0 0 1,0 0 0,0 1 0,1-1-1,0-1 1,1 1 0,0 0 0,0-1 0,7 9-1,-10-13-57,1-1 0,0 1 0,0-1 0,0 1-1,0-1 1,0 1 0,0-1 0,0 0-1,0 0 1,0 0 0,1 0 0,-1-1-1,0 1 1,1 0 0,-1-1 0,1 0 0,3 1-1,-1-2 14,0 1 0,-1-1 0,1 0 0,-1 0 0,1 0 0,-1-1 0,1 0 0,6-3 0,5-5 82,0-1 0,-1 0 0,22-21 0,-30 26-81,6-6 30,0 0 0,0-1 0,-1-1 0,-1 0 0,0 0 0,-1-1 0,-1 0 0,0-1 0,-1 0 0,-1-1 0,0 0 0,-2 0 0,1 0 0,-2 0 0,-1-1 0,2-18 0,-4 27-27,-2 0 0,1-1 0,-1 1 0,-1 0-1,0 0 1,0 0 0,0 0 0,-1 0-1,-1 0 1,0 1 0,0-1 0,0 1 0,-11-13-1,11 15-2,0 1 0,0 0 0,-1 0 0,0 0 0,0 0 0,-1 1 0,1 0 0,-1 0 0,0 1 0,0-1 0,0 1 0,0 0 0,-1 1 0,1 0 0,-1 0 0,1 0-1,-1 1 1,0 0 0,-10-1 0,13 2-17,0 1-1,1-1 0,-1 1 1,0-1-1,0 1 1,1 0-1,-1 1 0,0-1 1,1 0-1,-1 1 0,1 0 1,0 0-1,0 0 1,-5 4-1,3-1 4,0 0 0,0 0-1,1 1 1,0-1 0,0 1 0,0 0 0,-4 10 0,2-1 9,0 1 0,1-1 1,1 1-1,0 0 0,-2 33 1,5-29-17,0 0 0,2 0 0,0 0 1,2 0-1,6 29 0,-7-41-13,1 1 1,0 0-1,0-1 0,1 0 1,-1 0-1,2 0 0,-1 0 1,1 0-1,1-1 0,-1 0 1,1 0-1,0-1 0,1 1 1,8 5-1,-12-10-6,-1-1 1,1 1-1,0-1 0,0 0 1,0 0-1,0-1 0,1 1 1,-1 0-1,0-1 0,0 0 1,0 0-1,0 0 0,1 0 1,-1 0-1,0-1 0,0 1 1,0-1-1,0 0 0,0 0 1,0 0-1,0 0 0,0-1 1,3-1-1,2-2 11,0 0 1,-1 0-1,1 0 1,-1-1-1,-1 0 1,13-14-1,-12 10 3,0 0 1,-1-1-1,0 0 0,-1 0 0,0-1 1,-1 0-1,0 1 0,-1-1 0,-1-1 0,1 1 1,-1-16-1,0 13 14,-2 0-1,0-1 1,-1 1 0,0 0-1,-1 0 1,-1 0 0,-1 0-1,-9-27 1,9 35-12,0-1 1,0 0 0,-1 1-1,0 0 1,0 0-1,0 1 1,-1-1 0,0 1-1,-1 0 1,1 1-1,-1 0 1,-8-5 0,12 8-11,-1 0 0,1 0 1,-1 0-1,0 1 0,1-1 1,-1 1-1,0 0 1,0 0-1,0 1 0,0-1 1,0 1-1,0 0 1,0 0-1,-1 0 0,1 0 1,0 1-1,0 0 0,0 0 1,1 0-1,-1 0 1,0 1-1,0-1 0,0 1 1,1 0-1,-1 0 0,1 0 1,-4 4-1,-1 1 3,0 1-1,1 0 1,1 0 0,-1 0-1,1 1 1,1 0-1,-1 1 1,2-1-1,-1 1 1,-3 14 0,2-7-4,1 0 1,1 0-1,1 1 1,1 0-1,-1 25 1,3-29-11,1 0 1,0-1-1,1 1 1,1 0 0,6 17-1,-8-27-1,0 1-1,1-1 1,-1 0-1,1 0 1,0 0-1,1 0 1,-1 0-1,1 0 1,0-1-1,0 1 1,0-1-1,0 0 1,0 0-1,1 0 1,-1 0-1,1-1 1,0 1-1,0-1 1,7 3-1,-8-4 2,1-1 0,0 1 0,0-1 0,-1 0-1,1 0 1,0 0 0,-1-1 0,1 1 0,0-1-1,-1 0 1,1 0 0,-1 0 0,1-1 0,-1 1 0,0-1-1,1 0 1,-1 0 0,0 0 0,0 0 0,0 0 0,-1-1-1,1 1 1,0-1 0,-1 0 0,4-5 0,0-1 11,0 1 1,0-1-1,-1 1 1,0-2-1,-1 1 1,0 0-1,-1-1 1,4-13 0,-6 17 3,-1 0 1,1-1-1,-1 1 1,0-1 0,0 1-1,-1-1 1,0 1 0,0 0-1,-1 0 1,1-1 0,-1 1-1,-5-10 1,6 14-7,-1-1 1,1 0-1,-1 0 0,0 1 0,0-1 1,0 1-1,0 0 0,0 0 1,0-1-1,-1 1 0,1 1 1,-1-1-1,1 0 0,-1 1 1,0-1-1,0 1 0,0 0 0,1 0 1,-1 0-1,0 0 0,0 0 1,-1 1-1,1-1 0,0 1 1,0 0-1,0 0 0,0 0 1,-4 1-1,0 0-2,1 1 0,-1 0 0,0 1 0,1 0 0,-1 0-1,1 0 1,0 1 0,0 0 0,1 0 0,-1 0 0,1 1 0,0-1 0,-7 10 0,5-7-5,1 1 0,0 0 0,0 1 1,1-1-1,0 1 0,1 0 0,0 0 0,-6 19 0,9-23-3,1 0-1,-1 1 0,1-1 0,-1 0 1,2 0-1,-1 1 0,0-1 0,1 0 0,0 0 1,0 0-1,1 0 0,0 0 0,3 9 0,-4-13 2,0 1-1,0 0 1,0 0-1,1-1 1,-1 1-1,0-1 1,1 0-1,-1 1 1,1-1-1,-1 0 0,1 0 1,0 0-1,-1 0 1,1 0-1,0 0 1,0 0-1,0 0 1,0-1-1,-1 1 1,1-1-1,0 0 1,0 1-1,0-1 1,0 0-1,0 0 0,0 0 1,0 0-1,0-1 1,0 1-1,0 0 1,0-1-1,0 0 1,0 1-1,0-1 1,-1 0-1,1 0 1,0 0-1,1-1 0,2-1 5,-1 0 0,1 0 0,-1 0 0,0-1 0,0 0-1,0 1 1,-1-1 0,1-1 0,-1 1 0,0 0 0,0-1-1,-1 0 1,1 1 0,1-6 0,-1 2 20,-1-1 0,1 1 0,-1 0 1,-1 0-1,0-1 0,0 1 0,0-1 0,-2-10 0,1 18-20,0 0 0,0 0 0,0 0 0,0 0 0,0 0 0,0 0 0,0 0 0,0 0 0,0 0 0,-1 0 0,1 0 0,-1 0 0,1 0 0,0 0 0,-1 0 0,0 1 0,1-1 0,-1 0 0,1 0 0,-1 0 0,0 1 0,0-1 0,1 0 0,-2 0 0,1 1 0,0 0-1,0 0 1,0 0-1,0 0 1,0 0-1,0 0 1,0 0-1,0 1 1,0-1 0,0 0-1,0 1 1,0-1-1,0 0 1,0 1-1,0-1 1,0 1-1,1 0 1,-1-1-1,-1 2 1,-4 3 14,1 1 0,-1-1 0,1 1 0,-8 12 0,9-11-10,1 0-1,0 0 0,0 0 0,1 0 0,-1 0 0,2 0 0,-2 12 0,2-14-5,0 1 0,1-1 0,0 1 0,0-1 0,0 1 0,1-1 0,0 1 0,0-1 0,0 1 0,4 9-1,-4-14-2,-1-1 0,0 1 0,1 0 0,-1-1 0,1 1 0,-1 0 0,1-1 0,-1 1 0,1 0 0,-1-1 0,1 1-1,0-1 1,-1 1 0,1-1 0,0 0 0,-1 1 0,1-1 0,0 0 0,0 1 0,-1-1 0,1 0 0,0 0-1,0 0 1,0 0 0,-1 1 0,1-1 0,0 0 0,0-1 0,0 1 0,0 0 0,-1 0 0,1 0 0,0 0 0,0 0-1,-1-1 1,1 1 0,0 0 0,0-1 0,-1 1 0,1-1 0,0 1 0,-1-1 0,1 1 0,-1-1 0,1 1 0,0-1-1,0 0 1,3-3 8,0 0 1,0-1-1,0 1 0,-1-1 0,5-6 0,1-7 30,-1-1 0,-1 0 0,0-1 1,-1 0-1,4-29 0,-1 6 47,-8 42-84,0-2 8,-1 0 1,1 1 0,0-1 0,-1 0 0,0 0-1,1 0 1,-1 0 0,0 0 0,-1 0-1,1 0 1,0 0 0,-1 0 0,-1-4-1,2 7-7,0 0-1,0 0 1,0 0-1,-1-1 1,1 1-1,0 0 0,0 0 1,0 0-1,0 0 1,-1 0-1,1 0 0,0 0 1,0 0-1,0-1 1,-1 1-1,1 0 0,0 0 1,0 0-1,-1 0 1,1 0-1,0 0 1,0 0-1,0 0 0,-1 0 1,1 0-1,0 0 1,0 0-1,0 1 0,-1-1 1,1 0-1,0 0 1,0 0-1,0 0 0,-1 0 1,1 0-1,0 0 1,0 1-1,0-1 1,0 0-1,-1 0 0,1 0 1,0 0-1,0 1 1,0-1-1,0 0 0,0 0 1,0 0-1,-1 1 1,-8 11 53,8-11-48,-11 19 75,-19 42 0,-6 9 3,37-70-80,-1 1 0,0-1 0,1 0 0,-1 0 0,0 1 0,1-1 0,0 0 0,-1 1 0,1-1 0,0 0 0,0 1 0,-1 1 0,1-3-7,1 1 1,-1-1-1,0 0 1,0 1 0,0-1-1,0 0 1,0 1 0,0-1-1,1 0 1,-1 1 0,0-1-1,0 0 1,1 0-1,-1 1 1,0-1 0,0 0-1,1 0 1,-1 1 0,0-1-1,0 0 1,1 0 0,-1 0-1,0 0 1,1 0-1,-1 1 1,0-1 0,1 0-1,-1 0 1,1 0 0,-1 0-1,0 0 1,1 0-1,-1 0 1,0 0 0,1 0-1,-1 0 1,0 0 0,1 0-1,-1 0 1,0-1 0,1 1-1,-1 0 1,1 0-1,26-9-749,27-12-1,-40 15-2126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1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374 205 5416,'0'0'5864,"-13"-3"-5112,0 0-535,8 1-119,-1 0 0,0 1 1,0-1-1,0 1 0,0 1 0,0-1 0,0 1 0,0 0 0,1 1 0,-1-1 1,0 1-1,-8 2 0,-2 2 282,1 1 1,0 0-1,0 1 1,0 0-1,0 2 1,-20 15-1,27-18-174,0 0 0,1 1 0,0 0 0,0 0 0,0 1-1,1 0 1,1 0 0,-1 0 0,1 1 0,1-1 0,-1 1 0,-3 14 0,6-19-127,1-1 0,1 1 0,-1 0 0,1 0 0,-1 0 1,1 0-1,0 0 0,0 0 0,1 0 0,-1 0 0,1 0 0,0 0 1,0 0-1,0 0 0,1 0 0,-1-1 0,1 1 0,0-1 0,0 1 1,0-1-1,1 0 0,4 6 0,-4-7-34,-1 0 1,1 0-1,-1 0 0,1-1 0,0 1 1,0-1-1,-1 0 0,1 0 1,0 0-1,0 0 0,0 0 0,1-1 1,-1 1-1,0-1 0,0 0 0,0 0 1,0 0-1,0 0 0,0 0 1,0-1-1,1 0 0,-1 1 0,0-1 1,-1 0-1,1-1 0,0 1 1,0 0-1,0-1 0,-1 0 0,4-1 1,1-2 10,0 0 1,-1-1 0,1 0 0,-1 0 0,0 0 0,-1-1-1,1 0 1,-1 0 0,-1 0 0,1-1 0,-1 0-1,-1 0 1,1 0 0,3-15 0,-4 13 10,-1-1 0,0 1-1,-1 0 1,0-1 0,-1 1 0,0-1 0,-1 1 0,0-1 0,0 1 0,-1-1-1,-7-19 1,8 27-37,0 0-1,0 0 0,0 1 1,-1-1-1,1 0 0,-1 0 1,0 1-1,0-1 0,0 0 0,0 1 1,0 0-1,0 0 0,-1 0 1,1 0-1,-1 0 0,0 0 1,-4-2-1,4 3-10,1 0 1,-1 1-1,0-1 0,0 1 1,0 0-1,1 0 0,-1 0 1,0 0-1,0 0 0,1 1 1,-1-1-1,0 1 0,0 0 1,1 0-1,-1 0 1,1 0-1,-1 0 0,1 0 1,-5 4-1,-3 2 21,0 0 0,0 1-1,1 0 1,0 0 0,0 1 0,1 1 0,0-1-1,-13 22 1,12-14-5,1 0-1,0 0 1,1 1-1,1 0 1,-4 23-1,8-31-17,0 0 0,1 1 0,0-1 0,1 0 0,0 1 0,1-1 0,0 1 0,1-1 0,0 0 0,6 18 0,-7-24-6,1 1 1,-1-1 0,1 0-1,0 0 1,0-1 0,1 1-1,-1 0 1,1-1 0,0 1-1,0-1 1,0 0 0,0 0-1,1 0 1,-1 0 0,1-1-1,0 1 1,-1-1 0,1 0-1,0 0 1,1 0 0,-1-1-1,0 0 1,0 1 0,1-2 0,-1 1-1,0 0 1,7-1 0,-2 0 12,0-1 0,1-1 1,-1 1-1,0-2 0,-1 1 0,1-1 1,0-1-1,-1 1 0,1-2 1,-1 1-1,0-1 0,-1 0 1,1 0-1,-1-1 0,0 0 1,-1-1-1,1 1 0,-1-1 1,10-15-1,-7 8 14,0 0 1,-1 0-1,-1-1 1,0 0-1,-1 0 1,0-1-1,-1 0 1,-1 0-1,-1 0 0,3-23 1,-6 25 1,1 1 0,-2-1 0,0 0 0,0 1 0,-1-1 0,-1 1 0,-8-25 0,10 34-27,-1 0-1,1 0 1,-1 0-1,0 1 1,-1-1-1,1 1 1,0-1-1,-1 1 1,0 0-1,0 0 1,0 0 0,0 0-1,0 0 1,-1 1-1,1-1 1,-1 1-1,0 0 1,1 0-1,-1 1 1,0-1-1,0 1 1,0 0-1,0 0 1,0 0-1,-1 0 1,1 1-1,0-1 1,0 1-1,-6 1 1,3 0 5,1 0 0,0 0 1,-1 1-1,1 0 0,0 0 1,0 1-1,0 0 0,0 0 0,0 0 1,-9 8-1,-4 4 46,-26 28 1,39-37-55,-2 2 1,1 1 1,1-1-1,-1 1 1,2 0-1,-1 1 0,1-1 1,1 1-1,0 0 1,0 0-1,-4 21 1,6-22-3,0 0 0,1 0 0,0 0 0,1 0 0,0 1 0,0-1 0,1 0 0,1 0 1,-1 0-1,1 0 0,1 0 0,0 0 0,4 10 0,-4-14-4,-1-1 0,1 0 0,0 0 0,0 0 0,0 0 0,0 0 0,1-1 0,-1 1 0,1-1 0,0 0 0,0 0-1,0 0 1,0-1 0,1 1 0,-1-1 0,1 0 0,0-1 0,-1 1 0,1-1 0,0 0 0,0 0 0,0 0 0,0-1 0,0 1 0,0-1 0,5-1 0,0 0-2,0 0 1,0-1 0,0 0-1,0-1 1,0 0 0,-1-1-1,1 0 1,-1 0 0,0-1-1,0 0 1,13-11-1,-11 7 7,-1-1-1,0-1 1,-1 0-1,0 0 1,-1-1-1,0 0 1,0 0-1,-2-1 1,1 0-1,-2 0 1,0 0-1,6-25 1,-7 23 8,-1 0 0,-1 0 1,0 0-1,-1 0 0,-1 0 0,0 0 1,-1 0-1,-1-1 0,0 2 1,-1-1-1,-10-28 0,11 37-4,-1-1-1,0 0 1,-1 1-1,0 0 1,0 0-1,0 0 1,0 0-1,-1 1 1,0 0-1,0 0 1,-1 0-1,-10-7 1,12 10-8,1 0 0,-1 0 0,0 1 0,0-1 0,0 1 0,0 0 0,0 0 0,-1 0 0,1 1 0,0-1 0,0 1 0,-1 0 0,1 1 0,0-1 0,0 0 0,0 1 1,-1 0-1,1 0 0,0 1 0,0-1 0,0 1 0,-5 3 0,-3 2-2,0 1 0,1 0 0,0 0 1,0 2-1,1-1 0,0 1 0,1 1 0,0-1 1,1 2-1,0-1 0,0 1 0,-8 20 0,10-18 0,0 0-1,1 0 0,0 0 0,2 1 1,-1 0-1,2 0 0,0 0 0,1 0 0,0 0 1,1 0-1,4 26 0,-2-33-1,0 0 0,0-1 0,1 1 0,0 0 0,0-1 0,0 0 0,1 0 0,1 0 0,-1 0 0,1-1 0,0 0 0,1 0 0,-1 0 0,1 0 0,8 5 0,-10-8-1,0 0 1,1 0-1,-1-1 1,0 0-1,1 0 1,-1 0 0,1 0-1,0-1 1,0 0-1,-1 0 1,1 0-1,0 0 1,0-1-1,0 0 1,0 0-1,0 0 1,0-1 0,0 1-1,-1-1 1,1 0-1,0-1 1,0 1-1,-1-1 1,1 0-1,-1 0 1,6-4-1,-2 0 14,0 0 0,-1 0-1,0-1 1,0 0 0,-1-1-1,0 1 1,0-1-1,0 0 1,-1-1 0,-1 1-1,1-1 1,-1 0-1,-1 0 1,0-1 0,0 1-1,-1-1 1,0 1 0,0-1-1,-1 0 1,-1 0-1,0 1 1,0-1 0,-1 0-1,0 0 1,0 1-1,-5-17 1,5 25-8,1-1 0,0 1 0,-1-1 0,0 0 0,1 1 0,-1-1 0,0 1 0,0 0 0,1-1 0,-1 1 0,0 0 0,-1-1 0,1 1 0,0 0 0,0 0 0,0 0 0,-1 0 0,1 0 0,0 0 0,-1 0 0,1 1 0,-1-1 0,1 0 0,-1 1 0,0-1 0,1 1 0,-1 0 0,1-1 0,-1 1 0,0 0 0,1 0 0,-1 0 0,0 0 0,1 0 0,-1 1 0,1-1 0,-3 1 0,-1 0 5,0 1 0,0 0 0,0 1-1,0-1 1,0 1 0,1 0 0,-1 0 0,1 0-1,0 1 1,-4 4 0,-5 7 2,0 1 0,1 0 0,1 1-1,0 0 1,1 1 0,1 0 0,1 0 0,1 1-1,0 0 1,-7 37 0,14-49-14,-1 0 0,1-1 0,0 1 0,2 11 0,-2-17 0,0 0 0,0 0 0,0 0 0,1 0 0,-1 0 0,0 0 0,1 0 0,-1 0 0,1 0 0,-1 0 0,1 0 0,-1 0 0,1 0 0,0-1 0,-1 1 0,2 1 0,-1-2 0,0 0 0,-1 0 0,1 0 0,0 0 0,-1 1 0,1-1 0,0 0 0,0 0 0,-1 0 0,1-1 0,0 1 0,0 0 0,-1 0 0,1 0 0,0 0 0,-1-1 0,1 1 0,0 0 0,-1-1 0,1 1 0,0 0 0,-1-1 0,1 1 0,-1-1 0,1 1 0,-1-1 0,1 0 0,5-5 4,0-1 0,0 1 0,-1-1 0,0 0 0,0-1-1,-1 1 1,0-1 0,3-8 0,2-5 21,10-41-1,-13 39 2,-3 15-4,-1-1 1,0 1-1,0 0 1,0-1-1,-1 1 1,-1-1-1,0-10 0,0 19-21,0 0 0,0 0 0,0 0 0,0 0 1,0-1-1,-1 1 0,1 0 0,0 0 0,0 0 0,0 0 0,0 0 0,0 0 0,-1 0 0,1-1 0,0 1 0,0 0 0,0 0 0,-1 0 0,1 0 0,0 0 0,0 0 0,0 0 0,-1 0 0,1 0 0,0 0 0,0 0 0,0 0 0,-1 0 0,1 0 0,0 0 0,0 0 0,0 1 0,0-1 0,-1 0 0,1 0 0,0 0 0,0 0 0,0 0 0,0 0 0,-1 0 0,1 1 0,0-1 0,0 0 0,0 0 0,0 0 0,0 0 0,0 0 0,0 1 0,-1-1 0,1 0 1,0 0-1,0 0 0,0 1 0,0-1 0,0 0 0,0 0 0,0 1 0,-9 11 15,-2 12 3,1 1-1,-13 46 1,16-48-16,5-7-3,9-20 0,13-24 0,6-23 49,20-56 1,-46 107-49,0-1-1,0 1 1,0 0 0,0-1 0,0 1-1,0 0 1,0-1 0,1 1 0,-1 0-1,0-1 1,0 1 0,0 0 0,1-1-1,-1 1 1,0 0 0,0 0 0,1-1-1,-1 1 1,0 0 0,1 0 0,-1-1 0,0 1-1,1 0 1,-1 0 0,0 0 0,1 0-1,-1 0 1,1-1 0,-1 1 0,0 0-1,1 0 1,-1 0 0,0 0 0,1 0-1,-1 0 1,1 0 0,-1 0 0,0 1 0,1-1-1,-1 0 1,0 0 0,1 0 0,-1 0-1,0 0 1,1 1 0,0-1 0,4 4-3882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1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108 135 6928,'0'0'7728,"-9"-2"-7231,-31-5 14,38 6-444,0 1-1,0 0 1,0 0 0,0 0 0,0 0 0,0 1 0,0-1 0,0 1 0,0-1 0,0 1 0,0 0 0,0-1 0,0 1 0,0 0 0,0 0 0,0 1 0,1-1 0,-1 0 0,0 1 0,1-1 0,-1 1 0,1-1 0,0 1 0,-1-1 0,1 1 0,0 0 0,0 0 0,0 0 0,-1 2 0,1 0 35,0 0-1,0 0 0,0 0 1,0 0-1,0 0 1,1 0-1,0 0 0,0 0 1,0 0-1,0 0 1,1 0-1,1 6 0,-1-7-43,0 0-1,0 0 1,0 0-1,1 0 0,-1 0 1,1-1-1,-1 1 1,1 0-1,0-1 0,0 0 1,0 1-1,0-1 0,1 0 1,-1 0-1,1 0 1,-1 0-1,1-1 0,0 1 1,0-1-1,-1 1 1,1-1-1,0 0 0,6 1 1,-5-2-10,0 1 1,0-1-1,0 0 0,1 0 1,-1-1-1,0 1 0,0-1 1,0 0-1,0 0 0,0-1 1,0 1-1,0-1 1,0 0-1,0 0 0,-1 0 1,1 0-1,4-5 0,0 1 20,-1-1-1,1-1 1,-2 1 0,1-1-1,-1 0 1,0 0-1,4-10 1,-7 13-22,-1 0-1,1 0 1,-1 0 0,-1 0 0,1 0-1,-1 0 1,0-1 0,0 1-1,0-1 1,-1 1 0,0 0 0,0-1-1,0 1 1,-2-9 0,2 13-32,0 0-1,-1 0 1,1 0-1,0 0 1,0 0 0,-1 0-1,1 1 1,-1-1 0,1 0-1,-1 0 1,1 0-1,-1 1 1,1-1 0,-1 0-1,0 1 1,1-1 0,-1 0-1,0 1 1,0-1-1,1 1 1,-1-1 0,0 1-1,0 0 1,0-1 0,0 1-1,-1-1 1,0 1 3,0 0 1,0 0-1,0 0 0,0 1 1,0-1-1,0 0 1,0 1-1,0-1 0,0 1 1,0 0-1,-3 1 1,-2 2 21,1 0 0,-1 0 0,1 1 0,0 0 0,-8 8 0,3 0 14,1 0 0,1 0 1,0 1-1,1 1 0,0-1 1,-8 23-1,13-27-10,-1 1 1,1-1-1,1 1 0,0-1 0,0 1 1,1 0-1,1 0 0,0 0 0,0 0 1,3 18-1,-3-28-31,1 1 0,-1-1 0,0 1 0,1-1 0,-1 1-1,0-1 1,1 1 0,0-1 0,-1 0 0,1 1 0,0-1 0,0 0 0,0 0 0,0 1 0,0-1 0,0 0 0,0 0 0,0 0-1,0 0 1,1 0 0,-1 0 0,0-1 0,1 1 0,-1 0 0,0-1 0,1 1 0,1 0 0,0-1 5,-1 0 0,1 0 0,-1-1 1,1 1-1,0-1 0,-1 1 0,1-1 0,-1 0 1,1 0-1,-1 0 0,0 0 0,1 0 1,-1-1-1,0 1 0,3-3 0,9-7 31,-1-1 0,0 0 0,-1-1 0,-1 0 0,0-1 0,-1 0 0,0-1 0,10-20 0,-11 16 15,0 0 0,-2-1 0,0 0 0,-1 0 0,-1-1 0,4-32 1,-9 48-35,1 0 0,-1-1 0,-1 1 0,1 0 0,-1 0 0,1 0 1,-1 0-1,-2-5 0,2 9-21,1-1 0,0 1 1,-1 0-1,1 0 0,-1 0 1,0 0-1,1 0 0,-1 0 1,0 0-1,0 1 0,1-1 1,-1 0-1,0 0 0,0 0 1,0 1-1,0-1 0,0 1 1,0-1-1,0 0 0,0 1 1,0 0-1,0-1 0,-1 1 0,1 0 1,0-1-1,0 1 0,0 0 1,0 0-1,-1 0 0,1 0 1,0 0-1,0 0 0,0 1 1,0-1-1,0 0 0,-1 0 1,1 1-1,-1 0 0,-10 4 36,0 1 0,0 0 0,1 1-1,0 1 1,0-1 0,0 2 0,1 0-1,1 0 1,0 0 0,-15 21 0,12-15 18,1 2 0,1-1-1,0 1 1,1 1 0,1-1 0,-10 35 0,18-51-53,-1 1 1,0-1 0,1 1-1,0 0 1,-1-1-1,1 1 1,0-1-1,0 1 1,0-1 0,0 1-1,0 0 1,0-1-1,1 1 1,-1-1-1,0 1 1,1-1 0,0 1-1,0 2 1,0-4-3,0 1 0,0-1 1,0 1-1,0-1 0,0 1 1,0-1-1,0 0 0,0 0 1,0 1-1,0-1 0,0 0 0,0 0 1,0 0-1,1 0 0,-1 0 1,0 0-1,0-1 0,0 1 1,0 0-1,0 0 0,0-1 1,0 1-1,0-1 0,0 1 1,0-1-1,0 1 0,0-2 0,12-5 43,-1-1-1,0-1 1,0 0-1,-1 0 1,0-1-1,13-17 1,27-23 237,-46 45-155,-7 3-34,2 3-95,-1-1 1,0 0-1,1 1 1,-1-1-1,0 0 0,1 1 1,-1-1-1,1 1 1,-1-1-1,1 1 0,-1-1 1,1 1-1,-1-1 0,1 1 1,-1-1-1,1 1 1,0 0-1,-1 0 0,-10 27-728,8-21-2269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2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0 282 3912,'0'0'8248,"12"4"-7982,10 2-34,0 0 0,1-1-1,-1-2 1,31 1 0,1-2 171,-29 0-161,-1-2-1,34-4 1,42-3 231,-23 2-186,8 0-13,38-6-44,6-12-15,60-8 42,-1 16-43,-56 5-116,16 2 48,22-2 98,-163 9-231,211-19 398,-122 25-223,-29 2-72,-56-5-96,1-1 0,0 1 1,0-2-1,0 0 0,0 0 0,0-1 1,15-3-1,-11 1 19,-1 1 1,1 1-1,20 0 1,-34 1-41,6 0 14,1-1 1,0 0-1,15-4 0,-14 3 15,82-11 220,-61 9-248,42 0 0,491-2 288,-560 6-288,-1-1 0,0 1 0,0-1 0,0 0 0,0 0 0,0 0 0,4-2 0,22-5 0,-18 6 2,0 0-1,0-1 0,13-5 0,-15 5 0,0 0 0,0 0 0,1 1-1,-1 0 1,16 0 0,38-1-16,94-18 1,-67 8-40,101-18-9,-151 28 63,-32 3 0,-1 0 0,1 0 0,12-3 0,-5 0-13,0 1-1,0 0 0,23 2 0,10-2-24,95-2-2324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33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3712,'0'0'6964,"10"7"-6799,33 21 4,-39-26-129,1 1 0,-1-1 0,0 0 0,1-1 0,0 1-1,-1-1 1,1 0 0,0 0 0,7 1 0,7 0 87,6 2 181,52 1 0,-37-4-138,-2-1 17,0-2 0,53-8 1,8-2 40,-3 5-22,-18 0 50,101 5 0,-51 4 56,45 4 12,-132-3-211,81-6-1,-88 1-63,353-25 396,-339 23-378,-26 3-4,41-7-1,-25-1-7,0 2-1,0 1 1,1 3 0,-1 0-1,1 3 1,40 4 0,-53-2 15,37-1 0,13 0 16,-40 0-28,0-2 0,47-6-1,9 0-6,85-8 142,-91 6-117,-31 1 4,-39 5-52,-1 1 0,1 1 0,-1 0 0,21 1 0,0 2 25,1-2-1,55-6 1,25-1 16,218-20 76,-240 16-130,32 6 16,-5 1 38,-74 0-45,1 2-1,58 5 1,-73 2 16,-24-3-32,1 0 0,-1-1 1,13 0-1,-6-2 8,-3 0 7,-1 0 0,1 1 0,0 0 0,0 1 0,-1 1 0,1 0 0,19 6 0,-15 5-1259,-17-12 312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36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3616,'0'0'7884,"10"0"-7768,6 0-66,-8 1 2,-1-1 1,0 0 0,1-1 0,-1 0 0,13-3-1,28 7 420,-41-4-423,1-1 11,-1 0 0,0 1 0,1 0-1,-1 1 1,1 0 0,12 1 0,-12-1-1,-1 0 0,1 0 0,-1-1 0,0 0 0,15-4 0,8 0 90,223-7 538,-67-4-348,1 0 18,-128 19-238,-38-1-73,0-2 1,27-1-1,-36 0-36,296-46 498,-290 44-480,0 1 1,0 0 0,0 2 0,22 1 0,-22 0 7,-8 0-13,0 0 0,1-1 0,-1-1-1,16-2 1,49-4 90,-9 2-48,45-4 62,-76 7-117,0-1 0,-1-1 0,46-12 1,-68 13-8,-1 1 1,1 1 0,13-1 0,19-2 29,-15 0-16,-1 2 0,1 1 1,0 1-1,48 6 0,-69-5-10,1-1 0,-1 0 0,16-3 0,-16 2 6,1 0-1,-1 1 1,1 0-1,0 0 0,9 1 1,14 1 8,-24-2-16,0 0-1,0 1 1,0 0-1,8 1 1,-13-1-5,0-1 1,0 1-1,0-1 1,0 0-1,0 0 1,0 0-1,0-1 1,4 0-1,-4 0 0,0 1 0,0 0 1,0-1-1,0 1 0,0 0 0,0 0 1,0 1-1,0-1 0,4 1 0,-4 0 9,0-1-1,0 1 1,0-1-1,0 0 1,-1 0-1,1 0 1,0-1-1,3 0 1,14-1 44,9-4 136,14 2-101,11-10 28,-54 14 135,-20 3-249,-12 11-2265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40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1 654 4512,'0'0'1706,"11"-3"-1356,8-2-203,59-14 730,-56 16-397,1 2 1,0 1 0,36 4-1,16 1 106,20-9-88,-48 1-192,51 4 0,-39 0 194,110-11-1,-105 4-238,23-8 98,-24 2-170,235-27 549,-233 28-562,-44 6-59,1 1-1,38-1 0,171-11 678,-44 1-229,-144 12-421,-27 1-75,0 1-1,-1 0 0,22 3 0,-20-1-3,-1-1 0,1 0 0,19-3 1,-20 1 34,-1 1 1,1 1-1,28 2 0,-34-1-35,0-1 0,-1 0-1,15-2 1,8-1 36,133-3 213,-132 6-268,190 4 134,-101-6-94,-65 0-54,324-35 285,-200 14-216,148-22 26,-223 35-36,134-31-1,-204 34-51,51-4 0,17-2 54,-57 6-3,75-2 0,-75 7-15,75-13-1,188-28 74,21 22-34,-222 10-107,147-6 94,-133 15-68,118 4-104,-167 4 49,60 2 22,-100 0 54,-19-16 97,-15 8-145,0 0-1,0 0 0,0 0 1,0 0-1,0 0 1,0 0-1,0 0 1,0 0-1,1 0 1,-1 0-1,0 0 1,0 0-1,0 0 1,0 0-1,0 0 1,0 0-1,0 0 1,0 0-1,0 0 1,1 0-1,-1 0 0,0 0 1,0 0-1,0 0 1,0 0-1,0 0 1,0-1-1,0 1 1,0 0-1,0 0 1,0 0-1,0 0 1,0 0-1,0 0 1,0 0-1,0 0 1,1 0-1,-1 0 0,0-1 1,0 1-1,0 0 1,0 0-1,0 0 1,0 0-1,0 0 1,0 0-1,0 0 1,0 0-1,0-1 1,-1 1-1,1 0 1,0 0-1,-5-7 101,4 6-101,0 0 0,0 0-1,0 0 1,0 0 0,-1 0-1,1 1 1,0-1 0,-1 0 0,1 1-1,0-1 1,-1 1 0,-1-1-1,-6 0 2,-1-1-1,0 0 0,-15-5 0,9 3-2,-4-2-3,0 2 0,0 0 0,-26-1 0,31 4 0,0-1 0,-27-8 0,24 5 0,-30-4 0,-16-1 39,1-2-1,-64-22 1,28 8-11,58 17 44,39 13-22,0-3-44,3-3-3,21 14-78,150 27 20,-107-26 18,141 16-13,-162-22 74,49 1 1,-42-8 87,-152 62 293,78-41-356,-21 23 0,27-26-14,0-1 0,-34 25 0,18-15-13,24-18-25,-1-1-1,-15 10 1,-29 11-249,35-21-2239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53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184 864 5624,'0'0'5789,"11"-14"-5442,12-14-136,-1 0 1,25-47-1,125-286 1421,-155 324-1444,17-36 253,-21 50-154,-1 0 0,-2-1 1,0 0-1,-2-1 0,-1 0 0,5-29 0,-12 51-205,1 0 0,-1-1 0,0 1 0,-1 0 0,1-1 0,-1 1 0,1 0 0,-1-1 1,-2-4-1,3 8-67,0-1 1,-1 0 0,1 1-1,0-1 1,-1 0 0,1 1-1,-1-1 1,1 1 0,-1-1-1,1 1 1,-1-1 0,1 1-1,-1-1 1,1 1 0,-1-1-1,0 1 1,1 0 0,-1-1-1,0 1 1,1 0 0,-1 0-1,0-1 1,0 1 0,1 0-1,-1 0 1,0 0 0,0 0-1,1 0 1,-1 0 0,0 0-1,0 0 1,1 0 0,-1 0-1,0 1 1,1-1 0,-1 0-1,0 0 1,0 1 0,1-1-1,-1 0 1,0 1 0,1-1-1,-1 1 1,1-1 0,-1 1-1,0 0 1,-12 9 53,1 0 0,0 1 0,1 1 1,0 0-1,1 0 0,0 1 0,1 0 0,-9 16 0,-6 18 9,-21 56 1,-125 351 121,5-8 73,128-338-84,53-149-103,2 1 0,1 0 0,3 2 0,1 1 0,42-54 0,161-166 188,-218 248-260,50-53 87,106-112 346,-159 170-408,-4 2-16,0 0 0,1 1 1,-1-1-1,0 1 1,1 0-1,0-1 0,-1 1 1,1 0-1,0 0 1,-1 0-1,1 0 0,0 0 1,0 1-1,2-2 1,-4 5 2,1-1 0,-1 1 1,0-1-1,0 1 0,0-1 1,0 1-1,-1-1 0,1 0 1,-1 1-1,0 2 0,0 1 14,-5 24 48,-1-1 0,-17 47 0,-2 5 67,24-74-124,0 0 0,0 0 0,1 1 0,1-1 0,-1 12 0,1-17-25,0-1 0,0 1 1,0-1-1,0 1 0,1-1 1,-1 0-1,0 1 1,1-1-1,-1 1 0,1-1 1,0 0-1,-1 1 0,1-1 1,0 0-1,0 0 0,0 0 1,0 1-1,0-1 0,0 0 1,0 0-1,0 0 0,0-1 1,0 1-1,1 0 0,-1 0 1,0-1-1,1 1 0,-1-1 1,0 1-1,1-1 1,-1 1-1,1-1 0,-1 0 1,1 0-1,1 1 0,8-2 14,1 1 1,-1-1-1,0-1 0,0 0 0,1-1 0,-2 0 0,18-7 0,72-39 131,-47 15-34,-1-2 0,-2-2-1,77-76 1,-122 110-98,-3 2-11,0 0 1,-1 0 0,1 0 0,0 0-1,0 1 1,0-1 0,0 1 0,1-1-1,-1 1 1,0 0 0,0 0 0,1 0 0,3-1-1,-6 3-6,0-1 0,0 0-1,0 1 1,1-1-1,-1 0 1,0 1 0,0-1-1,0 0 1,0 1 0,1-1-1,-1 0 1,0 1 0,0-1-1,0 1 1,0-1 0,0 0-1,0 1 1,0-1-1,0 0 1,0 1 0,0-1-1,-1 0 1,1 1 0,0-1-1,0 1 1,0-1 0,0 0-1,0 1 1,-1-1 0,-4 15 14,5-15-15,-39 85 64,24-55-48,1 1 1,-13 45-1,25-69-14,0 1-1,0-1 0,1 1 1,0 0-1,1 15 0,0-22-1,0 1-1,0 0 0,1-1 0,-1 1 1,0 0-1,1-1 0,-1 1 1,1-1-1,0 1 0,-1-1 0,1 1 1,0-1-1,0 1 0,0-1 1,0 0-1,0 0 0,0 1 0,0-1 1,1 0-1,-1 0 0,0 0 1,1 0-1,-1 0 0,0-1 0,1 1 1,-1 0-1,1-1 0,0 1 1,-1-1-1,1 1 0,-1-1 0,1 0 1,0 1-1,2-1 0,4-1 10,0 1-1,0-1 1,0 0-1,0-1 1,0 0-1,-1-1 1,1 1-1,-1-1 1,1-1-1,-1 1 1,0-1-1,0 0 1,-1-1-1,1 0 1,-1 0-1,0 0 1,0-1-1,-1 0 1,1 0-1,-1-1 1,6-10-1,-5 9 5,-1-1-1,0 1 1,0-1-1,-1 0 1,-1 0-1,1-1 1,-1 1-1,-1-1 1,0 1-1,0-1 1,-1 0-1,0 0 1,-1 0-1,0 0 1,-1 0-1,0 1 1,-3-15-1,3 21-4,1 1 1,-1 0-1,-1 0 0,1 0 0,0 0 0,0 0 0,-1 0 0,1 0 1,-1 0-1,0 0 0,1 1 0,-1-1 0,0 1 0,0-1 0,0 1 1,0 0-1,0-1 0,0 1 0,-1 0 0,1 1 0,0-1 1,0 0-1,-1 1 0,1-1 0,0 1 0,-1 0 0,1-1 0,-1 1 1,1 0-1,0 1 0,-1-1 0,-3 1 0,-7 1 7,1 1 0,0 0 1,0 1-1,-20 8 0,7-3 42,17-6-20,16-6-2,399-164 148,-384 158-166,0 2 0,1 1 0,-1 1 0,28-3 1,-49 8-18,0 0 0,0-1 0,0 1 0,-1 0 0,1 0 0,0 0 0,0 1 0,0-1 0,0 0 0,0 1 0,-1-1 0,1 1 0,0 0 0,0 0 0,-1-1 0,1 1 1,0 0-1,-1 0 0,1 0 0,-1 1 0,0-1 0,2 2 0,-1-1 0,-1 0 1,0 1-1,0-1 0,0 1 0,0-1 1,0 1-1,-1-1 0,1 1 1,-1 0-1,1-1 0,-1 1 1,0 0-1,-1 4 0,-1 8 10,0-1 0,-2 0 0,1 1 0,-9 16-1,12-29-8,-12 25 37,0-1-1,-24 36 1,-5 11 169,75-107 112,0-8-213,2 2-1,1 2 0,61-49 1,-96 86-103,40-28 59,-39 28-59,-1 0-1,0-1 1,1 1 0,-1 0 0,1 0 0,0 0 0,-1 1 0,1-1 0,0 1 0,-1-1 0,1 1-1,0 0 1,-1 0 0,1 0 0,0 0 0,3 2 0,-4-2-2,-1 1 0,0 1 0,1-1 0,-1 0 1,0 0-1,1 0 0,-1 1 0,0-1 0,0 1 0,0-1 1,0 1-1,0-1 0,-1 1 0,1-1 0,0 1 0,-1 0 1,1-1-1,-1 1 0,0 0 0,1 0 0,-1-1 0,0 1 0,0 0 1,0 3-1,-4 49 23,2-45-29,-33 172 82,32-166-69,7-9 11,-2-6-15,0-1-1,1 1 1,-1-1 0,0 0 0,0 1 0,0-1 0,0 0 0,0 0 0,3-3 0,15-7 20,-2-2 1,26-20 0,-28 19 22,1 1 0,1 1 1,23-13-1,-30 20-12,0 0-1,0 0 1,1 1 0,0 0-1,0 1 1,22-2-1,-29 4-28,0 1-1,0 0 1,0 1 0,0-1-1,-1 1 1,1 0-1,0 0 1,0 1-1,0-1 1,-1 1-1,1 0 1,-1 0-1,1 1 1,-1-1-1,0 1 1,0 0 0,0 0-1,-1 0 1,7 7-1,32 48 8,-34-45 21,1-1-1,-1 0 0,2 0 1,0-1-1,13 12 0,-16-17-309,16 11 735,-7-12-4121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4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172 100 3504,'0'0'8017,"-11"-7"-7529,-35-18 8,45 24-434,0 0 0,0 1-1,0-1 1,0 1 0,0-1 0,0 1 0,-1 0 0,1-1-1,0 1 1,0 0 0,0 0 0,0 0 0,-1 0 0,1 0-1,0 0 1,0 0 0,0 0 0,-1 0 0,1 1 0,0-1-1,0 0 1,0 1 0,0-1 0,0 1 0,-1-1-1,1 1 1,0 0 0,-1 0 0,0 2 43,0-1 1,0 1-1,0-1 1,0 1-1,1 0 1,-1 0-1,-1 4 0,1-2 139,-5 12 26,2 0 0,-1 0 0,2 1-1,1-1 1,0 1 0,0 20 0,0-8-39,-5 150 691,6-91-586,0 11 0,-8 111 704,9-198-879,2-12-134,-1 0 1,0 1-1,0-1 1,0 0-1,0 1 1,-1-1-1,1 0 1,0 0-1,0 1 1,-1-1-1,1 0 0,-1 0 1,1 1-1,-1-1 1,-1 2-1,1-11 288,10-202 290,-5 131-454,34-396 781,-37 472-923,5-34 185,-6 35-174,0 0 0,1 0 0,-1 1 0,1-1 1,0 0-1,-1 0 0,1 1 0,0-1 0,0 0 0,0 1 1,0-1-1,0 1 0,0-1 0,3-1 0,-3 2 38,0 0-39,-1 1 0,1-1 0,0 0 1,0 1-1,-1-1 0,1 1 0,0-1 1,0 1-1,0-1 0,0 1 0,0 0 1,0-1-1,0 1 0,0 0 1,0 0-1,0 0 0,0 0 0,1 0 1,23-3 130,5 3-47,111 1 287,202-26 1,-322 20-300,-18 3-43,1 1 0,-1 0-1,0 0 1,1 0 0,-1 1 0,1-1-1,-1 1 1,7 0 0,-11 25 135,-13 61 47,-8 69 116,21-152-317,1 1-1,-1-1 1,0 1 0,0-1 0,-1 1 0,1-1 0,-1 0 0,1 0 0,-1 0 0,-3 5 0,4-5-198,1 0 0,0 0 0,0 1 0,0-1 0,1 0 0,-1 0 0,1 1 0,-1-1 0,1 0 0,0 0 0,3 6 1,-3-5-1921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5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25 209 6928,'0'0'13433,"-2"18"-13161,-8 264 701,-2 181 1540,39-1075-1125,-21 505-1141,-3 47-111,-3 37-29,1-1 1,1 0-1,1 0 1,1 1 0,10-36-1,-13 58-102,0 0 0,-1 0 0,1 0 0,0 0 0,-1 0 0,1 0 0,0 0 0,0 1 0,0-1 0,0 0 0,0 0 0,0 1 0,0-1 0,0 1 0,0-1 0,0 1 0,0-1 1,0 1-1,0 0 0,1-1 0,-1 1 0,0 0 0,0 0 0,3 0 0,28 3 20,52 16 3,1-3 0,0-5 0,143 2 0,-205-13-12,29-6 0,-45 5-14,0 0 1,0-1 0,0 0 0,-1 0 0,1-1 0,-1 0-1,1 0 1,8-6 0,-14 8-2,1 0 10,1-1-1,-1 0 1,0 1 0,0-1 0,0 0-1,0 0 1,2-4 0,-4 5 20,7 31-6,-3 18 4,-1-1 1,-5 55 0,0-21 10,2-59-26,-1-14 2,0-1 0,1 1 0,1 0 1,1 9-1,-2-16-16,0-1 0,0 0 1,0 0-1,0 1 0,1-1 0,-1 0 1,0 0-1,0 0 0,0 0 0,0 1 1,1-1-1,-1 0 0,0 0 0,0 0 1,0 0-1,1 0 0,-1 0 0,0 0 1,0 0-1,1 1 0,-1-1 0,0 0 1,0 0-1,0 0 0,1 0 0,-1 0 1,0 0-1,0 0 0,1 0 0,-1 0 1,0 0-1,0-1 0,1 1 0,-1 0 1,0 0-1,0 0 0,0 0 0,1 0 1,-1 0-1,0 0 0,0-1 0,1 1 1,8-6-40,-4 2-349,0 0 1,-1-1-1,0 0 0,8-9 1,-10 10-1279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7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24 5520,'0'0'11951,"-7"12"-11368,-3 4-375,1-1 79,0 0 0,-20 21 0,-10 9 420,-8 10 414,-52 77 1,54-75-309,6-7 215,58-96-308,104-152-222,-94 157-320,1 2-1,63-61 1,-53 68 154,-40 32-329,0 0-1,1 0 1,-1 0 0,0-1 0,0 1 0,1 0 0,-1 0 0,0 0 0,1 0 0,-1 0 0,0 0 0,0 0 0,1 0 0,-1 0 0,0 0 0,1 0 0,-1 0 0,0 1 0,0-1 0,1 0 0,-1 0 0,0 0 0,0 0 0,1 0 0,-1 0 0,0 1 0,0-1 0,0 0 0,1 0 0,-1 0 0,0 1 0,0-1 0,0 0 0,0 0 0,1 1 0,-1-1 0,0 0 0,7 14-6,-4-8 2,13 30-420,-11-24-2525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0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1411 4312,'0'0'9228,"-1"-15"-8919,1 4-245,-1 0 0,2 0 0,0 0-1,0 0 1,1 0 0,0 0 0,1 0 0,0 0 0,9-19 0,95-162 927,11-20-166,-83 138-524,-4-3 0,30-106 0,-36 94 16,13-62 526,-34 137-658,-3 13-141,-1-1-1,1 1 0,-1 0 1,1 0-1,-1-1 1,0 1-1,1 0 1,-1-1-1,0 1 1,0 0-1,0 0 0,0-1 1,0 1-1,0 0 1,0-1-1,-1 1 1,0-3-1,0 5-13,-1-1 1,1 1-1,0-1 0,-1 1 0,1 0 0,0 0 1,-1-1-1,1 1 0,0 0 0,0 0 1,0 0-1,-1 0 0,1 1 0,0-1 0,1 0 1,-1 0-1,0 0 0,-1 3 0,-24 31 52,9-7-29,1 1 0,2 1 1,1 0-1,-10 35 0,-3 5 20,11-24-1,1 0 1,2 1 0,-8 65-1,2 80 108,17-186-166,1-1-1,-1 1 1,2 0-1,-1 0 1,1 0-1,-1-1 1,2 1-1,-1 0 1,1-1-1,0 1 1,0-1-1,3 8 1,-3-10-4,0-1 0,0 1 1,0 0-1,0 0 1,0-1-1,0 1 0,0-1 1,1 0-1,0 1 1,-1-1-1,1-1 0,0 1 1,0 0-1,0-1 1,0 1-1,0-1 1,0 0-1,0 0 0,1 0 1,-1 0-1,0-1 1,4 1-1,4-1 5,-1-1 0,0 0 0,0 0 0,0-1 0,0 0 0,0-1 0,0 0-1,-1-1 1,1 0 0,-1 0 0,0-1 0,10-7 0,10-9 54,0-2-1,27-27 1,-49 43-52,-6 6-15,20-18 81,21-26 0,-36 37-34,0 0 0,0 0 0,-1 0 0,0-1 0,-1 0 0,0 0 0,4-11 0,2-6 333,-10 26-380,0 0 0,0 0 1,0 0-1,0 0 1,0 0-1,0-1 1,1 1-1,-1 0 0,0 0 1,0 0-1,0 0 1,0 0-1,0 0 0,0 0 1,0 0-1,0 0 1,0 0-1,0 0 1,0 0-1,1 0 0,-1 0 1,0 0-1,0 0 1,0 0-1,0 0 0,0 0 1,0 0-1,0 0 1,0 0-1,0 0 1,0 0-1,1 0 0,-1 0 1,0 0-1,0 0 1,0 0-1,0 0 1,0 0-1,0 0 0,0 0 1,0 0-1,0 0 1,0 1-1,0-1 0,0 0 1,1 0-1,-1 0 1,0 0-1,0 0 1,0 0-1,0 0 0,0 0 1,0 0-1,0 0 1,0 0-1,0 1 1,0-1-1,0 0 0,0 0 1,0 0-1,0 0 1,0 0-1,1 17 46,2 28-16,-2-29-25,0 0-1,-3 25 1,2-26 8,0 0 1,1 0 0,1 0-1,0-1 1,1 1 0,0-1-1,10 23 1,-11-32-10,1 1 0,0-1 0,1-1 0,-1 1 0,1 0 0,0-1 1,0 0-1,0 0 0,1 0 0,-1 0 0,1-1 0,0 1 0,0-1 0,0 0 0,1-1 0,-1 0 0,1 0 1,-1 0-1,1 0 0,0-1 0,0 0 0,8 1 0,1-2 3,-1 0 0,0-1 0,0-1 0,0 0 0,0-1 1,0-1-1,-1 0 0,0 0 0,1-2 0,-1 0 0,-1 0 0,1-1 0,-1 0 0,21-18 0,7-10 50,-1-1 0,55-69 0,-56 61 55,-12 7 83,-21 29-116,0 1 1,0-1-1,9-9 0,-30 38-48,1 0-1,1 1 1,1 1 0,0 0-1,2 1 1,-11 32-1,20-46-52,-1 0-1,1 0 1,1 0-1,0 0 1,0 1-1,1-1 1,0 0-1,1 1 0,0-1 1,1 0-1,0 0 1,0 0-1,1 0 1,7 15-1,-10-24 18,1 1 0,-1-1-1,1 0 1,-1 0-1,1 0 1,0 0 0,-1 0-1,1 0 1,0 0 0,0 0-1,0 0 1,0 0-1,0 0 1,0 0 0,0 0-1,0-1 1,0 1 0,0 0-1,0-1 1,0 1-1,3 0 1,-2-1 1,0-1 0,0 1 0,0-1 0,0 1 0,0-1 0,0 0 0,0 0 0,-1 1 0,1-1 0,0-1 0,0 1 0,-1 0 0,3-2 0,3-4 7,1 0 0,-1 0 1,-1 0-1,1-1 0,-1 0 1,-1-1-1,0 1 1,0-1-1,0 0 0,-1 0 1,3-11-1,2-8 62,-1-1-1,5-43 1,-12 69-49,-1-1 0,1 1 0,-1 0 0,0-1 1,0 1-1,-1 0 0,1-1 0,-1 1 1,0-1-1,1 1 0,-1 0 0,-1 0 0,1 0 1,-3-5-1,4 8-16,0 0 0,0 0 0,0 0 0,0 0 0,0 0 0,0-1 0,-1 1 0,1 0 0,0 0 0,0 0 0,0 0 0,0 0 0,0 0 0,0 0 0,-1 0 0,1 0 0,0 0 0,0 0 0,0 0 0,0 0 0,0 0 0,0 0 0,-1 0 0,1 0 0,0 0 0,0 0 0,0 0 0,0 0 0,0 0 0,0 0 0,-1 0 0,1 0 0,0 0 0,0 1 0,0-1 0,0 0 0,0 0 0,0 0 0,0 0 0,0 0 0,-1 0 0,1 0 0,0 0-1,0 1 1,0-1 0,0 0 0,0 0 0,0 0 0,0 0 0,0 0 0,0 0 0,0 1 0,0-1 0,0 0 0,0 0 0,0 0 0,-5 16 29,-3 21-55,7-24 5,0 0 1,2 1-1,-1-1 0,2 0 1,-1 0-1,2 0 0,0 0 1,0 0-1,1 0 0,1-1 1,0 1-1,1-1 0,0-1 1,14 21-1,-19-31 18,0 1 1,0-1-1,0 0 1,0 0-1,0 0 1,1 0-1,-1 0 1,0 0-1,0 0 1,1 0-1,-1 0 1,0-1-1,1 1 1,-1 0-1,1-1 1,-1 0-1,1 1 1,-1-1-1,1 0 1,2 1-1,-1-1 2,1-1 0,-1 1 0,0-1 0,0 0 0,0 1 1,0-1-1,0-1 0,0 1 0,5-3 0,2-2 8,-1 0 1,0-1 0,0 0-1,15-16 1,-2-1 16,-1-1 0,31-49 1,-45 65-16,-1 0 0,1 0 1,11-10-1,-10 12 12,-1-1-1,-1 0 1,11-16 0,-17 24-19,1 0 0,-1 0 0,0-1 0,0 1 0,0 0 0,0 0 0,0-1 0,0 1 0,1 0 0,-1 0 0,0-1 0,0 1 0,0 0 1,1 0-1,-1-1 0,0 1 0,0 0 0,1 0 0,-1 0 0,0 0 0,0 0 0,1-1 0,-1 1 0,0 0 0,0 0 0,1 0 0,-1 0 0,0 0 0,1 0 1,-1 0-1,1 0 0,4 8 52,0 21-18,-4-26-25,2 19 12,0-10-15,-1 0-1,-1 0 0,0 0 1,0 0-1,-3 23 0,1-34-8,1-1 0,0 1 0,-1 0 0,1-1 0,0 1 0,0 0 0,0-1 0,0 1 0,-1 0 0,1-1 0,0 1 0,0 0 0,0 0 0,1-1 0,-1 1 0,0 0 0,0-1-1,0 1 1,0 0 0,1-1 0,-1 1 0,0 0 0,1-1 0,-1 1 0,0 0 0,1-1 0,-1 1 0,1-1 0,-1 1 0,1 0 0,1-1 2,-1 0 0,0 0-1,0 0 1,0 0 0,1 0 0,-1 0 0,0-1 0,0 1-1,0 0 1,0-1 0,1 1 0,-1-1 0,0 1 0,0-1-1,1-1 1,40-29 41,-42 31-44,52-53 27,-39 38-4,1 1 0,1 0 0,0 1 0,0 0 0,30-17 0,-43 31-19,0-1 0,-1 1 0,1 0 0,-1 0 0,1 0 0,-1 0 0,0 0 0,1 1 0,-1-1 0,0 0 0,0 0 0,0 1 0,2 1 0,-2-1-1,6 8-4,-1 0-1,0 1 1,-1 0 0,0 0-1,0 0 1,-1 1 0,4 20-1,-2-11 0,11 28 0,-13-40 5,-2-4 2,0-1 1,0 1-1,0-1 1,0 0 0,1 0-1,4 6 1,-6-9-5,0 0 1,0-1-1,0 1 0,0 0 0,0 0 1,0-1-1,0 1 0,0-1 0,0 1 1,0-1-1,1 0 0,-1 1 1,0-1-1,0 0 0,0 0 0,1 0 1,-1 0-1,0 0 0,0 0 1,1 0-1,-1 0 0,0 0 0,0 0 1,0-1-1,1 1 0,-1-1 0,0 1 1,0-1-1,0 1 0,0-1 1,2-1-1,6-4 15,-1 0-1,1 0 1,-1-1 0,-1 0-1,1-1 1,8-12 0,36-56 31,-26 37-8,37-62 118,-63 100-154,1 1 0,-1-1-1,0 1 1,0-1 0,1 1 0,-1 0-1,0-1 1,0 1 0,1-1 0,-1 1-1,1 0 1,-1-1 0,0 1 0,1 0-1,-1 0 1,1-1 0,-1 1-1,1 0 1,-1 0 0,1 0 0,-1-1-1,1 1 1,-1 0 0,1 0 0,-1 0-1,1 0 1,-1 0 0,1 0 0,-1 0-1,2 0 1,-1 1-1,0-1 0,0 1 0,-1 0 0,1 0 0,0-1 0,0 1 0,0 0 0,-1 0 0,1 0 0,0 0 0,-1 0 0,1 0 0,0 2 0,15 43-8,-13-37 14,7 32-7,-1 1 1,-2-1-1,2 55 0,-9-91-5,0 1-1,0-1 0,0 1 1,-1 0-1,0-1 1,-3 11-1,4-15 5,0 0 1,-1 0-1,1-1 0,0 1 0,-1 0 1,1 0-1,0-1 0,-1 1 1,1-1-1,-1 1 0,1 0 0,-1-1 1,0 1-1,1-1 0,-1 1 1,0-1-1,1 1 0,-1-1 0,0 0 1,1 1-1,-2-1 0,0 0 1,1 0 0,0 0 0,0 0 0,0-1 0,-1 1 0,1 0-1,0-1 1,0 1 0,0-1 0,0 1 0,0-1 0,0 0 0,0 1 0,0-1 0,0 0 0,0 0 0,0 0-1,1 0 1,-2-1 0,-5-6 17,1-1-1,0 0 1,1 0-1,0-1 0,1 1 1,-6-18-1,7 17 16,-1 1-1,0 0 1,0 0 0,-1 0-1,0 0 1,0 1-1,-13-15 1,18 23-28,-1-1 0,1 1 1,-1-1-1,1 1 0,0-1 1,-1 0-1,1 1 0,-1-1 1,1 0-1,0 1 0,0-1 0,-1 0 1,1 1-1,0-1 0,0 0 1,0-1-1,2 2 10,2 10-27,6 14-13,1 0 0,1-1-1,0 0 1,31 39 0,-41-59 23,-1-1 1,1 0-1,0 0 1,0 0 0,0 0-1,0 0 1,1 0-1,-1-1 1,0 1 0,1-1-1,-1 1 1,1-1-1,-1 0 1,1 0 0,0 0-1,5 1 1,-4-2-1,0 0 1,0 0-1,0-1 1,0 1 0,0-1-1,0 0 1,-1 0-1,1 0 1,0 0-1,0-1 1,5-2-1,4-3 8,-1-1-1,0 0 0,0-1 1,-1 0-1,0-1 0,15-18 1,54-75 66,-7 8-24,-68 89-36,0 0 0,1 1 0,0-1 0,0 1 0,1 1 0,-1-1 0,11-4 0,-15 7-8,1 1 1,-1 0 0,1 0-1,0 1 1,-1-1 0,1 0-1,0 1 1,0 0 0,-1 0 0,1 0-1,0 0 1,0 0 0,0 0-1,-1 1 1,1-1 0,0 1-1,0 0 1,-1-1 0,1 1-1,-1 1 1,1-1 0,-1 0-1,1 1 1,1 1 0,2 1-1,0 0 0,-1 0 0,1 1 0,-1 0 1,0 0-1,-1 0 0,1 1 0,-1-1 0,0 1 0,0 0 1,-1 1-1,0-1 0,0 0 0,0 1 0,-1 0 0,3 11 1,-4-8 13,1 0 0,-1-1 0,0 1 1,-1 0-1,0 0 0,-1 0 1,0 0-1,-1 0 0,0-1 1,-3 12-1,18-37 164,22-31 0,-18 20-151,1 1 0,30-35 0,-42 55-7,-2 0-17,0 1-1,1 1 0,-1-1 1,1 1-1,10-7 0,-14 10-5,0 0-1,1 1 0,-1-1 0,0 1 0,0-1 1,1 1-1,-1 0 0,0 0 0,0-1 1,1 1-1,-1 0 0,0 0 0,1 0 1,-1 0-1,0 0 0,1 1 0,-1-1 1,0 0-1,0 1 0,1-1 0,-1 1 1,0-1-1,0 1 0,0-1 0,0 1 0,1 0 1,-1 0-1,0-1 0,0 1 0,-1 0 1,1 0-1,0 0 0,0 0 0,0 0 1,0 2-1,3 2 5,-1 1 1,0-1-1,-1 1 0,1-1 1,-1 1-1,-1 0 1,1 0-1,-1 0 0,0 0 1,0 0-1,0 0 0,-1 0 1,-1 12-1,1-7 2,0 0 0,1 0 0,0 0 0,1 0 0,5 17 0,-7-27-6,0-1-1,0 1 1,1-1-1,-1 1 0,0-1 1,1 1-1,-1 0 1,0-1-1,1 1 1,-1-1-1,1 0 1,-1 1-1,1-1 1,-1 1-1,1-1 1,-1 0-1,1 1 1,-1-1-1,1 0 0,-1 0 1,1 1-1,0-1 1,-1 0-1,1 0 1,-1 0-1,1 0 1,0 0-1,-1 0 1,1 0-1,0 0 1,-1 0-1,2 0 0,22-7 29,-15 4-19,5-3-2,-1 1 1,1-2-1,-1 0 1,24-17-1,43-42 24,1-1-17,-34 37-14,-47 30-1,1 0 0,-1 0 0,0 0 0,1 0 0,-1 0 0,0 0 0,1 0 0,-1 0 0,0 0 0,0 0 0,1 0 0,-1 0 0,0 0 0,1 0 0,-1 0 0,0 0 0,1 0 0,-1 0 0,0 1 0,0-1 0,1 0 0,-1 0 0,0 0 0,0 1 0,1-1 0,-1 0 0,0 0 0,0 0 0,1 1 0,-1-1 0,0 0 0,0 1 0,0-1 0,0 0 0,0 0 0,1 1 0,-1-1 0,0 0 0,0 1 0,5 14 0,8 63 0,-11-58 0,1-1 0,0 1 0,9 26 0,-11-46 1,-1 1-1,0 0 0,0 0 1,1-1-1,-1 1 0,0 0 1,1-1-1,-1 1 0,0-1 1,1 1-1,-1 0 0,1-1 1,-1 1-1,1-1 0,0 1 1,-1-1-1,1 1 0,-1-1 1,1 0-1,0 1 0,0-1 1,-1 0-1,1 1 0,0-1 1,-1 0-1,3 0 0,-2 0 3,1 0 0,-1 0 0,1-1 0,0 1 0,-1 0 0,1-1 0,-1 0 0,1 1 0,-1-1 0,1 0 0,-1 0 0,2-1 0,5-4 11,0-1 1,0-1 0,7-8-1,-9 10-21,10-14 38,0 0 1,-1-1-1,13-25 1,-25 41-24,-3 5-7,0-1-1,0 1 0,0 0 0,0 0 0,0 0 1,0-1-1,0 1 0,0 0 0,0 0 0,0 0 0,1-1 1,-1 1-1,0 0 0,0 0 0,0 0 0,0 0 1,0-1-1,0 1 0,1 0 0,-1 0 0,0 0 0,0 0 1,0 0-1,1 0 0,-1-1 0,0 1 0,0 0 0,0 0 1,1 0-1,-1 0 0,0 0 0,0 0 0,0 0 1,1 0-1,-1 0 0,0 0 0,0 0 0,0 0 0,1 0 1,-1 0-1,0 0 0,0 0 0,0 0 0,1 0 0,-1 0 1,0 1-1,0-1 0,0 0 0,1 0 0,-1 0 1,5 16 13,-1 35 13,-3-35-23,0-5-4,1 0 0,0-1 0,0 1 0,1-1 0,0 0 0,1 0 0,7 13 0,-10-21 0,0 1 0,1-1 0,-1 1 0,1-1 0,0 0 0,-1 0 0,1 1 0,0-1 0,0-1 0,1 1 0,-1 0 0,0 0 0,0-1 0,1 1 0,-1-1 0,1 0 0,0 0 0,-1 0 0,1 0 0,0 0 0,-1-1 0,1 1 0,0-1 0,0 0 0,0 1 0,-1-1 0,1 0 0,0-1 0,0 1 0,0-1 0,-1 1 0,5-2 0,14-5 0,-2-1 0,1-1 0,-1 0 0,0-1 0,-1-2 0,0 0 0,-1 0 0,0-2 0,-1 0 0,0-1 0,-2 0 0,1-1 0,-2-1 0,20-32 0,-1-8 2,39-96 0,11-67 13,-61 160-9,-6 18 23,-2 0 0,8-46 0,-20 71-7,-1 17-22,0 0 0,0 0 0,-1 0 0,1 0 1,0 0-1,0 0 0,0 0 0,0-1 0,0 1 0,0 0 0,0 0 1,0 0-1,0 0 0,0 0 0,0 0 0,0 0 0,0 0 0,0 0 0,0 0 1,0 0-1,-1 0 0,1 0 0,0 0 0,0-1 0,0 1 0,0 0 0,0 0 1,0 0-1,0 0 0,0 0 0,-1 0 0,1 0 0,0 0 0,0 0 0,0 0 1,0 0-1,0 0 0,0 0 0,0 0 0,0 0 0,0 0 0,-1 1 1,1-1-1,0 0 0,0 0 0,0 0 0,0 0 0,0 0 0,0 0 0,0 0 1,0 0-1,0 0 0,0 0 0,0 0 0,0 0 0,-1 0 0,1 0 0,0 1 1,0-1-1,0 0 0,0 0 0,-16 29-29,-2 22 6,2 1-1,2 1 0,-8 56 1,-11 168-113,28-223 101,0-19 10,3-22 12,0 0-1,1-1 1,0 1 0,2 23-1,-1-35 11,0 1-1,0-1 1,1 1-1,-1-1 1,0 0-1,1 1 1,-1-1-1,0 0 1,1 1-1,0-1 1,-1 0-1,1 1 1,0-1-1,0 0 1,-1 0-1,1 0 1,0 0-1,0 0 1,0 0-1,0 0 1,1 0-1,-1 0 1,0-1-1,0 1 1,0 0-1,1-1 1,-1 1-1,0-1 1,1 1 0,-1-1-1,1 1 1,-1-1-1,0 0 1,1 0-1,-1 0 1,1 0-1,-1 0 1,0 0-1,1 0 1,-1-1-1,1 1 1,-1 0-1,0-1 1,3 0-1,1-1 5,1-1-1,0 0 0,-1 0 1,1 0-1,-1 0 1,0-1-1,0 0 0,7-8 1,6-9 8,-1-1 1,0-1 0,-2-1-1,-1 0 1,13-32 0,46-134 39,-70 182-46,128-383 115,-88 228-68,-44 159-6,-5 8-37,-6 9-19,-2 9-8,1 0 1,1 1-1,1 0 0,1 1 0,1 1 0,-10 43 0,-17 160-172,29-162 134,4-47 45,0 1 0,2-1 0,1 1 0,0 0 0,1-1-1,1 1 1,1-1 0,1 1 0,8 24 0,-6-16-5,-6-25 15,1 1 0,-1 0 1,1-1-1,0 1 0,0 0 1,1-1-1,1 6 0,4 3 20,-1-1-16,0-1 1,1 0-1,0 0 1,9 10-1,-13-17 0,0 0-1,0 0 0,1-1 1,-1 1-1,1-1 1,0 0-1,-1 0 0,1 0 1,0 0-1,0-1 1,0 1-1,0-1 1,1 0-1,-1-1 0,8 1 1,-5 0 4,0-2 0,0 1-1,0-1 1,0 0 0,0 0 0,0-1 0,0 0 0,0 0 0,-1-1 0,1 0-1,-1 0 1,0 0 0,0-1 0,0 0 0,0 0 0,-1-1 0,0 1-1,1-1 1,-2 0 0,1-1 0,-1 1 0,5-8 0,1-1 9,0-1 1,-1 1 0,9-24-1,-15 33-6,-1-1-1,0 0 1,0 0-1,0 0 0,-1 0 1,0 0-1,0-1 0,-1 1 1,1 0-1,-1 0 1,-1-1-1,-1-10 0,2 16-6,0 0 0,-1 0 0,1 0 0,0 1 0,-1-1 0,1 0 0,0 0 0,-1 0 0,1 0 0,-1 0 0,1 1 0,-1-1 0,0 0 0,1 0 0,-1 1 0,0-1 0,0 0 0,1 1 0,-1-1 0,0 1 0,0-1 0,0 1 0,0 0 0,1-1 0,-1 1 0,0 0 0,0-1 0,0 1 0,0 0 0,0 0 0,0 0 0,0 0 0,0 0 0,0 0 0,0 0 0,0 0 0,0 0 0,0 1 0,0-1 0,0 0 0,0 1 0,-1-1 0,-3 3 0,-1 0 0,1 0 0,-1 0 0,1 0 0,-6 6-1,3-2-4,0 0-1,0 1 0,1-1 0,0 2 0,1-1 0,-1 1 0,2 0 0,-1 0 1,1 1-1,1-1 0,0 1 0,0 0 0,1 0 0,-3 14 0,5-17 3,0 0 0,0 0 0,1-1-1,0 1 1,0 0 0,1-1 0,0 1 0,0 0 0,0-1-1,1 1 1,0-1 0,0 1 0,1-1 0,0 0-1,0 0 1,0 0 0,1 0 0,0-1 0,0 1-1,0-1 1,0 0 0,1-1 0,0 1 0,6 4-1,-2-4 3,-1 1 0,1-1 0,0-1 0,1 0 0,-1 0 0,1-1-1,-1 0 1,1-1 0,0 0 0,17 1 0,-8-2 0,1 0 0,-1-2 0,0 0 0,32-7 0,-31 4-5,0-2-1,0 0 0,-1-1 1,1-1-1,-2-1 0,1 0 1,-1-2-1,-1 0 1,0-1-1,0-1 0,-2 0 1,1-1-1,14-17 1,-27 26 12,1-1 1,-1 1 0,1 0 0,-2-1 0,1 0 0,-1 0-1,3-8 1,-5 13-6,0 1 0,1 0 0,-1 0-1,0-1 1,0 1 0,0 0 0,0 0-1,0-1 1,0 1 0,0 0 0,0-1 0,0 1-1,0 0 1,0 0 0,0-1 0,0 1 0,0 0-1,0 0 1,-1-1 0,1 1 0,0 0 0,0 0-1,0-1 1,0 1 0,0 0 0,0 0-1,-1 0 1,1-1 0,0 1 0,0 0 0,0 0-1,-1 0 1,1 0 0,0-1 0,0 1 0,-1 0-1,1 0 1,0 0 0,0 0 0,-1 0 0,1 0-1,0 0 1,0 0 0,-1 0 0,1 0-1,0 0 1,0 0 0,-1 0 0,1 0 0,0 0-1,-1 0 1,1 0 0,0 0 0,0 0 0,-1 0-1,-17 4 50,17-3-46,-12 3 2,1 1 0,0 0 0,1 1 0,-1 1 0,1 0 0,0 0 0,1 1 0,0 0 0,0 1 0,1 0 0,0 0 0,0 1 0,1 1 0,1-1 0,-1 1 0,2 0 0,-11 24-1,15-30-9,0 1 0,1-1 0,0 1 0,0-1 0,0 1 0,1-1 0,0 1 0,0 0-1,0-1 1,1 1 0,-1-1 0,2 1 0,-1-1 0,0 1 0,1-1 0,0 0 0,0 0-1,1 0 1,-1 0 0,1 0 0,0 0 0,0-1 0,7 8 0,-8-10 1,0-1 1,0 1-1,0-1 1,1 0-1,-1 1 1,0-1-1,0 0 1,1 0 0,-1-1-1,0 1 1,1 0-1,-1-1 1,1 0-1,-1 1 1,1-1-1,-1 0 1,1 0-1,-1 0 1,1-1-1,-1 1 1,0-1-1,1 1 1,-1-1-1,1 0 1,3-2-1,4-1 1,0-1 0,0 0-1,0-1 1,10-7-1,-3-1 2,0 1 0,-1-2 0,0 0-1,-1-1 1,-1-1 0,-1 0-1,14-23 1,-9 8 5,-1-1 0,-2-1 0,16-51 0,-4 3 34,-4-1 1,-4-1 0,16-148-1,-34 217-26,-1-1-1,0 1 0,-1 0 1,-5-26-1,6 40-12,0 0 1,-1 0 0,1 0-1,0 0 1,0 0 0,0 0-1,-1 0 1,1 0 0,-1 1-1,1-1 1,-1 0 0,1 0-1,-1 0 1,1 1-1,-1-1 1,0 0 0,1 0-1,-1 1 1,0-1 0,0 1-1,1-1 1,-1 1 0,0-1-1,0 1 1,0-1-1,0 1 1,0 0 0,1-1-1,-1 1 1,0 0 0,0 0-1,0 0 1,0 0 0,0 0-1,0 0 1,0 0 0,0 0-1,0 0 1,0 0-1,0 0 1,0 1 0,0-1-1,0 0 1,1 1 0,-3 0-1,-2 2 1,0-1 0,0 1 0,1 1-1,-1-1 1,1 0 0,-7 7-1,-1 4-4,1 0-1,0 1 0,1 0 0,1 1 0,-9 20 0,1 1-13,-13 50 0,20-53 1,3 1-1,0 1 1,-1 40 0,7 106-57,2-161 66,0 1-1,2-1 1,0 0-1,10 28 1,-11-41 7,1-1-1,0 0 1,0 0-1,0 0 1,1-1-1,1 1 1,-1-1 0,1 0-1,0 0 1,0 0-1,0-1 1,1 0-1,0 0 1,0 0 0,11 5-1,-4-3-24,1-1 0,-1-1 0,1-1 1,1 0-1,-1-1 0,1 0 0,-1-1 0,1 0 0,0-2 0,-1 0 0,1 0 0,0-1 1,0-1-1,-1-1 0,1 0 0,-1-1 0,0 0 0,23-11 0,-31 12-117,-1 0-1,-1 0 1,1 0 0,7-8-1,-3 2-3173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11048,'0'0'4306,"16"13"-3955,-4-4-273,4 5 63,1-1 0,1 0 0,0-1 1,36 17-1,-12-14 324,1-3 1,0-1-1,50 6 1,-53-10-136,-32-6-466,17 3 679,-9-3-2926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0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11952,'0'0'1480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0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9536,'0'0'680,"114"42"-40,-15-28 16,32 0 0,10-6 0,6 2-176,-1-3-8,-11-5-8,-9 2 8,-27-2 0,-2 4 8,8 4-152,-8 8 8,-3 6-185,-25-8 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1079 7736,'0'0'2185,"11"-12"-1537,178-193 1880,-117 134-1194,123-158 0,-160 179-927,-1 0 0,-3-3 0,-2 0 0,22-60-1,-51 113-402,46-136 1123,-26 82-114,-19 54-999,-1 0-1,0 0 0,0 0 0,0-1 1,0 1-1,0 0 0,0 0 0,0 0 0,0 0 1,0-1-1,0 1 0,0 0 0,1 0 1,-1 0-1,0 0 0,0-1 0,0 1 0,0 0 1,0 0-1,0 0 0,0 0 0,-1-1 1,1 1-1,0 0 0,0 0 0,0 0 0,0 0 1,0-1-1,0 1 0,0 0 0,0 0 1,0 0-1,0 0 0,0 0 0,-1 0 0,1-1 1,0 1-1,0 0 0,0 0 0,0 0 1,0 0-1,0 0 0,-1 0 0,1 0 0,0 0 1,0 0-1,0-1 0,0 1 0,-1 0 1,1 0-1,-7 8 299,-65 103 235,-124 322 0,170-369-508,-24 63 29,-63 141 79,17-60-32,94-204-89,0 1 0,-1-1 0,1 0 0,-1 0 0,0-1 0,-5 7 0,11-31 225,3-2-198,1 1-1,2-1 1,0 2 0,1-1 0,2 1-1,0 1 1,1 0 0,30-35 0,-2 14 61,88-66 0,60-21-2,-157 108-99,13-8 48,81-67 1,-76 50-11,-13 14 23,44-50-1,-35 23-42,-3-2 0,-2-1 0,-3-2 0,34-80 0,-68 134-17,-1 1-1,1-1 1,1-11 0,-4 17-10,-1 0 1,1 0 0,-1 0-1,0 0 1,0 0-1,0 0 1,0 0 0,0 0-1,-1 0 1,1 0-1,-1 0 1,-2-4 0,3 6-5,-1 1 1,1 0-1,-1 0 1,1 0-1,0 0 1,-1 0-1,1 0 1,-1 0-1,1 0 1,-1 0 0,1 0-1,-1 0 1,1 1-1,-1-1 1,1 0-1,-1 0 1,1 0-1,0 0 1,-1 1-1,1-1 1,-1 0 0,1 1-1,0-1 1,-1 0-1,1 1 1,0-1-1,-1 0 1,1 1-1,0-1 1,0 0-1,-1 1 1,1-1 0,0 1-1,-16 18-45,-8 15-2,2 2-1,1 0 1,2 1 0,-28 76-1,-33 168-126,77-269 170,-36 178-62,36-163 90,0 0 0,2-1-1,1 1 1,1 0 0,6 32-1,-7-57-14,1 0-1,-1 1 1,1-1-1,-1 0 1,1 0-1,0 0 1,0 0-1,0 0 1,0 0-1,0 0 0,1 0 1,-1 0-1,0 0 1,1 0-1,-1-1 1,1 1-1,0-1 1,0 1-1,-1-1 1,1 0-1,0 0 1,0 1-1,0-1 1,0-1-1,1 1 1,-1 0-1,0 0 1,0-1-1,0 1 1,1-1-1,-1 0 0,0 0 1,0 0-1,1 0 1,-1 0-1,0 0 1,1 0-1,2-2 1,5 0 15,0 0 1,0-2-1,0 1 1,0-1-1,0-1 1,-1 1-1,10-7 1,2-4 19,0 0 0,-1-1 0,-1-1 0,-1 0 0,0-2 0,-1 0 0,-1-1 0,-1 0 0,0-2 0,18-37 0,-1 7 227,-31 51-171,-7 17-10,-3 24-62,-20 118-1,27-142-19,1 1 0,2 17 0,-1-27 1,0-1 0,1 0 0,0 1 0,1-1 0,-1 0-1,1 0 1,0 0 0,4 7 0,-5-11-6,0-1-1,0 1 1,0-1 0,0 0 0,0 0-1,0 1 1,1-1 0,-1 0 0,0 0-1,1 0 1,-1 0 0,0 0-1,1-1 1,-1 1 0,1 0 0,0-1-1,-1 1 1,1-1 0,-1 1 0,1-1-1,0 0 1,-1 0 0,1 0 0,0 0-1,-1 0 1,1 0 0,0 0 0,-1 0-1,1-1 1,0 1 0,-1-1-1,1 1 1,-1-1 0,1 1 0,-1-1-1,3-2 1,4-1 9,-1-1 0,-1 0 0,1 0-1,-1 0 1,12-13 0,21-28 136,63-100 0,-79 86 33,-20 52-69,-9 24-73,2 6-44,1 1 1,2-1-1,0 1 1,4 38-1,-3-58 6,1 0 1,-1 1-1,1-1 0,0 0 0,0 1 0,0-1 0,0 0 1,0 0-1,1 0 0,0 0 0,-1 0 0,1 0 0,0-1 1,0 1-1,1 0 0,-1-1 0,0 0 0,1 1 0,0-1 1,-1 0-1,1 0 0,0-1 0,4 3 0,-2-3 2,1 1-1,-1-1 0,0 0 1,1-1-1,-1 1 1,0-1-1,1 0 0,-1-1 1,1 1-1,-1-1 1,0 0-1,1 0 0,-1-1 1,7-2-1,9-6 9,-1-1 1,-1 0-1,0-1 0,-1-1 1,0-1-1,16-17 0,33-23 40,-33 28-30,-19 13 12,1 2 1,16-11 0,-30 21-29,-1 0 0,1 1 1,0-1-1,-1 0 0,1 1 0,0-1 0,-1 1 0,1 0 0,0 0 0,-1-1 0,1 1 0,0 0 1,0 0-1,-1 0 0,1 1 0,0-1 0,-1 0 0,1 1 0,0-1 0,-1 1 0,1 0 0,0-1 1,-1 1-1,1 0 0,-1 0 0,1 0 0,-1 0 0,0 0 0,1 0 0,-1 0 0,0 1 1,2 2-1,3 4 5,0 0 1,-1 1 0,0 0 0,6 14 0,-5-9-6,14 28 15,38 57 0,-50-87 12,1 0-1,0-1 0,1 0 1,0 0-1,1-1 1,0 0-1,1-1 0,24 15 1,-31-22-9,0-1 0,0 1-1,0-1 1,1 0 0,-1 0 0,0 0 0,1-1 0,-1 0-1,0 0 1,1 0 0,10-3 0,-5 1 35,0 0 0,0-1 1,0-1-1,17-7 0,-27 11-63,19-13 312,-20 12-308,1 0 1,-1 1 0,1-1 0,-1 0 0,0 0 0,0 1 0,1-1 0,-1 0 0,0 0-1,0 0 1,0 1 0,0-1 0,0 0 0,0 0 0,0 0 0,0 0 0,0 1 0,0-1 0,0 0-1,0 0 1,-1 0 0,1 1 0,0-1 0,-1 0 0,0 0 0,1 0-55,0-1 0,-1 1 0,1 0 1,0 0-1,-1 0 0,1-1 0,0 1 0,0 0 0,0 0 1,0-1-1,0 1 0,0 0 0,1-2 0,4-7-5064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 12760,'0'0'1842,"-16"11"-1772,-218 138 624,119-84-82,30-19 479,-88 65-1,163-103-818,0 0-1,0 1 0,-17 18 1,27-26-259,-1 0 1,1-1-1,0 1 0,0 0 1,-1 0-1,1-1 0,0 1 1,0 0-1,0 0 1,-1-1-1,1 1 0,0 0 1,0 0-1,0-1 1,1 1-1,-1 0 0,0 0 1,0-1-1,0 1 1,0 0-1,1 0 0,-1-1 1,0 1-1,1 0 1,-1-1-1,0 1 0,1 0 1,-1-1-1,1 1 0,-1-1 1,2 2-1,19 14 140,4-8-2538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1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1089 5824,'0'0'6400,"13"-8"-6084,9-7-131,0-1 0,-2-2 1,1 0-1,-2-1 0,-1-1 1,19-24-1,7-23 672,-2-1 1,53-121-1,-93 184-769,1 0 1,-1-1-1,0 0 0,-1 1 1,0-1-1,0 0 0,0 0 1,0 0-1,-1 0 0,0-7 1,0 13-81,0 0 1,0-1-1,0 1 1,-1 0-1,1 0 1,0 0-1,0-1 1,0 1-1,0 0 1,0 0-1,-1-1 1,1 1-1,0 0 1,0 0-1,0 0 0,-1 0 1,1-1-1,0 1 1,0 0-1,0 0 1,-1 0-1,1 0 1,0 0-1,0 0 1,-1 0-1,1 0 1,0-1-1,0 1 1,-1 0-1,1 0 1,0 0-1,-1 0 1,1 0-1,0 0 1,0 1-1,-1-1 1,1 0-1,0 0 1,0 0-1,-1 0 0,1 0 1,0 0-1,0 0 1,-1 0-1,1 1 1,0-1-1,0 0 1,0 0-1,-1 0 1,1 1-1,0-1 1,0 0-1,0 0 1,0 0-1,0 1 1,-1-1-1,1 1 1,-12 13 132,-2 11-72,2 0-1,0 0 1,2 1 0,1 1-1,-12 55 1,18-61-43,0 0 1,1 0-1,2 0 0,0 0 0,4 35 0,-2-43-9,1 1 0,0-1 0,1-1-1,0 1 1,1 0 0,0-1-1,1 0 1,1 0 0,0-1 0,8 11-1,-13-20-5,0 0 0,0 0 0,0 0-1,0 0 1,0 0 0,0 0 0,1-1-1,-1 1 1,1-1 0,-1 1 0,1-1-1,-1 0 1,1 0 0,0 0 0,-1-1-1,1 1 1,0-1 0,0 1 0,0-1-1,0 0 1,-1 0 0,1 0 0,0 0-1,3-1 1,0-1 12,-1 1 0,0-1 1,0 0-1,0 0 0,0-1 0,0 1 0,0-1 0,-1 0 1,0-1-1,1 1 0,5-7 0,3-5 33,-1 0-1,-1 0 1,-1-1 0,14-27-1,29-75 253,-44 96-239,5-28 67,-12 41-89,0-1-1,1 0 1,0 1 0,1-1 0,5-9 0,-9 19-42,0 0-1,0 0 1,0-1-1,0 1 1,0 0-1,0 0 1,0 0-1,0-1 1,1 1-1,-1 0 1,0 0-1,0 0 1,0-1-1,0 1 1,1 0-1,-1 0 1,0 0-1,0-1 1,0 1-1,1 0 1,-1 0-1,0 0 1,0 0-1,0 0 1,1 0-1,-1 0 1,0 0-1,0 0 1,1-1-1,-1 1 1,0 0-1,0 0 1,1 0-1,-1 0 1,0 0-1,1 1 1,3 8 49,-3 16-27,2 43 40,-2-33-24,-2 48-1,0-76-19,0 0 0,1 0 1,0 0-1,0 0 0,1 0 0,0 0 0,3 10 0,-4-17-19,0 0-1,0 0 0,1 1 1,-1-1-1,0 0 0,1 0 1,-1 0-1,0 0 1,1 0-1,-1 0 0,0 0 1,1 0-1,-1 0 0,0 0 1,1 0-1,-1 0 0,0 0 1,1 0-1,-1 0 0,0 0 1,1 0-1,-1 0 0,0 0 1,0 0-1,1 0 0,-1-1 1,0 1-1,1 0 0,-1 0 1,0 0-1,0-1 1,1 1-1,-1 0 0,0 0 1,0-1-1,1 1 0,-1 0 1,13-12 71,-4 2-45,-1-1 0,0 0 1,-1 0-1,9-19 0,12-18 54,-5 9 1,11-16 28,-30 50-91,-1 1 0,1-1-1,0 1 1,0 0-1,1 0 1,-1 1 0,1-1-1,8-3 1,-12 6-17,0 1 0,0 0 1,-1-1-1,1 1 0,0 0 0,0 0 0,0 0 1,0 0-1,0 0 0,0 0 0,0 0 0,0 0 1,0 1-1,0-1 0,0 0 0,0 0 0,0 1 1,-1-1-1,1 1 0,0-1 0,0 1 0,0-1 0,-1 1 1,1-1-1,0 1 0,0 0 0,-1-1 0,1 1 1,-1 0-1,1 0 0,-1-1 0,1 1 0,-1 0 1,1 0-1,-1 0 0,1 1 0,15 41 60,-13-31-54,4 12-3,-6-19 0,0 0 0,0-1-1,1 1 1,0 0 0,0-1 0,3 6 0,-4-8-5,0-1 0,1 0 1,-1 0-1,0 1 0,0-1 0,1 0 1,-1-1-1,1 1 0,-1 0 1,1 0-1,-1 0 0,1-1 1,-1 1-1,1-1 0,-1 1 1,1-1-1,0 0 0,-1 0 0,1 1 1,0-1-1,-1 0 0,4-1 1,6-1 9,0-1 1,-1 0 0,0-1 0,0 0-1,0 0 1,0-1 0,0 0-1,-1-1 1,11-8 0,10-6 18,-6 6 25,1 0 1,1 1-1,0 2 0,0 0 1,1 2-1,33-7 0,-43 18-34,-15-2-21,-1 1 0,1-1 0,0 0 0,-1 1-1,1-1 1,0 0 0,-1 0 0,1 0 0,0 0 0,-1 0 0,3-1 0,-4 1-2,0-1 0,0 1 0,0 0 0,0 0 0,1 0 0,-1-1 0,0 1 0,0 0 0,0 0 0,0-1 0,0 1 1,0 0-1,0 0 0,0 0 0,0-1 0,0 1 0,0 0 0,0 0 0,0-1 0,0 1 0,-1 0 0,1 0 0,0 0 0,0-1 1,0 1-1,0 0 0,0 0 0,0 0 0,-1-1 0,1 1 0,0 0 0,0 0 0,0 0 0,0 0 0,-1 0 0,1-1 0,0 1 1,0 0-1,0 0 0,-1 0 0,1 0 0,0 0 0,0 0 0,0 0 0,-1 0 0,1 0 0,0 0 0,0 0 0,-1 0 0,1 0 1,0 0-1,0 0 0,-1 0 0,1 0 0,0 0 0,-1 0 0,-14-2 2,1 4-1,0 0 0,0 1 0,0 0 0,0 1 0,1 1 0,-1 0 0,1 1 0,-24 14 0,26-13 1,1 0 0,0 0 0,1 1 0,0 0 0,0 1 0,0 0 0,1 0 0,1 1 0,0 0 0,-11 20 0,16-25-2,0 1 0,0 0-1,0-1 1,1 1 0,0 0 0,0 0 0,1 0 0,-1 0-1,1 0 1,1 0 0,-1 0 0,1 0 0,0 0 0,1 0-1,-1 0 1,1 0 0,0-1 0,0 1 0,1-1 0,0 1-1,0-1 1,0 0 0,1 0 0,5 6 0,-3-3-2,1-1 1,0 0 0,0 0 0,1 0 0,0-1-1,0 0 1,0-1 0,1 0 0,0 0-1,0-1 1,0 0 0,1 0 0,-1-1 0,11 2-1,-10-4 8,0 0 0,0 0 0,0-1-1,0 0 1,0-1 0,1 0 0,-1-1-1,0 0 1,-1 0 0,1-1-1,0 0 1,-1-1 0,0 0 0,1-1-1,-2 0 1,16-11 0,-8 3 9,0 0 0,-1-2 0,-1 0 0,-1-1 0,0 0 0,0-1 0,11-22 0,43-80 187,-44 73 93,-26 60-262,-2 0-1,-9 22 1,10-28-28,0 0 1,0 1 0,1-1-1,1 1 1,-1-1-1,1 1 1,1 0-1,0 0 1,0 0-1,1 11 1,1-13 1,-1-1 2,0-1 1,1 1-1,0-1 1,0 0 0,0 0-1,1 1 1,0-1-1,0 0 1,0 0 0,1-1-1,-1 1 1,1 0-1,4 4 1,-5-6 3,1 1 0,0-1 1,0 0-1,1 0 0,-1 0 0,1 0 1,6 3-1,-7-4-2,0-2-1,0 1 1,0 0 0,0-1-1,0 1 1,0-1 0,0 0 0,0 0-1,0 0 1,1 0 0,-1-1 0,3 0-1,14-5 30,0 0-1,0-1 1,-1-1 0,0-1-1,0-1 1,26-18 0,35-29 124,-23 15-18,-48 35-126,-1 0 1,1 0-1,9-13 0,-12 13-7,0 0 1,1 0-1,0 1 0,0 0 0,13-8 0,50-38 77,6-1-117,-68 45 45,-8 7-16,1 0 1,0 0-1,-1 0 0,1 0 0,0 1 0,0-1 1,0 0-1,-1 0 0,1 1 0,0-1 1,0 0-1,0 1 0,2-1 0,-3 1 8,-10 1 12,4 2-22,0 1 0,1 0 0,0 0 0,-9 9 0,-7 6 0,7-8 0,-1 0 0,2 1 0,-1 1 0,2 0 0,0 1 0,-15 21 0,19-23-6,1 1-1,1-1 1,0 1-1,1 0 1,0 0-1,1 1 0,-4 21 1,8-31 4,-1 1 0,0-1 0,1 1 0,0-1-1,0 1 1,0-1 0,0 1 0,1-1 0,0 1 0,0-1 0,0 0 0,0 0 0,1 1 0,0-1 0,0 0 0,0 0-1,0 0 1,1-1 0,-1 1 0,1 0 0,0-1 0,0 0 0,0 0 0,0 0 0,1 0 0,-1 0 0,5 2 0,-4-2 0,0-1 1,1 1 0,-1-1 0,1 0 0,-1-1 0,1 1 0,0-1-1,0 1 1,0-2 0,0 1 0,-1 0 0,1-1 0,0 0-1,0 0 1,0 0 0,0-1 0,0 0 0,0 0 0,0 0 0,0 0-1,4-3 1,0-1 1,-1 0 0,1 0 0,-1 0 0,-1-2 0,1 1 0,-1-1 0,0 1 0,6-10 0,6-8 0,20-34 0,-29 41 6,-1-1 0,-1 0 0,-1 0 0,-1-1 1,9-38-1,-7 8 15,2-61 0,-1-153 52,-8 221-39,-1-1 1,-9-63-1,9 106-35,0 0 1,0 0-1,0 0 1,0 1 0,0-1-1,0 0 1,0 0-1,0 0 1,0 0-1,0 0 1,0 0-1,0 0 1,-1 0-1,1 0 1,0 0-1,0 0 1,0 0-1,0 0 1,0 0-1,0 0 1,0 1-1,0-1 1,0 0-1,0 0 1,0 0-1,0 0 1,0 0 0,0 0-1,0 0 1,-1 0-1,1 0 1,0 0-1,0 0 1,0 0-1,0 0 1,0 0-1,0 0 1,0 0-1,0 0 1,0 0-1,0 0 1,0 0-1,0 0 1,-1 0-1,1 0 1,0 0-1,0 0 1,0-1-1,0 1 1,0 0 0,-5 15-20,-5 18-8,-3 17-47,3 1-1,1 0 1,-2 79 0,10-70 12,2 54-66,1-89 106,1 0 0,1-1 1,2 1-1,11 34 0,-15-55 26,1 0-1,-1-1 0,1 1 1,-1 0-1,1-1 1,0 0-1,0 0 0,1 0 1,3 4-1,37 23 65,-34-24-62,-3-2-6,0 0 0,1-1 0,0 0 0,0 0-1,0-1 1,0 0 0,0 0 0,1-1 0,-1 0-1,1 0 1,-1-1 0,0 0 0,1 0 0,11-3 0,-1-1-11,0 0 0,-1-1 0,1-1 1,-1-1-1,20-10 0,-17 6 18,0 0 0,-2-1 0,1-2 0,21-18 0,-33 25 1,0-1 1,-1 0-1,0 0 1,0-1 0,-1 1-1,0-1 1,-1-1-1,0 1 1,0-1-1,-1 0 1,4-14-1,-7 22-2,0-1 1,-1 1-1,1-1 0,-1 1 0,0-1 0,0 1 1,0-1-1,0 1 0,0-1 0,0 1 0,0-1 1,-1 1-1,0-1 0,1 1 0,-1 0 0,0-1 1,0 1-1,0 0 0,0 0 0,-1-1 0,1 1 0,-1 0 1,1 0-1,-1 1 0,0-1 0,1 0 0,-1 0 1,0 1-1,0-1 0,0 1 0,0 0 0,-1-1 1,1 1-1,0 0 0,-4-1 0,1 1 5,0-1 0,0 1 0,-1 0-1,1 0 1,0 1 0,-1 0 0,1-1 0,-1 2 0,1-1-1,0 1 1,-1 0 0,1 0 0,0 0 0,0 1-1,-9 3 1,7-1-11,0 0 0,0 1 0,0 0-1,1 0 1,-1 0 0,1 1 0,0 0 0,1 0-1,0 1 1,0 0 0,0 0 0,1 0 0,0 0-1,0 1 1,0-1 0,1 1 0,1 0 0,-1 0 0,1 0-1,1 0 1,-1 0 0,1 1 0,1-1 0,0 0-1,0 1 1,0-1 0,1 0 0,0 1 0,1-1-1,0 0 1,0 0 0,1 0 0,0 0 0,0-1-1,1 1 1,0-1 0,0 1 0,7 6 0,2 4 0,-4-7 0,-1-1 1,16 15 0,-22-23 0,1 0 0,-1 0 0,1 0 0,-1 0 0,1-1 0,0 1 0,0-1 0,0 0 0,0 1 0,0-1 0,0-1 0,0 1 0,0 0 0,0-1 0,7 1 0,-2-2 2,1 0 1,-1 0-1,1-1 0,-1 0 0,0-1 0,0 1 1,0-1-1,0-1 0,-1 0 0,14-8 0,-4-2 14,0 0 0,26-28-1,-28 26-4,1 0-1,35-26 1,-31 33 14,-19 9-23,-1 0 0,1 0 1,-1 0-1,1 0 0,0 0 0,-1 0 0,1 0 0,-1 1 1,1-1-1,-1 0 0,1 0 0,-1 0 0,1 0 1,-1 1-1,1-1 0,-1 0 0,1 1 0,-1-1 1,1 0-1,0 1 0,0 2 4,1-1 1,-1 1-1,0 0 1,1 0-1,-1-1 1,-1 1-1,1 0 1,0 0-1,0 4 1,1 2-12,-1 1 9,0-1 1,-1 1-1,0 0 1,0-1 0,-1 1-1,-3 14 1,-1 28 136,20-65 20,64-68-3,-59 58-119,0 0 0,2 2 0,1 0-1,43-29 1,-66 50-38,27-13 50,-26 13-48,-1 0-1,1 0 0,0 0 1,0 0-1,-1 0 0,1 0 1,0 0-1,-1 0 1,1 0-1,0 0 0,-1 1 1,1-1-1,0 0 0,-1 0 1,1 1-1,0-1 1,-1 0-1,1 1 0,-1-1 1,1 1-1,-1-1 0,1 1 1,-1-1-1,1 1 0,-1-1 1,1 1-1,-1-1 1,1 1-1,-1-1 0,0 1 1,0 0-1,1-1 0,-1 1 1,0 0-1,1 1 1,2 9-6,-1 1 1,0 0-1,-1 0 1,1 22-1,-3-25 7,1 0-1,0-1 0,1 1 1,0 0-1,1-1 0,-1 1 1,2-1-1,-1 1 0,1-1 1,0 0-1,9 15 1,-11-22-3,1 1 0,-1 0 1,1-1-1,0 1 1,0-1-1,-1 0 0,1 1 1,0-1-1,0 0 1,0 0-1,0 0 0,1-1 1,-1 1-1,0 0 1,0-1-1,0 1 0,1-1 1,-1 0-1,0 0 1,0 0-1,1 0 0,-1 0 1,0 0-1,0-1 1,1 1-1,-1-1 0,0 1 1,0-1-1,0 0 0,3-1 1,6-3 6,-1 0-1,1-1 1,-1 0-1,13-11 1,0-1 17,-2-2 0,0 0 1,-1-1-1,-1-1 0,23-36 0,-7 3 25,38-81 0,-36 56 13,-3-2 0,41-157 0,-63 174-15,-11 58-33,-1 0 0,1 0 0,-2 1 0,1-1 0,-1 0 0,0 1 0,-3-11 0,2 15 31,0 8-30,-4 13-11,3-4-5,-13 48-29,-11 107 0,23-112 10,6 80 0,1-105 13,1 0 0,2 0 0,18 60 0,-17-74 13,0 3-14,0 0 1,2 0-1,21 37 1,-26-53 5,0-1 0,0 1 1,0-1-1,1 0 0,0 0 1,0-1-1,0 0 0,0 0 1,1 0-1,-1 0 0,1-1 1,0 0-1,0 0 0,0 0 1,1-1-1,-1 0 1,13 2-1,-2-3 47,1 0 0,-1-2-1,1 0 1,-1-1 0,1-1 0,-1-1 0,18-5 0,-35 9-69,1 0 0,0 0 0,-1 0 0,1 0 0,0 0 0,0-1 0,-1 1 1,1 0-1,0 0 0,-1-1 0,1 1 0,-1 0 0,1-1 0,0 1 1,-1-1-1,1 1 0,-1-1 0,1 1 0,-1-1 0,1 1 0,-1-1 1,1 1-1,-1-1 0,0 0 0,1 1 0,-1-1 0,0 0 0,0 1 1,1-1-1,-1 0 0,0 1 0,0-1 0,0 0 0,0-1 0,0 1-230,0 0-1,-1 0 1,1 0 0,-1 0-1,1 0 1,-1 0-1,0 0 1,1 1-1,-1-1 1,0 0-1,0 0 1,1 0-1,-1 1 1,0-1-1,0 0 1,0 1-1,-1-2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0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3 978 7432,'0'0'3228,"0"11"-2302,-2 33-15,2-42-856,0-1-1,-1 0 1,1 0 0,0 0-1,0 1 1,1-1 0,-1 0-1,0 0 1,0 0-1,1 0 1,-1 0 0,0 1-1,1-1 1,-1 0 0,1 0-1,-1 0 1,1 0 0,0 0-1,0 0 1,-1-1 0,1 1-1,0 0 1,0 0 0,0 0-1,0-1 1,0 1 0,0 0-1,0-1 1,0 1-1,0-1 1,0 1 0,0-1-1,0 0 1,0 1 0,0-1-1,1 0 1,-1 0 0,0 0-1,0 0 1,0 0 0,2 0-1,1 0 56,1-1 0,0 0 0,-1-1 0,1 1 0,-1-1 0,0 1 0,7-5 0,16-11 137,0-2 0,-2 0 0,0-2 1,-2 0-1,0-2 0,-1-1 0,-1 0 1,-2-2-1,0 0 0,25-51 0,-14 18 1,-4-1 0,-1-1 0,-4-2 0,17-78 0,-26 89 12,-3-1-1,-1 0 0,-3 0 0,-2-64 0,-3 111-245,-3-23 376,3 29-380,0 0 0,0-1 0,0 1 0,0 0 1,0-1-1,-1 1 0,1 0 0,0-1 0,0 1 0,0 0 1,-1-1-1,1 1 0,0 0 0,0 0 0,-1-1 0,1 1 0,0 0 1,-1 0-1,1-1 0,0 1 0,-1 0 0,1 0 0,0 0 1,-1 0-1,0 0 1,0 0 0,1 0-1,-1 0 1,0 0 0,0 1 0,1-1 0,-1 0 0,0 1 0,0-1 0,1 0 0,-1 1 0,1-1-1,-1 1 1,0-1 0,1 1 0,-2 1 0,-3 4 22,0 1 0,1 0 0,-1 0 0,1 0 1,1 0-1,-1 1 0,-3 12 0,1-6-3,-18 58 69,3 1 0,3 0 1,-8 76-1,10 8 50,15-136-113,1-1-1,1 1 0,1-1 1,1 1-1,8 29 0,-10-46-23,0-1 1,0 1-1,0 0 0,1-1 0,-1 0 0,1 1 1,0-1-1,0 0 0,0 0 0,1 0 0,-1 0 0,1 0 1,-1-1-1,6 4 0,-5-4-2,0-1 1,0 0-1,0 0 1,0 0-1,0 0 1,0 0-1,0-1 0,0 1 1,0-1-1,0 0 1,1 0-1,-1 0 1,0-1-1,0 1 0,0-1 1,6-1-1,7-3 18,-1 0 0,1-1 0,-1-1 0,-1-1-1,0 0 1,0 0 0,17-15 0,84-82 149,-63 55-73,-39 36-32,0 1 0,20-30 0,-22 31 54,-10 19 14,-10 25 27,7-28-173,-9 31 76,-13 72 0,22-95-70,1 0 0,0 0 0,1 0 0,0 0 0,1 0 0,0 0 0,1 0 0,1 0 0,-1 0 0,6 12 0,-6-20 1,0 0 0,0 0 0,0 0 1,0-1-1,1 1 0,-1-1 0,1 1 0,0-1 0,0 0 0,1 0 1,-1 0-1,1 0 0,-1-1 0,1 1 0,0-1 0,0 0 0,0 0 1,0-1-1,0 1 0,0-1 0,1 0 0,-1 0 0,0 0 1,1 0-1,-1-1 0,1 0 0,-1 0 0,0 0 0,1 0 0,-1-1 1,1 0-1,7-2 0,-4 1 14,0-1-1,0 1 1,0-1 0,-1-1-1,1 0 1,-1 0 0,0 0 0,0-1-1,-1 0 1,1 0 0,-1-1-1,0 1 1,0-1 0,-1-1-1,0 1 1,8-13 0,-10 10 8,1-1 0,-1 1 0,-1-1-1,0 0 1,0 0 0,-1 0 0,-1 0 0,1 0 0,-2 0 0,1 0 0,-1 0-1,-1 0 1,0 1 0,0-1 0,-1 0 0,0 1 0,0 0 0,-10-18 0,11 24-12,1 0 0,-1 0 0,0 1 0,0-1 0,0 1 0,0-1 0,0 1 0,-1 0 0,1 0 0,-1-1 1,1 2-1,-1-1 0,0 0 0,0 1 0,0-1 0,0 1 0,0 0 0,0 0 0,0 0 0,0 0 0,0 0 1,-1 1-1,1 0 0,0-1 0,0 1 0,-1 1 0,1-1 0,-5 1 0,0 1 2,1-1-1,0 2 0,-1-1 1,1 1-1,0 0 1,0 1-1,1-1 1,-1 1-1,1 1 0,0-1 1,-7 7-1,11-10-10,1 1-1,-1-1 0,1 0 1,-1 1-1,1-1 0,0 1 1,-1 0-1,1 0 1,0-1-1,0 1 0,0 0 1,0 0-1,1 0 0,-1 0 1,0 0-1,1 0 0,-1 0 1,1 0-1,0 0 1,0 0-1,0 4 0,1-4-2,0 0-1,0 0 1,0 0-1,0-1 1,0 1-1,0 0 1,1-1-1,-1 1 1,1-1-1,-1 1 1,1-1-1,0 1 1,-1-1-1,1 0 1,0 0-1,0 0 1,0 0-1,0 0 1,0-1 0,0 1-1,4 0 1,14 4 3,0 0 0,1-2 1,-1 0-1,1-2 1,-1 0-1,1-1 0,-1-1 1,1-1-1,37-9 1,-12-1 24,-1-3 0,-1-1 0,51-27 0,-71 33 10,-19 9-21,0-1 0,0-1 0,0 1 0,0-1 0,0 0 0,-1 0 0,6-4 0,-26-3-172,-9-5-419,16 10-2449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12456,'0'0'1225,"12"-3"-858,25-4-77,0 1 0,60-3 0,-68 12-126,0 1-1,0 1 1,-1 1 0,0 2-1,0 1 1,29 13 0,-50-19-120,0 0 1,0 0 0,0 1 0,-1 0 0,0 0 0,12 10 0,-17-13-37,1 1 0,0 0 0,-1-1 0,1 1 0,-1 0 0,0 0 0,0 0 0,0 0-1,0 0 1,0 1 0,0-1 0,0 0 0,-1 0 0,1 0 0,-1 1 0,1-1 0,-1 0 0,0 1 0,0-1 0,0 0 0,-1 1 0,1-1 0,0 0 0,-1 1 0,-1 2 0,-10 20-2049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10344,'0'0'3312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1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8432,'0'0'2128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1153 4720,'0'0'6125,"10"-7"-5681,-10 7-441,43-34 622,-1-1 1,46-53 0,-84 84-576,81-103 1167,-73 88-986,-1 1-1,0-1 1,-1-1-1,9-26 1,-5 4 144,-1 0-1,-2-1 1,6-51-1,-12 50-137,0 18-25,-2 0 0,0 0 0,-2-1 1,-1 1-1,-6-44 0,6 69-186,0 0 1,0 0-1,0 0 1,0 0 0,-1 0-1,1 0 1,0 1-1,-1-1 1,1 0-1,0 0 1,-1 0-1,1 0 1,-1 1-1,0-1 1,1 0 0,-1 0-1,1 1 1,-1-1-1,0 0 1,0 1-1,-1-2 1,1 2-8,1 0 0,-1 0 0,0 0 0,0 0 0,1 1 0,-1-1 0,0 0 1,1 0-1,-1 1 0,0-1 0,1 0 0,-1 1 0,0-1 0,1 0 0,-1 1 0,1-1 0,-1 1 0,0-1 1,1 1-1,-1-1 0,0 2 0,-5 5 64,1 1 0,0 0 1,-6 12-1,9-17-87,-17 36 110,1 2-1,2 0 1,2 1-1,-13 64 1,-15 180 251,22-144-119,-61 230-1,69-328-177,-2-1 1,-36 75-1,49-115-50,-1 0-1,1 0 0,-1 0 0,0 0 0,0 0 1,0-1-1,0 1 0,-1-1 0,1 1 0,-1-1 1,0 0-1,1 0 0,-6 3 0,6-5 1,1 1 0,-1-1 0,0 0 0,0 0 0,1 0 0,-1 0 0,0 0 1,0 0-1,1-1 0,-1 1 0,0-1 0,0 1 0,1-1 0,-1 0 0,1 1 0,-1-1 0,1 0 0,-1 0 0,1 0 0,-1 0 0,1 0 0,0-1 0,-1 1 0,1 0 0,0 0 0,-2-3 0,0-1 7,0 0-1,0 0 1,0 0-1,0 0 1,1 0-1,0-1 1,0 1-1,1 0 1,-1-1-1,1 0 1,0 1-1,0-1 1,1 0-1,0 1 1,0-1-1,0 0 1,1 0-1,2-8 1,0 0 8,0-1 0,1 1 0,1 0-1,0 0 1,2 0 0,7-14 0,-1 9 6,0 0 0,1 1 0,1 0 0,25-22-1,75-57 48,-95 81-68,163-118 49,-106 80-48,49-25-1,-7 3 27,-49 30-7,-39 27-15,-1-1 0,40-36 0,-42 30-1,-1-1 0,-2-2 0,0 0 1,-2-2-1,25-45 0,-21 26 36,34-89 0,-54 118-37,0 1 1,-2-1-1,0 0 1,-1-1-1,-2 1 1,0-1-1,-1-31 1,-2 47-8,1-1-1,-2 1 1,1 0-1,0 0 1,-1-1 0,0 1-1,-1 0 1,0 1-1,-4-8 1,7 12-5,0 1 0,-1-1 1,1 0-1,-1 1 0,1-1 0,-1 1 0,0 0 1,1-1-1,-1 1 0,1-1 0,-1 1 0,0 0 1,1 0-1,-1-1 0,0 1 0,1 0 0,-1 0 1,0 0-1,1 0 0,-1 0 0,0 0 0,1 0 1,-1 0-1,0 0 0,0 0 0,1 0 0,-1 0 1,0 0-1,1 0 0,-1 1 0,0-1 0,1 0 1,-1 1-1,1-1 0,-1 0 0,0 1 0,1-1 1,-1 1-1,0 0 0,-23 23-35,22-21 28,-19 23-30,1 1 1,2 1-1,1 1 0,1 0 1,-18 51-1,11-16-3,-26 116 0,15 56-53,25-156 88,6-37 38,2-1 0,6 66-1,-4-104-16,0 1 0,0-1 0,0 1 0,1-1-1,-1 0 1,1 1 0,0-1 0,6 8 0,-7-11-6,0 1 0,0 0-1,0-1 1,0 1 0,1-1 0,-1 1 0,1-1 0,-1 1 0,1-1-1,-1 0 1,1 0 0,0 0 0,0 0 0,-1 0 0,1 0 0,0-1-1,0 1 1,0 0 0,0-1 0,0 0 0,0 1 0,3-1 0,3-2 15,1 0 0,0-1 0,-1 0 0,0 0 1,0-1-1,0 0 0,0-1 0,0 1 0,-1-2 1,0 1-1,0-1 0,11-12 0,6-8 89,37-54 0,-60 79-111,13-18 54,0-1 0,-2 0 1,-1 0-1,0-1 0,-2-1 0,11-34 0,11-50 167,-23 78-57,-8 27-113,0 15-23,3 35-45,2 1-1,21 94 1,-24-134 9,1-1 1,0 0 0,0 0-1,1 0 1,0 0-1,1 0 1,5 8 0,-9-15 4,0 0 1,1 0 0,-1-1-1,1 1 1,-1 0 0,1-1-1,0 1 1,-1-1 0,1 1-1,0-1 1,0 0 0,0 0-1,0 0 1,0 0 0,0 0 0,0 0-1,1-1 1,-1 1 0,0-1-1,0 1 1,1-1 0,-1 0-1,0 0 1,0 0 0,1 0-1,-1 0 1,0-1 0,0 1-1,1-1 1,-1 1 0,0-1-1,0 0 1,0 0 0,0 0 0,3-1-1,3-3 10,0-1 0,0 0 0,0 0 0,-1-1 0,0 1 0,11-15 0,31-51 93,-30 43-46,7-24 13,-21 41-51,1-1 0,9-14 0,-15 27-19,0 0 1,0 0 0,0 0 0,0 0-1,0 0 1,0 0 0,0 0 0,0 0 0,0-1-1,0 1 1,0 0 0,0 0 0,0 0-1,0 0 1,0 0 0,0 0 0,0 0-1,0 0 1,0 0 0,0-1 0,0 1 0,0 0-1,1 0 1,-1 0 0,0 0 0,0 0-1,0 0 1,0 0 0,0 0 0,0 0-1,0 0 1,0 0 0,0 0 0,1 0 0,-1 0-1,0 0 1,0 0 0,0 0 0,0 0-1,0 0 1,0 0 0,0 0 0,0 0 0,0 0-1,1 0 1,-1 0 0,0 0 0,0 0-1,0 0 1,0 0 0,0 0 0,0 0-1,0 0 1,0 0 0,0 0 0,1 0 0,-1 0-1,0 0 1,0 0 0,0 0 0,0 1-1,0-1 1,0 0 0,0 0 0,0 0-1,0 0 1,0 0 0,1 13 47,-6 32-55,2-17 16,2-18-9,1 0 0,0 1 0,1-1-1,0 1 1,1-1 0,0 0 0,0 0 0,1 0 0,0 0 0,1 0-1,0-1 1,1 1 0,0-1 0,0 0 0,1-1 0,0 1 0,0-1 0,1 0-1,10 9 1,-13-14-1,0 1 0,0-1 0,1 0 0,-1 0 0,1 0 0,-1-1 0,1 0 0,0 0 0,0 0 0,0 0 0,0-1 0,1 0 0,-1 0 0,0 0 0,1 0 0,-1-1 0,0 0 0,1 0 0,-1-1 0,0 1 0,0-1 0,1 0 0,7-4 0,-2 1 1,-1-1 0,1 0 0,-2-1-1,1 0 1,-1-1 0,15-12 0,47-53 14,-63 63-12,56-74 49,3-4 31,-59 78-62,0 1 1,1 0-1,0 0 1,0 1-1,1 0 1,0 1-1,12-6 1,-21 11-14,1 1-1,-1-1 1,1 0 0,-1 1-1,1 0 1,0-1 0,-1 1-1,1 0 1,0 0 0,-1 0 0,1 0-1,0 0 1,-1 0 0,1 0-1,-1 1 1,1-1 0,0 1-1,-1-1 1,4 2 0,-2 0-2,-1 0-1,1 0 1,-1 0 0,1 0 0,-1 0 0,1 1-1,-1-1 1,0 1 0,2 4 0,2 3-4,0 1 1,-1 0-1,-1 0 0,5 18 1,-3-10-5,1 0 1,0-1 0,2 0-1,0 0 1,1-1-1,0 0 1,1-1-1,15 16 1,-1-5 46,1-1 0,1-1 1,42 30-1,-67-53-31,0 0-1,1-1 1,-1 1 0,0-1-1,0 1 1,1-1 0,-1 0-1,1 0 1,-1 0 0,1 0 0,-1 0-1,1-1 1,-1 1 0,1-1-1,0 0 1,-1 0 0,5 0 0,4 1 60,2-2 105,-6-7 171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 0 11152,'0'0'1558,"-21"14"-1295,-369 238 892,200-138-213,-131 91 1414,320-204-2345,-10 7 194,0 0-1,0 1 1,1 1-1,-13 14 1,22-22-176,0-1 0,-1 1 0,1-1 0,0 1 1,0 0-1,0-1 0,0 1 0,0 0 0,0 0 0,1 0 0,-1 0 0,1-1 0,-1 1 0,1 0 0,-1 0 0,1 0 1,0 0-1,0 0 0,0 0 0,0 0 0,1 0 0,-1 0 0,0 0 0,1 0 0,0 0 0,-1 0 0,1 0 0,0-1 0,0 1 1,0 0-1,0 0 0,0-1 0,0 1 0,0-1 0,1 1 0,-1-1 0,1 1 0,-1-1 0,2 1 0,23 13-2313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1 579 7024,'0'0'5937,"12"6"-5500,9 4-170,1-2 0,0 0-1,1-2 1,-1 0 0,1-2-1,26 3 1,2-8 150,0-1 0,87-16-1,97-39 384,-142 27-285,104-51 0,-108 42 32,122-36 0,-160 61-360,235-61 1028,-214 55-949,-40 10-52,37-6 0,12-5 96,-72 20-263,0 0 0,0-1-1,0 0 1,-1 0 0,1-1 0,-1 0 0,1-1 0,-1 0 0,14-9 0,-17 10-25,-3 2-5,-1 0 0,1 0 0,0 0 0,-1 0 0,1-1 0,-1 1 0,1-1 0,-1 1 0,2-3 0,-3 4-13,0-1 0,0 0 0,0 1 0,0-1 0,0 0 0,0 0 0,0 1 0,0-1 0,0 0-1,0 1 1,0-1 0,-1 0 0,1 1 0,0-1 0,-1 1 0,1-1 0,0 0 0,-1 1 0,1-1-1,0 1 1,-1-1 0,1 1 0,-1-1 0,1 1 0,-1-1 0,0 1 0,1-1 0,-1 1 0,1 0-1,-2-1 1,-13-9 68,-28-14 0,36 21-67,0 1 0,0 1-1,0-1 1,0 1 0,0 1-1,-1-1 1,1 1 0,0 0-1,0 1 1,-14 2 0,-20 1 54,0 3-53,2 0 227,31-2-159,5-3-43,1-9 42,10 3-26,21-10 2,1 2 0,37-11-1,-26 10-23,-31 9-22,-1 1-1,1 1 1,0-1 0,0 2 0,0-1 0,0 1 0,1 1 0,-1 0 0,0 1 0,0 0-1,14 2 1,-21-2 5,0 0 0,0-1 0,0 1 1,0 0-1,-1 1 0,1-1 0,0 0 0,0 1 0,-1 0 0,6 3 0,-7-3-3,0-1 1,0 1 0,-1-1-1,1 1 1,0 0-1,0 0 1,-1-1-1,1 1 1,-1 0-1,0 0 1,1 0 0,-1-1-1,0 1 1,0 0-1,0 0 1,0 0-1,0 0 1,-1-1-1,1 1 1,-2 3 0,-3 11 37,-1 0 0,-1-1 0,0 0 0,-1 0 0,-12 15 0,13-19-19,-2 4 17,0 0 0,-1-1 0,-1-1 0,0 0 0,-1 0 0,0-1 0,-16 12 0,25-22-8,0 0 1,0 1-1,0-1 0,0 1 0,1-1 0,-1 1 1,1 0-1,-1 0 0,-2 6 0,6-8-216,1 1 0,-1-1 0,1 0 0,0 0 0,0 0 0,-1 0 1,1 0-1,0 0 0,0 0 0,3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4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 4312,'0'0'2121,"-7"-1"-1825,-3 0-163,5 1-7,0-1 1,-1 1-1,1 0 1,-7 1-1,-16 2 1884,24-3-1444,0 0 1,0 0 0,0 1-1,0 0 1,1 0 0,-8 0 7131,14-6-6097,6 3-1421,-1 1-1,1-1 0,0 2 1,9-1-1,-3 1-48,94 1 585,-40 5-221,25 0 146,-60-4-435,16-2 40,-31-1-119,0 1-1,0 1 0,0 1 1,34 7-1,-51-8-108,0-1 0,-1 0 0,1 1 0,-1-1 0,1 1 0,-1-1 0,1 1 0,-1 0 0,1 0 0,-1 0 0,1-1 0,-1 1 0,0 1 0,1-1 0,1 2 0,-3-3-13,0 0 0,1 1 1,-1-1-1,0 0 0,1 0 0,-1 0 0,1 0 0,-1 0 0,0 0 0,1 0 1,-1 0-1,0 0 0,1 0 0,-1 0 0,1 0 0,-1 0 0,0 0 0,1 0 1,-1 0-1,1 0 0,-1 0 0,0 0 0,1-1 0,-1 1 0,1 0 0,3-3-3704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4816,'0'0'10409,"1"8"-10000,2 18-128,4 15 429,-3 0 0,-1 71 0,-12 68 2748,7-176-2499,3-7-411,-3-5-368,0 2-136,1-4-5,-1-1 0,2 0 0,-1 0 0,1 0 1,1 0-1,3-15 0,-2 11 16,-1 0 0,0-23 0,-2 8 92,2 0 1,8-55 0,-7 69-121,1 0 5,1 0-1,0 1 1,1 0-1,1 0 1,1 0-1,0 0 1,10-15-1,-12 23-26,0 1 0,-1 1 0,2-1 0,-1 1 0,1 0 0,0 0 0,0 1 0,0-1 0,8-3 0,5-4 37,-18 12-39,0-1 0,0 1-1,0 0 1,0-1 0,0 1 0,0 0-1,0 0 1,0-1 0,0 1-1,0 0 1,0 0 0,0 0 0,0 1-1,0-1 1,0 0 0,0 0 0,0 0-1,0 1 1,0-1 0,0 1-1,0-1 1,0 0 0,0 1 0,0 0-1,0-1 1,-1 1 0,1 0-1,0-1 1,0 1 0,1 1 0,4 5 32,-1-1 1,10 15 0,-8-11 0,0 1-6,0 1 0,-1-1 0,0 1 0,-1 0 0,0 0-1,4 15 1,13 81 238,-18-82-182,3 43 159,-5-31-148,-2-27-35,1 0 0,3 16 0,-2-14 31,0 1 0,-1 0 0,-1 17 0,0-20-40,-5 22 214,8-32-148,-3 0-67,-1-3 52,0 0-97,0-1 0,0 1 1,0-1-1,0 1 0,1-1 1,0 0-1,-1 0 0,1-4 1,0 6-6,0-1-1,0-1 0,0 1 0,0-1 0,0 1 0,0 0 0,0-1 0,1 1 0,0 0 0,-1 0 0,1-1 0,1-2 0,-1 4-216,0 0 1,0 0 0,0 0-1,0 0 1,0 0-1,0 0 1,0 0 0,0 0-1,0 0 1,0 1-1,0-1 1,0 0 0,1 1-1,-1-1 1,0 1-1,0 0 1,1-1-1,-1 1 1,3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4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4120,'0'0'0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5120,'0'0'14646,"-1"10"-14347,-2 24 353,2 69 0,2-57-99,-1-33-162,2 26-1,-2-36-145,0 0 1,1 1-1,0-1 0,0 0 0,2 7 0,-3-10 16,1-15 210,5-24-238,-4 20-152,1 0 0,0 0 0,2 0 1,0 0-1,10-19 0,-7 17-9,-6 16-59,-1 0-1,1 1 1,0-1 0,1 0-1,-1 1 1,1-1 0,6-6-1,-7 8-18,1 1 0,0-1-1,-1 1 1,1 0 0,0 0-1,0 0 1,4-2-1,-5 4 6,-1-1-1,1 1 1,0-1-1,0 1 0,0 0 1,0 0-1,-1 0 0,1 0 1,0 0-1,0 0 0,0 0 1,0 1-1,-1-1 0,1 0 1,0 1-1,2 1 1,3 0 3,-1 1 0,1 0 0,-1 0 1,1 1-1,-1 0 0,0 0 1,0 1-1,-1-1 0,0 1 1,1 0-1,-1 1 0,-1-1 0,1 1 1,-1 0-1,0 0 0,-1 1 1,6 10-1,-4-5 119,-1 0-1,0 0 1,-1 1 0,0-1-1,0 1 1,-2-1 0,1 14-1,9-33-80,38-63-654,-34 45-2656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0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11760,'0'0'2550,"14"-4"-2068,40-9 142,93-10 1,-120 21-587,244-24 1704,-13-17-3399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5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352 131 4912,'0'0'2152,"-8"0"-1779,7 0-341,-11 0 503,0-1 0,0 0 0,-14-3 0,25 4-295,-9-3 1365,7 1-422,7 2 682,-4-1-1380,0 1-386,0 0 0,0 0-1,0 0 1,0-1 0,0 1-1,0 0 1,0 0-1,0 0 1,0 0 0,0-1-1,0 1 1,0 0 0,0 0-1,0 0 1,0-1 0,0 1-1,0 0 1,1 0-1,-1 0 1,0 0 0,0-1-1,0 1 1,0 0 0,0 0-1,0 0 1,0 0-1,1 0 1,-1-1 0,0 1-1,0 0 1,0 0 0,0 0-1,1 0 1,-1 0 0,0 0-1,0 0 1,1 0-1,0 0-32,0 0-1,0 1 0,0-1 1,0 1-1,0-1 0,0 1 1,0 0-1,0-1 0,-1 1 1,1 0-1,0 0 1,0 0-1,0 0 0,-1-1 1,1 1-1,-1 0 0,1 0 1,0 0-1,-1 0 0,0 0 1,1 0-1,-1 1 0,0-1 1,1 0-1,-1 0 0,0 0 1,0 2-1,5 35 668,-4-15-399,0-8-70,-1 0 0,-1 17-1,-2 15 263,3-31-215,-2 0 0,1 0 1,-7 23-1,7-34-191,-1 0 1,0 0-1,0 0 1,0-1-1,-1 1 1,0 0-1,0-1 0,0 0 1,0 0-1,0 0 1,-1 0-1,0 0 1,0-1-1,-7 6 1,9-8-87,1 0 0,-1-1 0,0 1 0,1 0 0,-1-1 0,0 1 0,0-1 0,1 1 1,-1-1-1,0 0 0,0 0 0,0 0 0,0 0 0,1 0 0,-1 0 0,0 0 0,0 0 1,0-1-1,1 1 0,-1-1 0,0 0 0,1 1 0,-1-1 0,0 0 0,-2-2 0,-3-2 47,0 0 0,0-1 0,0 0 0,-6-7 0,2 1 27,-6-4 3,1-1-1,1-1 0,1 0 0,-18-28 0,29 40-74,1-1-1,-1 1 1,1-1-1,-2-10 1,2 10-1,1 0 0,-1 1-1,-1-1 1,-3-7 0,4 9-22,0 1 0,0 0 0,1-1-1,-1 0 1,1 1 0,0-1 0,0 0 0,1 0-1,-1 1 1,1-1 0,0 0 0,1 0 0,-1 0 0,1 0-1,0 1 1,0-1 0,0 0 0,1 1 0,-1-1-1,4-5 1,-2 4-7,0 1 0,0 0 1,1-1-1,0 1 0,0 0 0,0 1 0,1-1 0,-1 1 0,1 0 0,0 0 0,0 0 0,0 1 1,1 0-1,-1 0 0,9-3 0,67-24 51,-73 27-40,-1 1 0,0 0-1,1 0 1,0 1 0,-1 0 0,1 1-1,0-1 1,12 2 0,61 11 195,-65-9-160,-3 0 30,1 1 1,-1 0 0,23 12-1,-15-7 32,5 5 50,-19-10-88,-1 0 0,1-1 0,8 3 0,-12-5-39,-1 0 0,1-1 0,-1 1 0,1-1 1,0 0-1,-1 1 0,1-1 0,0-1 0,0 1 0,-1 0 0,1-1 0,5-1 0,-6 1-6,1 0 0,0-1 0,0 1 0,-1-1 0,1 1 0,-1-1-1,0 0 1,1 0 0,-1-1 0,0 1 0,0 0 0,2-3 0,0-1-1111,0-1 1,-1 1 0,4-8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5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343 580 4008,'0'0'6134,"-9"-3"-5708,-26-10 30,11 0 776,7 5-99,-6 2 42,13 2-500,-1 1-1,-12-1 1,20 3-540,-1 1-1,1 0 1,-1 0 0,1 0 0,-1 0-1,1 1 1,0-1 0,-1 1 0,1 0-1,0 0 1,-4 2 0,-14 7 236,8-5-82,1 1 1,-21 13 0,29-16-202,0 0 1,0 0-1,1 1 1,-1 0-1,1 0 0,-1 0 1,1 0-1,0 0 1,1 0-1,-1 1 1,-1 5-1,-3 6 153,3-9-102,1-1 1,1 1 0,-1-1 0,1 1 0,0 0-1,1 0 1,0 0 0,0 0 0,0 8 0,1-7 39,1 0 0,0 0 0,0 0 0,0-1 0,6 15 0,-6-19-120,1 0 0,-1 0 0,1 0 0,0 0 0,0 0 0,0 0 0,0-1 0,0 1-1,1-1 1,-1 1 0,1-1 0,-1 0 0,1 0 0,0 0 0,0-1 0,4 3 0,0-1 32,0 0 1,0-1 0,0 0 0,0 0-1,1 0 1,-1-1 0,1 0 0,-1 0-1,13-2 1,-14 1-31,-1-1 1,0 0-1,0 0 0,0-1 0,0 0 1,0 0-1,0 0 0,0 0 0,-1-1 0,1 1 1,-1-1-1,1-1 0,-1 1 0,7-8 1,-3 2 14,0 0 0,-1-1 0,-1 0 0,1-1 0,-1 1 0,-1-1 0,0 0 0,-1-1 0,0 1 0,0-1 0,-1 0 0,1-17 0,0-12 83,-2 0 1,-4-56 0,-1 15-11,-5-108 180,1 74-129,3 55-27,4 56-164,-1-3-48,0 12 9,-1 28-48,5 60-1,-1-57 51,6 78-69,1 56-10,-7-132 121,2 0 0,11 50 0,-9-52 26,-3-23 40,1 1 0,0-1 0,0 0 0,1 0 0,1 0 0,11 18 0,-13-21 18,4 6 331,-8-15-421,1 0-1,-1 0 1,0 0-1,0 0 1,0 1-1,0-1 1,0 0-1,1 0 1,-1 0-1,0 0 1,0 0-1,0 0 1,0 0-1,0 0 0,1 0 1,-1 0-1,0 0 1,0 0-1,0 0 1,0 0-1,1 0 1,-1 0-1,0 0 1,0 0-1,0-1 1,0 1-1,1 0 1,-1 0-1,0 0 1,0 0-1,0 0 1,0 0-1,6-11 202,29-72-677,-34 81 357,1 0 0,-1 0 0,0-1 0,1 1 0,0 0 0,-1 0 0,1 0 0,3-2 0,3-1-3299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5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11656,'0'0'4440,"10"-4"-4047,37-8 7,-43 11-326,-1 1-1,1 0 1,-1-1 0,1 1 0,0 1 0,-1-1-1,1 1 1,-1-1 0,1 1 0,-1 0 0,1 0-1,-1 0 1,1 1 0,-1-1 0,0 1 0,0 0-1,0 0 1,0 0 0,0 0 0,0 1-1,-1-1 1,4 4 0,-1 1 123,0-1 0,-1 1 0,1 0 0,-1 0-1,-1 0 1,0 0 0,0 1 0,3 9 0,0 8 629,4 46 0,-3-10 270,-5-53-862,-1-1 0,1 0 0,0 1 0,1-1 0,0 0 1,6 12-1,-7-16-107,0 0 1,0-1-1,0 1 1,1 0-1,-1-1 1,1 0-1,-1 1 1,1-1-1,0 0 1,0 0-1,0 0 1,0-1-1,0 1 1,0-1-1,0 0 1,6 2 0,-4-3-91,0 0 1,-1-1 0,1 1-1,0-1 1,-1 0 0,1-1-1,-1 1 1,1-1 0,-1 1-1,5-4 1,2-2-260,-1 2-3501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0 10248,'0'0'3449,"-12"9"-3001,-129 104 1287,98-79-872,-1-2 1,-80 43 0,-145 98 2894,265-169-3593,1-3-30,0 1 1,0 0 0,1 0-1,-1 0 1,1 1 0,0-1 0,-3 4-1,5-6-115,0 1 0,0-1 0,0 0 0,0 0 0,0 1 0,0-1 1,0 0-1,0 1 0,0-1 0,0 0 0,0 0 0,0 1 0,0-1 0,0 0 0,0 1 0,0-1 0,0 0 0,1 0 0,-1 1 0,0-1 0,0 0 0,0 0 0,0 0 0,1 1 0,-1-1 0,0 0 0,0 0 0,1 0 0,-1 0 0,0 1 0,0-1 0,1 0 0,-1 0 0,0 0 0,8 3-2930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45 138 3712,'0'0'11265,"-8"10"-10852,4-3-355,-1 0 0,1 0-1,1 0 1,-1 0 0,1 1 0,1-1-1,-1 1 1,1 0 0,0 0 0,1 0-1,0 0 1,0 11 0,12 346 1948,-9-315-1680,0 60 1147,-2-102-1070,0-10 36,-1-16 46,9-428 1044,-21 277-917,6 99-312,7 45-175,0 19-73,0 1 0,0-1 0,-3-10 0,3 14 24,0 0 0,0-1 0,0 1-1,0 0 1,0 0 0,0-1 0,0 1-1,1 0 1,-1 0 0,1-3 0,27 15 308,-5-1-271,1 0 1,0-2 0,42 7-1,-14-7 156,63 0 0,-54-6-36,54-2 168,-45 0-131,-66 1-262,-3 0 6,0 0 0,-1 0 1,1 0-1,0 0 0,0 0 0,0 0 1,0 0-1,-1 0 0,1 1 1,0-1-1,0 0 0,0 1 1,-1-1-1,2 1 0,-1 0 6,0 0 1,0 0-1,-1 0 0,1 0 0,-1 0 1,1 0-1,-1 0 0,1 0 0,-1 1 0,1-1 1,-1 0-1,0 0 0,0 0 0,0 1 1,0-1-1,1 0 0,-2 0 0,1 1 1,0-1-1,0 1 0,-6 34 51,3-20-23,1 1-8,2-11-21,0-1 0,-1 1 1,1-1-1,-1 0 0,-1 1 1,-1 5-1,2-10-19,1 0-1,0 0 1,-1-1 0,1 1-1,0 0 1,0 0 0,0 0 0,0 0-1,0 0 1,0 0 0,0 0-1,0 0 1,0 0 0,0 0 0,0 0-1,1 0 1,-1 1 0,4 3-3752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3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60 3408,'0'0'7049,"2"-8"-6608,1-2-94,3-9-304,-5-4 4141,-9 31-3145,-30 64-159,-106 139 1043,95-146-707,45-59-1031,1-2 774,12-9-430,1-4-451,-1 0 0,1 0 0,-1-1 0,-1 0 0,0 0 0,10-18 0,14-18 134,3 6-22,9-12 8,-26 28-6,32-34 0,-41 47-84,-2 2-44,-1 10-2935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4120,'0'0'14543,"7"-8"-14285,26-27 4,-28 32-210,-1-1 0,0 1 0,1 0 0,0 0 1,0 1-1,0-1 0,0 1 0,0 0 0,0 0 0,1 1 0,-1-1 0,7 0 0,-3 1 29,174-26 1236,-156 25-1081,0 1 1,0 2-1,0 0 0,40 8 0,7 9 507,-73-18-725,1 0 0,-1 0-1,0-1 1,0 1 0,0 0 0,0 0 0,0-1-1,0 1 1,0 0 0,0-1 0,0 1-1,0-1 1,0 0 0,2 0 0,9-5 178,-11 5-195,-1 1 0,1 0 0,-1-1 0,1 1-1,0-1 1,-1 1 0,1-1 0,-1 1 0,1-1 0,-1 1 0,0-1 0,1 0 0,-1 1 0,0-1 0,1 0 0,-1 1 0,0-1 0,1-1 0,6-10-290,0 5-2780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6128,'0'0'13225,"9"-5"-13100,2-2-65,1 0 0,0 1 0,0 1 0,1 0 0,17-4 0,20 0 290,1 2 0,84 0 1,-73 10 385,-61-3-748,-1 0 1,1 0-1,-1 1 1,1-1-1,-1 0 1,1 0 0,-1 1-1,1-1 1,-1 1-1,1-1 1,-1 1-1,1-1 1,-1 0 0,1 1-1,-1-1 1,0 1-1,1 0 1,-1-1-1,0 1 1,0-1-1,1 1 1,-1 1 0,1 0-2062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3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4816,'0'0'14093,"1"9"-13795,10 151 738,-5-53-512,-4-27-136,0 7 51,0-33-129,-3-36-101,3 21 0,-1-33-138,-1 0 0,-1-1 0,1 1-1,-2 6 1,1-6 32,1-1 0,-1 0-1,1 1 1,0 5 0,2-4 676,-5-102-159,1-30-370,0-82 296,2 161-289,10-86-1,0-10 124,-8 120-279,-1 19-78,0 0-1,-1 0 1,0 0-1,0 0 1,1 0-1,-2 0 0,1 0 1,0 0-1,-1 1 1,1-1-1,-2-4 1,1 4-15,1 3-7,0 0 0,0 0 0,0 0 1,0 1-1,-1-1 0,1 0 0,0 0 0,0 0 0,0 0 1,0 0-1,0 0 0,0 0 0,0 0 0,0 0 0,0 0 1,0 0-1,0 0 0,0 0 0,0 0 0,0 0 0,0 0 0,0 0 1,0 0-1,0 0 0,0 0 0,0 0 0,0 0 0,-1 0 1,1 0-1,0 0 0,0 0 0,0 0 0,0 0 0,0 0 0,0 0 1,0 0-1,-2 8 10,0 1-13,0 1 0,1-1 0,0 1 0,1 15 0,-1 10-13,3 156-64,1-88 58,4 29 12,-3-80 8,-2 1 1,-9 99-1,6-142 18,0 1-1,1-1 1,0 1-1,2 11 1,-1-16 24,-1-3 45,1-6-25,1-7-86,1-8-1220,2-32 1,-5 46 243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5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4512,'0'0'8224,"-8"5"-7754,0 0-325,4-3-66,0 1 0,0-1 0,0 1 0,0 0 0,0 0 0,1 1 0,-1-1 0,1 1 0,0-1 0,-3 6 0,-17 19 948,17-22-491,1 1 1,0-1-1,-9 14 1,-64 152 2527,66-137-2600,-7 37 0,4-11-82,-18 58 457,-22 148 0,49-224-637,2 0 0,2 0 0,2 0 0,2 0 0,2 0 1,1 0-1,14 49 0,58 137 1426,-72-216-1475,3 7 622,13 26-1,-17-36-254,-2-2 417,0-7-1903,-1-5-1786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1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180 629 6928,'0'0'6320,"-8"11"-5970,1-1-285,-86 134 882,80-121-684,1 0-1,2 0 1,0 1-1,1 1 0,-6 27 1,14-49-207,0 0 1,1 0-1,0 0 0,-1 0 1,1-1-1,0 1 1,1 0-1,-1 0 0,0 0 1,1 0-1,-1-1 0,1 1 1,0 0-1,0 0 1,0-1-1,1 1 0,1 2 1,-2-3-20,1-1 0,-1 1 1,1-1-1,-1 0 1,1 0-1,0 0 0,0 0 1,-1 0-1,1 0 0,0-1 1,0 1-1,0 0 1,0-1-1,0 0 0,0 1 1,0-1-1,0 0 0,0 0 1,0 0-1,0 0 1,0-1-1,0 1 0,0 0 1,0-1-1,-1 1 0,3-2 1,8-2 94,0 0 1,-1-1-1,1-1 0,-1 0 1,16-12-1,49-44 474,-57 44-385,-1-1 0,-1-2 0,28-41 0,32-76 1144,-79 148-1210,0-1-1,1 0 1,1 1 0,0-1-1,0 1 1,2 14 0,1 0-71,0 0 0,9 30 1,-11-50-69,1 0 1,-1 0-1,1 0 0,0 0 1,0 0-1,0 0 0,0-1 1,1 1-1,-1-1 0,1 1 1,0-1-1,0 0 0,0 0 1,1-1-1,-1 1 0,1-1 1,-1 1-1,1-1 0,0 0 1,0-1-1,0 1 0,0-1 1,0 1-1,0-1 0,1 0 1,-1-1-1,0 1 1,0-1-1,1 0 0,-1 0 1,0 0-1,1 0 0,-1-1 1,0 0-1,0 0 0,0 0 1,1 0-1,5-4 0,-2 2 5,0-1-1,0 0 1,0-1 0,-1 0-1,0 0 1,0 0 0,0-1-1,0 0 1,-1 0-1,0-1 1,0 0 0,-1 0-1,0 0 1,7-14-1,-8 10 5,1 0-1,-1-1 0,-1 0 0,0 0 1,0 0-1,-2 0 0,1 0 0,-1 0 1,-1-1-1,-2-14 0,0 8 36,-1 0 0,0 1 0,-2-1 0,0 1 0,-12-27 0,17 44-51,-1 0 1,1-1-1,-1 1 0,0 0 0,1 0 1,-1-1-1,0 1 0,0 0 0,0 0 1,0 0-1,0 0 0,0 0 0,0 0 0,0 0 1,0 1-1,-1-1 0,1 0 0,0 1 1,-1-1-1,1 1 0,0-1 0,-1 1 1,1-1-1,0 1 0,-3 0 0,12 1 32,1 0 0,-1 1 0,1 0 1,12 6-1,16 4-21,59 12 8,2-4 1,143 11 0,-223-30-31,0 0 0,0-2 0,0 0 0,-1-1 0,1-1 0,21-6 0,-56 20 79,0 2 0,1 0 0,-18 20 0,16-17-35,-1 1-2,-2 1 15,0 1-1,2 1 0,0 1 1,1 1-1,-17 26 1,34-45-36,-1 1 0,0-1-1,1 0 1,0 1 0,0-1 0,0 1 0,0 0 0,0-1-1,1 1 1,-1 0 0,1-1 0,0 1 0,0 0 0,2 6-1,-2-8-9,0-1 1,1 1-1,0-1 0,-1 1 0,1-1 0,0 1 0,0-1 0,0 0 0,0 1 0,0-1 0,0 0 0,0 1 0,0-1 0,1 0 0,-1 0 0,0 0 1,1 0-1,-1-1 0,0 1 0,1 0 0,-1 0 0,1-1 0,0 1 0,-1-1 0,1 0 0,-1 1 0,1-1 0,0 0 0,-1 0 0,1 0 1,0 0-1,-1 0 0,1 0 0,2-1 0,3 0 11,0-1 0,0 0 0,0 0 0,0 0 0,0-1 0,-1 0 0,1-1 0,-1 1 0,0-1 0,0-1 0,0 1 0,-1-1 0,1 0 0,-1 0 0,0 0 0,-1-1 0,5-6 0,3-5 25,-1-1 0,-1 0 0,-1 0 0,12-36 0,-16 42 16,-1-1 0,-1 0 0,0-1 0,0 1 0,-2 0 0,1-16 0,-3 45 13,0 0 0,-5 19 0,4-24-62,0 1-1,0-1 1,1 1-1,1 0 1,0-1-1,1 14 0,0-18-11,1 1-1,-1-1 0,1 0 0,0 0 0,1 0 0,0 0 0,0 0 0,5 8 0,-6-12 2,1 0-1,-1-1 1,0 0 0,1 1 0,-1-1 0,1 0 0,0 0 0,0 0-1,0 0 1,0-1 0,0 1 0,0-1 0,0 0 0,1 0 0,-1 0-1,0 0 1,1-1 0,-1 1 0,0-1 0,5 0 0,2 0 9,-1-1 0,1 0 0,0 0 0,0-1 1,-1 0-1,1-1 0,-1 0 0,0 0 0,0-1 0,11-6 1,9-8 67,44-35 0,-33 24 6,43-42 25,-82 70-108,0 1-1,0-1 0,0 0 1,0 1-1,0-1 0,0 0 1,0 1-1,0-1 1,0 1-1,0 0 0,1-1 1,-1 1-1,2-1 0,-3 2 1,0-1 0,1 0 0,-1 0-1,1 0 1,-1 0 0,0 0-1,1 0 1,-1 1 0,1-1-1,-1 0 1,0 0 0,1 0-1,-1 1 1,0-1 0,0 0 0,1 1-1,-1-1 1,0 0 0,0 0-1,1 1 1,-1-1 0,0 1-1,0-1 1,0 0 0,1 1-1,-1 0 1,1 3 6,-1 0 1,1 1-1,-1-1 0,0 1 0,0 7 1,-1 0-1,1 3-11,1 1 0,0-1 0,1 0 0,7 29 0,-8-40 4,1 1-1,-1-1 0,1 0 1,0 1-1,0-1 0,1 0 0,-1 0 1,1 0-1,0-1 0,0 1 0,0-1 1,1 1-1,-1-1 0,1 0 1,0-1-1,-1 1 0,1 0 0,1-1 1,-1 0-1,6 2 0,6 1 2,1-2 0,-1 0 1,0-1-1,1 0 0,0-1 0,-1-1 0,1-1 1,0 0-1,-1-2 0,30-7 0,-2-2 22,-1-3 1,71-34-1,-57 18 39,68-48 0,-97 60-45,-22 16-6,0-1-1,-1 0 1,1-1 0,-1 1-1,0-1 1,0 0 0,0-1-1,-1 1 1,5-8 0,-12 13 0,1 1 1,-1 0 0,1-1 0,-1 1-1,1 0 1,0 0 0,-1 0-1,-3 3 1,-23 16 4,1 1-1,1 1 1,1 2 0,1 0-1,1 2 1,-24 33-1,46-58-14,1 1 1,-1 0-1,1 0 0,0 0 0,-1 0 0,1 1 0,0-1 0,0 0 0,1 0 0,-1 1 0,0-1 0,1 0 0,-1 1 0,1-1 0,0 1 0,0-1 0,0 1 0,0-1 0,0 0 0,1 1 1,-1-1-1,1 1 0,-1-1 0,1 0 0,1 3 0,0-3 2,0 1 1,0 0-1,1-1 0,-1 0 1,1 1-1,-1-1 0,1 0 1,0-1-1,0 1 0,0 0 1,0-1-1,0 0 1,0 1-1,0-1 0,1 0 1,-1-1-1,6 2 0,-1-1 5,0 0-1,0 0 1,0-1-1,0 0 0,0 0 1,0-1-1,0 0 0,0 0 1,0-1-1,0 0 1,0-1-1,0 1 0,-1-1 1,8-5-1,-4 2 3,-2-1 0,1 0 0,-1-1 0,0 0 0,0 0 0,-1-1 0,0 0 0,10-17 0,1-6 6,-1-2 0,-2 1 0,-2-2 0,-1 0 0,9-41-1,-4 8 21,-4-1 0,-3 0-1,-3-1 1,-3 0-1,-5-102 1,0 163-29,-5-34 24,5 40-29,-1 1 1,1 0-1,-1 0 0,1 0 0,-1 0 0,0 0 0,0 0 0,0 1 0,0-1 1,0 0-1,0 0 0,-1 1 0,1-1 0,0 1 0,-1-1 0,-2-2 0,3 4-1,0 0-1,1 0 1,-1-1-1,1 1 1,-1 0-1,0 0 1,1 0-1,-1 0 1,0-1-1,1 1 1,-1 0-1,0 0 1,1 1-1,-1-1 1,0 0-1,1 0 1,-1 0-1,0 0 1,1 0-1,-1 1 0,0-1 1,1 0-1,-1 1 1,1-1-1,-1 0 1,1 1-1,-1-1 1,0 1-1,-14 17-11,14-16 10,-11 16-9,2 1 0,0 1-1,1-1 1,1 2 0,0-1 0,2 1 0,0 0 0,-2 27 0,1 3-19,3 1-1,3 70 1,4-71-1,1 0-1,18 79 1,-14-99 30,1 0 1,1-1 0,2 0 0,1 0 0,21 34-1,-28-55 52,0 0-1,0 0 0,1-1 0,0 0 1,1 0-1,11 9 0,-15-14-319,0 0 0,0 0 1,1 0-1,-1-1 0,1 0 0,-1 0 0,1 0 1,0 0-1,0-1 0,-1 0 0,1 0 0,0 0 0,0-1 1,9 1-1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8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88 5120,'0'0'5841,"-5"-8"-5533,-13-24 55,16 29-109,0-1 1,0 1 0,0 0-1,-1 0 1,-5-5 0,-4-6 1234,7 10-20,5 4-1406,-1 0-1,1 0 1,0 0 0,0 0-1,-1 0 1,1 0-1,0 0 1,0 0-1,-1 0 1,1 0 0,0 0-1,0-1 1,0 1-1,-1 0 1,1 0 0,0 0-1,0 0 1,0-1-1,0 1 1,-1 0-1,1 0 1,0 0 0,0-1-1,0 1 1,0 0-1,0 0 1,0 0 0,0-1-1,0 1 1,0 0-1,0-1 1159,4 1 2579,14 2-2993,2 17-104,-5-3-279,-1-1-224,0 0 1,-1 2 0,0-1 0,-1 1 0,13 27 0,3 2 36,-1 0-12,-2 0-1,33 85 1,-34-61 19,21 101 1,-37-125-92,-1 0 1,-1 80 0,-15 96 589,8-194-627,-3 9 91,0 1 1,-11 36-1,7-31 6,5-25-61,0 0 0,-2-1 0,-6 19 1,6-25-110,0 3 123,-1-1-1,-10 18 0,13-27-123,1-1 0,0 0 0,-1 0 0,0 0 0,0 0-1,0 0 1,0 0 0,0-1 0,0 0 0,-1 1 0,1-1-1,-1 0 1,-6 2 0,9-4-53,0 1-1,0-1 1,0 1-1,0-1 1,0 0-1,0 0 1,0 0-1,0 0 1,-1 1 0,1-1-1,-2-1 1,3 1 9,0 0 0,0 0 0,0 0 1,0 0-1,0-1 0,0 1 0,-1 0 0,1 0 1,0 0-1,0 0 0,0 0 0,0-1 0,0 1 1,0 0-1,0 0 0,0 0 0,0-1 1,0 1-1,0 0 0,0 0 0,0 0 0,0 0 1,0-1-1,0 1 0,0 0 0,0 0 0,0 0 1,0 0-1,0-1 0,0 1 0,1 0 1,-1 0-1,0 0 0,0 0 0,0 0 0,0-1 1,0 1-1,1 0 0,16-19-3250,-15 17 1526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19:0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229 286 3712,'0'0'3280,"-5"-8"-2670,3 3-515,-5-7 385,1 1 0,-2 0 0,1 0 0,-10-9 0,15 18-285,0 0 1,0 0-1,0 1 0,0 0 1,0-1-1,0 1 0,-1 0 1,-2-2-1,4 3-113,0 0 0,1 0 0,-1-1 0,0 1 0,0 0 0,0 0 0,1 0 1,-1 0-1,0 0 0,0 0 0,0 0 0,1 1 0,-1-1 0,0 0 0,0 0 0,0 0 0,1 1 0,-1-1 0,0 0 0,1 1 0,-1-1 0,0 1 0,1-1 0,-1 1 0,0-1 1,1 1-1,-1-1 0,1 1 0,-1 0 0,1-1 0,-1 2 0,-3 5 94,1 0-1,0 0 1,1 0 0,-1 0 0,1 0-1,-1 8 1,-4 50 572,5-46-510,-10 247 2355,10-214-2028,0-26 51,1-1 0,4 33 0,-2-40-19,-1-15-432,0 0-1,0-1 0,0 1 1,0 0-1,0-1 1,1 1-1,-1 0 0,1-1 1,0 1-1,-1-1 0,1 1 1,1-1-1,-1 1 1,3 3-1,-4-4 265,-3-3 411,3 0-784,-1 1 0,1-1 0,-1 1 0,1-1 0,-1 1 0,1-1 0,-1 1 0,1-1 0,0 1 0,-1-1-1,1 1 1,0-1 0,-1 0 0,1 1 0,0-1 0,0 1 0,0-2 0,-2-16 156,1-1 0,1-25 1,1 23-105,-11-337 811,5 291-791,3 28-23,-2 0 0,-1 1 0,-19-67 0,17 87 7,-10-18 0,12 27-23,5 8-77,0 0-1,-1 1 1,1-1-1,-1 0 0,1 0 1,-1 1-1,1-1 1,-1 1-1,0-1 1,1 1-1,-1-1 1,0 0-1,-1 0 1,0 3 83,5 5-40,-1-2-46,0-1-1,1 1 1,0-1 0,0 0 0,0 0 0,0 0 0,1 0-1,0 0 1,0-1 0,0 0 0,0 0 0,0 0-1,0 0 1,1-1 0,-1 1 0,1-1 0,0 0 0,0-1-1,0 1 1,8 0 0,1 1 3,1 0 0,0-2 0,0 0 0,17-1 0,61-8 67,-3-1 66,70 3 394,-146 6-457,-8 0-45,-1 0-1,0 0 1,1-1 0,-1 0 0,0 0-1,1 0 1,6-3 0,-11 4-21,0 0 0,1-1 0,-1 1 0,0 0 0,1-1 0,-1 1 0,0 0 0,1 0 0,-1 0 0,0 0 0,1 0 0,-1 1 0,0-1 0,0 0 0,1 0 0,-1 1 0,0-1 0,0 1 0,3 1 0,-1-3 73,-3 1-32,0 3-17,0-3-10,2 14 44,18 125 70,-7-34-40,-11-64-65,-2-34-3,0 0 0,0 1 0,1-1 1,0 1-1,4 13 0,-4-20-26,-1-1-1,0 1 0,1-1 1,-1 1-1,1-1 0,-1 1 1,1 0-1,0-1 0,-1 0 0,1 1 1,-1-1-1,1 1 0,0-1 1,-1 0-1,1 1 0,0-1 1,-1 0-1,1 0 0,0 0 1,0 1-1,-1-1 0,1 0 0,0 0 1,0 0-1,-1 0 0,1 0 1,0 0-1,-1-1 0,1 1 1,0 0-1,1-1 0,1 1-42,1-1-1,-1 0 0,0-1 1,0 1-1,6-3 0,-5 0-72,0 1 0,0 0 0,0-1 0,0 0 1,5-7-1,3-6-3999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2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246 395 3312,'0'0'9446,"-9"-5"-9155,-31-13 2,38 17-244,-1 1-1,0-1 1,1 0-1,-1 1 1,0 0 0,1-1-1,-1 1 1,0 0-1,1 0 1,-1 1-1,0-1 1,1 1-1,-6 1 1,-2 0 137,3-1-78,0 1 0,0-1 0,0 1 0,0 1 0,1-1 1,-1 1-1,1 0 0,0 1 0,0-1 0,0 1 0,0 0 1,1 1-1,0 0 0,-1-1 0,2 2 0,-1-1 0,1 0 1,-7 11-1,7-9-14,0 1 0,1 0 0,0 0 0,0 0 0,0 1 0,1-1 0,0 1 0,1-1 0,0 1 0,0 0 0,1-1 0,0 1 0,1 0 0,2 12 0,1-1 81,1 0 0,1 0 1,14 31-1,-19-49-151,-1-1-1,1 1 0,0-1 1,0 1-1,0-1 1,0 1-1,0-1 1,0 1-1,0-1 0,0 0 1,0 0-1,1 0 1,-1 0-1,1 0 1,-1 0-1,0 0 1,1 0-1,0 0 0,-1-1 1,1 1-1,0 0 1,-1-1-1,1 0 1,0 1-1,-1-1 0,1 0 1,0 0-1,0 0 1,-1 0-1,1 0 1,3-1-1,-2 0 8,0 0-1,0 0 1,-1 0-1,1-1 1,0 1-1,-1-1 1,1 0 0,-1 1-1,0-1 1,0-1-1,1 1 1,-1 0-1,0 0 1,-1-1-1,1 1 1,0-1 0,2-4-1,9-22 157,-2 1 1,0-1-1,-2-1 0,-1 0 1,7-53-1,-12 55-43,0 10-36,-2 0 0,0 0 0,-2-22 0,-1 13-4,2-1 1,2-32-1,0-21 83,1-4-30,2 42-49,-6 33-47,0 6-31,0 8-19,-4 29-36,2 0 1,2 36 0,8 67-13,-2-62 33,-5 5 4,3-48 9,14 103 96,3-18 311,-23-102-307,3-13-98,-1-1-1,1 1 1,0 0 0,-1 0-1,1 0 1,0 0-1,0 0 1,0 0 0,0 0-1,-1 0 1,1 0-1,0-1 1,1 1 0,-1 0-1,0 0 1,0 0-1,0 0 1,1 0 0,-1 0-1,0 0 1,1 1-1,0-3-68,-1 1-1,0 0 0,1 0 1,-1 0-1,0-1 0,1 1 1,-1 0-1,0 0 0,1-1 1,-1 1-1,0 0 0,1-1 1,-1 1-1,0 0 0,0-1 1,0 1-1,1 0 0,-1-1 1,0 1-1,0-1 0,0 1 1,0 0-1,0-1 0,0 1 1,1-1-1,-1 1 0,0 0 1,0-1-1,0-1-1146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7232,'0'0'3988,"1"-8"-3462,1-24 9,-1 25 530,1 6-52,0 8 702,0 1-1460,0-1 0,0 0 0,4 10 0,-2-9-83,-1 1 1,3 15-1,-1 20 399,-2-1 0,-5 82 0,2-120-536,0 17 212,7 44-1,-4-42 37,1 40-1,0 24 528,0-14-11,-4-70-721,0 1 1,-1 0-1,0 0 0,0-1 0,0 1 1,0-1-1,0 1 0,-1-1 0,-3 6 1,-1 3 316,6-10-199,4-8-149,-3 4-53,0-1-1,-1 1 0,1-1 1,0 1-1,-1-1 1,1 1-1,-1-1 0,0 0 1,1 1-1,-1-4 0,2-8-34,22-56-2258,-23 66 1436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7528,'0'0'4708,"-8"2"-4271,-8 1-357,0 0 587,12-2 2850,4-1-3467,1 0-1,0 1 1,-1-1 0,1 0 0,0 1-1,-1-1 1,1 1 0,-1-1 0,1 1 0,-1-1-1,1 1 1,-1-1 0,1 1 0,-1 0-1,1-1 1,0 2 0,6 7 317,-2-5-216,1-1 0,-1 0 0,1 0 0,0 0 0,1-1 0,7 2 0,42 9 548,-43-11-543,212 24 1945,-196-24-1802,68 4 881,-97-6-1167,0 0-1,1 0 1,-1-1 0,0 1-1,1 0 1,-1 0 0,0 0-1,0 0 1,1 0 0,-1 0-1,0 1 1,1-1 0,-1 0-1,0 0 1,1 0 0,-1 0-1,0 0 1,1 0 0,-1 0-1,0 1 1,0-1 0,1 0-1,-1 0 1,0 0 0,0 1 0,1-1-1,-1 0 1,0 0 0,0 1-1,0-1 1,1 0 0,-1 1-1,0-1 1,0 0 0,0 0-1,0 1 1,0-1 0,0 0-1,0 1 1,1-1 0,-1 0-1,0 1 1,0-1 0,0 0-1,0 1 1,-1-1 0,1 1 52,-2 8-3369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2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5016,'0'0'9318,"6"-8"-8876,17-27-9,-22 34-335,0 0 1,0-1-1,-1 1 1,1 0-1,0 0 1,1 0-1,-1 0 1,0 0-1,0 0 1,0 0-1,1 1 1,-1-1-1,0 0 1,1 1-1,-1-1 1,0 1-1,1-1 1,-1 1-1,4-1 1,-3 1 29,1 1 0,0-1 0,0 0 0,-1 1 0,1 0 0,0 0 1,3 1-1,9 3 134,79 14 758,-56-10-676,63 7-1,-33-11-112,293 9 512,-141-23-225,-214 9-445,0 0 0,-1 1 0,1 0 0,0 0 0,0 0 0,0 0 0,9 4 0,-14-4-20,0-1-48,-1 0 0,0 0-1,0 0 1,0 0 0,0 0 0,0 0-1,0 1 1,0-1 0,0 0 0,0 0 0,0 0-1,0 0 1,0 0 0,0 0 0,0 0-1,0 0 1,0 0 0,0 1 0,0-1 0,0 0-1,0 0 1,0 0 0,0 0 0,0 0 0,0 0-1,0 0 1,0 0 0,0 1 0,0-1-1,0 0 1,0 0 0,0 0 0,0 0 0,0 0-1,0 0 1,0 0 0,0 0 0,0 0-1,0 1 1,0-1 0,0 0 0,-1 0 0,1 0-1,0 0 1,0 0 0,0 0 0,0 0-1,0 0 1,0 0 0,0 0 0,0 0 0,0 0-1,-1 0 1,1 0 0,0 0 0,0 0 0,0 0-1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336 395 5920,'0'0'6338,"-9"-4"-5976,0-1-258,4 3-50,1-1 1,-1 1-1,0 0 1,0 0-1,0 1 1,0 0-1,0-1 1,0 2 0,-1-1-1,-6 0 1,1 1 75,1 0 1,0 1 0,0 0 0,0 0 0,0 1 0,0 0-1,1 1 1,-1 0 0,1 1 0,-1 0 0,1 0-1,0 1 1,1 0 0,-1 1 0,1 0 0,-9 7 0,9-5 3,-1 0 0,1 1 0,1 0 1,-1 0-1,2 1 0,-1 0 0,1 0 1,1 1-1,0-1 0,0 1 0,1 0 1,-3 14-1,6-19-83,1 0-1,-1 0 1,1 0 0,0 0 0,1 0 0,-1 0 0,1-1 0,1 1-1,-1 0 1,1 0 0,0 0 0,0-1 0,0 1 0,1-1-1,5 9 1,-4-9-2,0 1-1,-1-1 0,2 0 0,-1-1 1,0 1-1,1-1 0,0 1 0,0-1 1,1-1-1,-1 1 0,1-1 0,-1 0 1,1 0-1,9 3 0,-11-6-12,-1 1 0,1-1 0,-1 1 0,0-1 0,1 0 0,-1 0 0,1 0 0,-1-1 0,0 1 0,1-1 0,-1 0 0,5-1 0,-2-1 25,0 0 0,-1 0 0,1 0 0,-1 0-1,0-1 1,7-6 0,-2 0 60,0 0-1,-1-1 1,0-1-1,0 0 1,8-15-1,-5 4 36,-2 0 0,0 0 0,-1-1-1,-2-1 1,6-27 0,-7 13 106,0 0 0,-1-63 1,-6 85-180,0 0 1,-1 0 0,-1 0 0,-5-17 0,-26-65 270,7 40-90,27 58-250,0 0 0,0 0 0,0 1 0,-1-1-1,1 0 1,-1 1 0,1-1 0,0 0 0,-1 1 0,1-1 0,-1 0 0,0 1 0,1-1-1,-2 0 1,2 1-12,0 0 0,0 0 0,-1 0-1,1 0 1,0 0 0,0 0 0,0 0-1,-1 0 1,1 0 0,0 0 0,0 0-1,-1 0 1,1 0 0,0 0 0,0 0-1,-1 0 1,1 0 0,0 0 0,0 0-1,0 0 1,-1 1 0,1-1 0,0 0-1,0 0 1,0 0 0,-1 0 0,1 1-1,0-1 1,0 0 0,0 0 0,-1 2-7,0 0 0,0 0 0,0-1 1,0 1-1,1 0 0,-1 0 0,1 0 1,-1 0-1,1 0 0,-1 3 1,1 33-38,2 0 1,1-1 0,13 64 0,1-33 3,28 73 1,-20-55 103,-19-60 34,2 0 0,20 47 0,-28-73-84,1-1-1,-1 1 0,1 0 0,0 0 0,-1-1 1,1 1-1,-1 0 0,1-1 0,-1 1 1,1 0-1,-1-1 0,0 1 0,1-1 0,-1 1 1,1-1-1,-1 1 0,0-1 0,1 1 1,-1-1-1,0 0 0,11-17 37,29-74 77,-25 56-3200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2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11256,'0'0'4281,"11"-4"-3986,-1 0-214,-5 1-37,0 1 1,0 0 0,1 0-1,-1 1 1,0-1 0,1 1-1,-1 0 1,1 1 0,0-1-1,-1 1 1,11 1 0,-7 0 90,0 1 0,-1 0-1,1 0 1,0 1 0,-1 0 0,0 0 0,1 1 0,-1 0-1,-1 1 1,1 0 0,-1 0 0,1 0 0,-2 1 0,1 0 0,-1 1-1,1-1 1,-2 1 0,1 0 0,-1 1 0,0-1 0,7 15-1,-1 3 238,4 2 129,-3 1 1,0 0-1,13 49 1,-24-73-445,-1-1 0,1 0 0,1 0 1,-1-1-1,0 1 0,1 0 0,-1 0 1,1 0-1,0-1 0,0 1 0,0-1 1,0 0-1,3 3 0,-3-3 33,-2-2-75,1 1 1,-1-1-1,0 1 1,0-1 0,1 0-1,-1 0 1,0 1-1,1-1 1,-1 0-1,0 1 1,1-1-1,-1 0 1,1 0-1,-1 0 1,0 0-1,1 1 1,-1-1-1,1 0 1,-1 0 0,1 0-1,-1 0 1,1 0-1,-1 0 1,0 0-1,1 0 1,-1 0-1,1 0 1,-1 0-1,1 0 1,-1-1-1,0 1 1,1 0-1,-1 0 1,1 0-1,-1 0 1,0-1 0,1 1-1,-1 0 1,1-1-1,-1 1 1,0 0-1,0 0 1,1-1-1,4-3-59,0 1-1,0 0 0,-1-1 0,0 0 1,5-4-1,-1-3-2803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2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11352,'0'0'1229,"-6"8"-1049,-105 123 835,98-117-860,-116 112 1539,-29 24 903,156-147-2529,-5 3 123,1 1 0,0-1 0,1 1-1,0 0 1,0 0 0,-6 12 0,10-19-172,1 1 1,0-1-1,0 0 0,0 1 1,0-1-1,0 0 0,0 0 0,-1 1 1,1-1-1,0 0 0,0 1 1,0-1-1,0 0 0,0 1 0,0-1 1,0 0-1,1 1 0,-1-1 1,0 0-1,0 0 0,0 1 0,0-1 1,0 0-1,0 1 0,0-1 1,1 0-1,-1 0 0,0 1 0,0-1 1,0 0-1,1 0 0,-1 1 1,0-1-1,0 0 0,1 0 0,-1 0 1,3 1-2461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6224,'0'0'13871,"10"-5"-13751,34-14 2,-41 18-100,1 0 0,-1 0 1,1 0-1,-1 1 0,1-1 1,0 1-1,-1 0 0,1 0 1,0 1-1,-1-1 1,1 0-1,6 3 0,6 0 70,283 14 1030,-278-18-994,-17 0-91,0 0 0,0 1 1,1 0-1,-1 0 0,0 0 0,0 1 0,0-1 0,5 2 0,-8-2-11,1 1 0,-1-1 0,1 0-1,-1 0 1,1 0 0,-1 0 0,0 0 0,1 0-1,-1-1 1,1 1 0,-1 0 0,0-1-1,1 1 1,-1-1 0,0 1 0,1-1 0,-1 0-1,0 1 1,0-1 0,1 0 0,-1 0 0,0 0-1,1-1 1,-1 1-223,-1 0 0,1 1 0,-1-1-1,1 0 1,-1 0 0,1 1 0,-1-1 0,0 0 0,1 0 0,-1 1-1,0-1 1,0 0 0,0 0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1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233 135 8640,'0'0'8425,"-10"15"-8107,1 0-230,-1 0 7,1 0 1,1 0 0,0 1 0,-7 23 0,-11 51 514,3 1 0,-10 105-1,0 85 947,23-156 1079,2-151-1663,-5-78-232,2-167 0,12 174-441,4 0 0,4 0 0,23-102 0,-28 183-241,1-1 0,1 1 0,7-18 0,-10 28-34,0 0-1,0 1 0,1-1 1,0 1-1,0 0 0,0-1 0,0 2 1,1-1-1,0 0 0,0 1 1,5-4-1,-7 7-14,0-1 0,0 1 0,1 0 0,-1 0 0,0 0 0,1 1 0,-1-1 0,0 1 0,1 0 0,-1-1 0,1 2 0,-1-1 0,1 0 0,-1 1 0,0-1 0,1 1 0,-1 0 0,0 0 0,0 1 0,0-1 0,0 0 0,6 4 0,5 4-3,-1 1 0,1 0 0,15 16 0,-20-18 9,2 3-11,0 1-1,-1-1 0,-1 2 1,0-1-1,0 2 0,-2-1 0,1 1 1,-2 0-1,0 0 0,7 25 0,0 14-28,11 90 0,-19-105 7,5 57 5,-4 0-1,-9 124 0,1-184 17,2-12 4,-1 1 1,-1-1-1,-2 0 1,-6 24-1,9-43-2,0 0 0,-1 0 0,0 0-1,0 0 1,0 0 0,0-1 0,-1 1-1,1-1 1,-1 1 0,0-1 0,0 0 0,0 0-1,0 0 1,-1-1 0,-6 5 0,4-4 9,1-1 0,-1 0 1,0 0-1,0 0 0,0-1 0,0 0 0,0 0 1,0 0-1,-1-1 0,-5 0 0,-3-1 18,0-1 0,0 0 0,0-1 0,1-1 0,0-1 0,-1 0-1,2 0 1,-18-10 0,3 0 39,1-2 0,1-1 0,0 0 0,-26-26 0,52 44-74,-1-1 0,1 1 0,-1-1 0,1 1 0,-1-1 0,1 1 0,-1 0 0,1-1 0,0 0 0,-1 1 0,1-1 0,0 1 0,-1-1 0,1 1 0,0-1 0,0 0 0,-1 1 0,1-1 0,0 1 0,0-1 0,0 0 0,0 1 0,0-1 1,0 0-1,0 1 0,0-1 0,0 0 0,1 1 0,-1-1 0,0 1 0,1-2 0,0 1 31,0 0 0,0 0 0,0 0-1,0 0 1,1 0 0,-1 0 0,0 0 0,1 0 0,-1 1 0,1-1 0,-1 0 0,3 0 0,7-1-808,1-1 0,18 0 0,-25 2-997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1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0 698 8240,'0'0'7264,"17"-7"-6816,6-3-343,1-1 0,-1-1 1,-1-1-1,25-20 0,0-8 152,-2-2 0,-2-2 1,-2-2-1,-2-1 0,-2-2 0,-2-2 0,42-84 0,-69 120 52,-1-1-1,0 0 0,5-19 1,-12 30 35,-3 9-22,-4 12 60,-3 17-218,1 2 1,2-1-1,2 1 1,1 0-1,1 1 1,2 39-1,2-59-131,0 0-1,1 0 1,1 0-1,0 0 1,1 0-1,0-1 1,1 0-1,1 1 1,0-2-1,1 1 1,1-1-1,0 0 1,0-1-1,2 1 1,-1-2-1,16 15 1,-17-20-6,-1-1 0,1 0-1,0 0 1,1-1 0,-1 0 0,1 0 0,0-1 0,0 0 0,0-1 0,0 0 0,0 0 0,0-1 0,0 0 0,12-1 0,-5 0 29,1-1 1,-1-1-1,1-1 1,-1 0-1,0 0 1,0-2-1,17-7 1,-12 2-10,0-2 0,0 0 1,-1-2-1,-1 0 0,0-1 1,-1 0-1,0-2 1,-2 0-1,0-1 0,-1-1 1,0 0-1,-2-1 0,0-1 1,-2 0-1,0 0 1,11-35-1,-18 44-20,-1 0 0,-1 0 0,0 0 0,0-1 0,-1-23 0,-1 32-16,-1-1 1,1 1 0,-1 0-1,0 0 1,0 0 0,0 0-1,-1 0 1,0 0 0,-3-5-1,4 7-2,0 0 0,-1 0 0,0 0-1,1 0 1,-1 1 0,0-1 0,0 1-1,0-1 1,0 1 0,0 0 0,0-1-1,0 1 1,-1 0 0,1 1 0,0-1-1,-1 0 1,-3 0 0,3 1-2,0 0 1,0 0-1,0 0 1,0 1-1,0-1 0,0 1 1,0 0-1,1 0 1,-1 0-1,0 0 1,0 0-1,1 1 0,-1-1 1,1 1-1,-1 0 1,1 0-1,-4 3 1,-4 5 15,-1 0 0,-10 15 1,4-2-1,1-1-1,1 2 1,-21 44 0,29-54-18,2 1 1,-1 0 0,2-1 0,0 1-1,1 1 1,0-1 0,1 0 0,1 24 0,1-32-6,1 0 1,0 0-1,0-1 1,1 1 0,0 0-1,0-1 1,0 0-1,1 1 1,0-1-1,0 0 1,1 0 0,0-1-1,0 1 1,0-1-1,0 0 1,1 0 0,0 0-1,0-1 1,0 1-1,1-1 1,-1 0 0,1-1-1,0 0 1,0 1-1,10 2 1,3 1 0,1-2 1,0 0-1,0 0 1,0-2-1,0-1 0,0 0 1,29-2-1,-10-3 6,1-2 0,0-1 0,-1-2 0,-1-1 0,1-2 0,-2-2 0,1-2 0,-2-1 0,48-29 0,-20 5 11,-2-3 0,-1-2 0,-3-4 0,53-54 0,-74 69 23,-27 27-15,-1-1-1,1-1 0,-2 0 0,1 0 0,-1 0 0,12-21 1,-20 30-24,1 0 0,-1 0 1,0 0-1,0 0 1,0 0-1,0-1 1,0 1-1,0 0 0,0 0 1,0 0-1,0 0 1,0 0-1,0-1 1,0 1-1,0 0 0,0 0 1,0 0-1,0 0 1,0 0-1,0-1 1,0 1-1,0 0 0,0 0 1,0 0-1,0 0 1,0 0-1,0-1 0,0 1 1,0 0-1,0 0 1,0 0-1,0 0 1,0 0-1,0 0 0,-1-1 1,1 1-1,0 0 1,0 0-1,0 0 1,0 0-1,0 0 0,0 0 1,0 0-1,-1 0 1,-8 0 49,-11 6-16,-8 9-20,1 1 0,0 2 1,2 0-1,0 2 0,-36 35 0,22-13-6,1 1 1,-39 60-1,68-90-11,0 0 1,1 1-1,0 1 1,-6 17-1,13-28-2,-1-1 1,1 1-1,1 0 0,-1 0 0,0 0 0,1 0 1,0 0-1,0 0 0,1 8 0,0-10 1,-1 0-1,1 1 0,0-1 0,0 0 0,0 1 0,0-1 1,1 0-1,-1 0 0,0 0 0,1 0 0,0 0 0,-1-1 1,1 1-1,0 0 0,0-1 0,0 1 0,3 1 1,2 0-2,-1 1 0,1-2 1,0 1-1,0-1 0,1 0 1,-1-1-1,0 1 0,0-1 1,1-1-1,-1 0 0,1 0 1,-1 0-1,1-1 0,-1 0 1,0 0-1,9-3 0,-7 1 9,0 0 0,-1 0 0,1 0 0,-1-1 0,0 0 0,0-1 0,-1 0 0,1 0 0,-1 0 0,0-1 0,0 0 0,10-13 0,-9 7 7,-1-1 0,0 1 0,0-1 0,-2-1 0,1 1 0,-2-1 0,5-18-1,-5 9 32,0 0-1,-2 0 1,0-41 0,-2 63-41,1-5 23,-1 0 0,0-1 0,-1 1 0,0 0 0,0-1 0,0 1-1,0 0 1,-1 0 0,0 0 0,-1 0 0,1 1 0,-4-7 0,6 12-21,-1 0 0,1 0-1,0 0 1,0 0 0,0 0 0,-1-1-1,1 1 1,0 0 0,0 0-1,-1 0 1,1 0 0,0 0 0,0 0-1,-1 0 1,1 0 0,0 0 0,-1 0-1,1 0 1,0 0 0,0 0-1,-1 0 1,1 0 0,0 0 0,0 0-1,-1 0 1,1 1 0,0-1-1,0 0 1,0 0 0,-1 0 0,1 0-1,0 0 1,0 1 0,-1-1 0,1 0-1,0 0 1,0 0 0,0 1-1,0-1 1,0 0 0,-1 0 0,1 0-1,0 1 1,0-1 0,0 0 0,0 0-1,0 1 1,-9 17 45,9-17-46,-13 34 23,1 1 0,2 0 1,-6 44-1,-8 118-26,12-88-30,-10 47 37,-44 167 0,64-318 0,-2 12 38,-14 32 1,17-46-34,-1-1 0,0 1 0,0 0 0,0-1 1,0 1-1,-1-1 0,1 0 0,-1 0 0,0 0 0,0 0 0,0 0 0,0-1 0,-1 1 0,-3 2 0,4-5 1,1 1 1,-1 0-1,1-1 1,-1 1-1,1-1 1,-1 0-1,1 0 1,-1 0-1,1 0 1,-1 0-1,0-1 1,1 1-1,-1-1 1,1 1-1,-1-1 1,1 0-1,0 0 1,-1 0-1,1 0 1,0-1-1,0 1 1,0-1-1,0 1 1,0-1-1,0 0 1,-3-3-1,-3-4 35,0 0 0,1-1-1,0 0 1,-7-12-1,7 9-18,0-1 0,1 0-1,0 0 1,1 0-1,1-1 1,0 0-1,1 0 1,1 0 0,0 0-1,1 0 1,2-24-1,1 18-8,1 0-1,0 1 0,2-1 1,1 1-1,0 0 0,2 0 0,17-34 1,-14 35-22,1 2 1,0 0-1,2 0 1,-1 1-1,2 1 1,0 0-1,1 1 1,0 0-1,22-12 1,23-12-37,89-39 1,-86 46 3,-19 10 20,-2-2 0,0-2 1,72-57-1,-79 48 18,-1-1 0,-2-2-1,-1-2 1,49-78 0,-110 227 49,22-77-74,1 0 0,-2 46 0,8-70 12,0 0-1,0 1 1,1-1-1,0 0 0,0 0 1,1 0-1,0 0 0,1 0 1,0 0-1,0-1 1,1 0-1,0 1 0,9 12 1,-8-15 3,0-1 1,0 0-1,0 0 0,1 0 1,0-1-1,0 0 0,0 0 1,1-1-1,-1 1 1,1-1-1,0-1 0,0 1 1,0-1-1,0 0 1,0-1-1,1 0 0,-1 0 1,0 0-1,0-1 0,14-1 1,-7-1 4,1 0 1,-1-1-1,0 0 0,1-1 1,-2-1-1,1 0 1,0-1-1,-1 0 0,18-12 1,-11 4 13,-1-2-1,0 0 1,0-1 0,-2-1 0,0-1-1,-2 0 1,0-1 0,-1-1 0,0 0 0,-2-1-1,18-44 1,-29 62-9,1-1 1,-1 1-1,0 0 0,0-1 0,0 1 0,0 0 1,-1-5-1,0 8-4,0 0-1,0 1 1,0-1 0,0 1-1,0-1 1,0 1 0,0-1-1,0 1 1,-1-1 0,1 1-1,0-1 1,0 1 0,-1-1-1,1 1 1,0-1 0,0 1-1,-1 0 1,1-1 0,-1 1 0,1 0-1,0-1 1,-1 1 0,1 0-1,-1-1 1,0 1-1,-1 0-1,1 0 1,0-1-1,0 2 1,0-1-1,0 0 1,0 0-1,0 0 1,0 0 0,0 1-1,0-1 1,-1 0-1,1 1 1,0-1-1,0 1 1,1-1 0,-2 2-1,-6 2-4,1 1 0,0 0 0,0 1 0,0 0 0,1 0 1,0 0-1,0 1 0,1-1 0,-1 1 0,2 1 0,-1-1 0,-6 16 0,9-18-1,0 0 1,0 0-1,0 0 1,1 1-1,0-1 1,0 1 0,1-1-1,-1 1 1,1-1-1,0 1 1,1-1-1,-1 1 1,1-1-1,0 1 1,1-1-1,-1 1 1,1-1-1,0 0 1,1 0-1,-1 0 1,5 7-1,-1-4-4,0 0 0,1-1 0,0 1 0,0-1 0,1 0 0,0-1 0,0 0 0,0 0 0,1-1 0,15 7 0,-19-10 11,0 0 0,0 0 0,0 0 0,1-1 0,-1 0 0,0 0 0,1-1 1,-1 1-1,1-1 0,-1 0 0,1 0 0,-1-1 0,0 0 0,1 0 0,-1 0 0,0 0 0,1-1 0,-1 0 0,0 0 0,0-1 0,5-3 0,-6 3 6,-1 0 0,0 0 1,1-1-1,-1 1 0,0-1 0,-1 0 0,1 0 0,-1 0 0,0 0 0,0-1 0,0 1 1,0 0-1,-1-1 0,0 1 0,0-1 0,0 0 0,0 1 0,-1-1 0,0-6 0,1-2 14,-2 0-1,0 0 0,0 0 0,-1 1 0,-7-24 0,4 25-5,1 0-1,-1 1 1,-1 0-1,0 0 1,0 0-1,-1 1 0,0 0 1,-1 0-1,0 1 1,0 0-1,-1 1 0,0-1 1,0 1-1,-1 1 1,-16-9-1,20 13-15,4 1 1,1 1 0,-1-1 0,0 0 0,0 0 0,1 0 0,-1 0 0,0 0 0,1 0 0,-1 0 0,1-1 0,-1 1 0,-1-3 0,3 3 1,0 1-1,1-1 0,-1 1 1,0-1-1,1 0 0,-1 1 0,0-1 1,1 1-1,-1-1 0,1 1 0,-1-1 1,1 1-1,-1-1 0,1 1 0,-1 0 1,1-1-1,-1 1 0,1 0 0,0-1 1,-1 1-1,1 0 0,-1 0 0,1 0 1,1-1-1,2 0-7,15-8-6,2 2 0,-1 0 1,1 2-1,0 0 0,1 1 0,27-1 1,-20 1 6,-17 3 5,0 0 1,0 0-1,0 2 0,0-1 1,0 1-1,0 1 0,0 0 1,-1 1-1,1 0 0,16 8 1,-22-9-3,0 1 1,0 1-1,0-1 1,0 1-1,-1 0 1,1 1-1,-1-1 1,0 1-1,-1 0 1,1 0-1,-1 1 1,0-1-1,0 1 1,0 0 0,-1 0-1,0 0 1,-1 1-1,1-1 1,2 11-1,-3-6-1,0 0 0,-1 0 0,0 0 0,-1 0 0,0 0 0,0 0 0,-4 15 0,-2 3-8,-14 38 0,-1 3 7,19-58 6,6-9 0,13-19 0,50-61 29,-36 38 20,3 1 0,1 2 0,74-59 0,-107 94-50,-1 0 0,1 0 0,-1 0 0,1 0 0,-1 0 0,1 0 0,0 1 0,-1-1 0,1 1-1,0-1 1,0 1 0,0 0 0,-1-1 0,1 1 0,3 0 0,-4 1-1,0-1 1,0 0 0,0 1-1,0-1 1,0 1 0,0 0-1,0-1 1,0 1-1,0 0 1,0-1 0,0 1-1,-1 0 1,1 0 0,0 0-1,0 0 1,-1 0-1,1 0 1,-1 0 0,1 0-1,-1 0 1,1 0 0,-1 0-1,0 0 1,1 2-1,6 26-41,3 38-1,-5-35 18,8 33 0,-11-55 22,1-1 0,1 0 0,-1 0 0,1 0 0,1 0 0,0-1 0,11 16 0,-15-22 5,1-1 1,-1 1 0,1 0 0,0 0 0,0-1 0,-1 1 0,1-1 0,0 0 0,0 1 0,0-1 0,0 0 0,1 0 0,-1 0 0,0 0 0,0-1 0,1 1 0,-1-1 0,0 1-1,1-1 1,3 0 0,-2 0 3,-1-1 0,1 0-1,-1 0 1,0 0 0,0 0 0,0-1-1,0 1 1,0-1 0,0 0-1,0 0 1,0 0 0,4-4-1,3-5 11,0 0 0,-1-1 0,0 0 0,-1 0-1,9-18 1,56-141 123,-27 56-45,-36 92-79,2-5 45,1 1 1,23-36-1,-36 62-58,1 1 1,-1-1 0,0 1-1,1-1 1,-1 1 0,0-1-1,1 1 1,-1-1 0,1 1-1,-1-1 1,1 1 0,0-1-1,-1 1 1,1 0 0,-1-1-1,1 1 1,-1 0 0,1 0-1,0-1 1,0 1 0,0 0-1,-1 0-1,1 0 1,-1 1 0,1-1 0,-1 0 0,0 0 0,1 1 0,-1-1 0,0 0-1,1 1 1,-1-1 0,0 0 0,1 1 0,-1-1 0,0 0 0,0 1-1,1-1 1,-1 1 0,0-1 0,0 0 0,0 1 0,1 0 0,4 33 14,-2 33-6,-2-1-1,-4 1 1,-3 0-1,-2 0 1,-33 123-1,39-182 3,-11 30 13,12-35-17,0-1 1,0 0-1,0 0 0,0 1 0,-1-1 0,1 0 0,-1 0 0,1 0 1,-1 0-1,0 0 0,0-1 0,-3 3 0,5-4-3,-1 1 0,0-1 0,0 0 0,1 0 0,-1 0 0,0 0 0,0 0 0,1 0 0,-1 0 0,0 0 0,0 0 0,0 0 0,1 0 0,-1 0 0,0-1 0,0 1 0,1 0 0,-1-1 0,0 1 0,1 0 0,-1-1 0,0 1 0,1-1 0,-1 1 0,1-1 0,-1 1 0,0-2 0,-15-18 70,14 19-63,-5-11 31,0 1 0,1-1 0,0 0-1,1 0 1,0-1 0,1 0 0,0 0-1,1 0 1,0 0 0,2 0 0,-1 0-1,1-22 1,1 34-41,0 0 0,1 0 0,-1 0 0,0 0 0,0 0 0,0 0 0,1 1 0,-1-1 1,0 0-1,1 0 0,-1 0 0,0 1 0,1-1 0,-1 0 0,1 0 0,0 1 0,-1-1 0,1 0 0,-1 1 0,1-1 0,0 1 0,0-1 0,-1 1 0,1-1 0,0 1 0,0-1 0,-1 1 0,1 0 0,0 0 0,0-1 1,0 1-1,0 0 0,0 0 0,0 0 0,-1 0 0,1 0 0,0 0 0,0 0 0,1 0 0,4 1-6,0 0 1,-1 1-1,0-1 0,10 5 1,-13-6 5,108 51-33,-70-31 17,1-1 0,75 22 0,-80-31 59,60 6 1,-84-14-27,1-2 1,0 0-1,0 0 1,0-1 0,-1-1-1,1 0 1,0-1-1,18-6 1,-8 0 0,0-1 1,0-1-1,-1-1 1,0-1-1,-1-1 1,-1-1-1,26-25 1,-14 9-114,-2-3-1,-1 0 1,33-53 0,-13 4-4325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6328,'0'0'8242,"7"-9"-7771,38-44 918,-44 53-1323,-1-1 0,1 1 0,0 0 0,-1 0 1,1 0-1,-1 0 0,1 0 0,-1-1 0,1 1 0,0 0 0,-1 0 0,1 0 0,-1 0 0,1 1 0,0-1 0,-1 0 0,1 0 0,-1 0 0,1 0 1,-1 1-1,1-1 0,0 1 0,17 7 665,-13-6-558,32 19 640,-22-12-488,1-1 0,21 9 0,-31-15-256,0-1 1,0 1-1,0-1 1,1 0-1,-1 0 1,0-1-1,0 0 1,0 0-1,0 0 1,10-3-1,2-2 113,0 0 0,-1-2 0,29-14 0,-11 4 9,-15 12-406,-13 4-2392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51 2208,'0'0'5782,"-3"-7"-5398,-12-24 18,8 19 1071,6 19 293,1 5-1209,-4 63 823,8 132 0,-1-147-934,4 50 1005,22 113 1,-28-215-1304,2 8 587,0 0-1,0 28 1,-9-55 350,-9-110-715,13 74-3333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10152,'0'0'3634,"9"3"-3143,23 5-117,-7 0 185,1-1 1,0-2-1,43 5 1,-43-12 93,0-1 0,-1-1 0,0-1 0,0-1 0,46-18 0,-23 3 258,-45 18-756,1 0 0,-1 0 0,0 0 0,0 0 1,5-7-1,-3 6 306,-3 7 19,-12 17-184,3-6-3415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7632,'0'0'8329,"-5"15"-7817,3-8-445,-38 104 907,27-83-637,-1 3 597,-11 34 0,22-53-666,0-1-1,1 0 0,0 0 1,1 1-1,0-1 0,1 1 1,1 11-1,1-2-2759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5416,'0'0'14549,"12"0"-14320,29-1-60,3 0 193,0 1 1,55 7-1,-94-5-296,1 0 0,-1 0 1,0 0-1,0 0 0,8 6 0,2 0 101,-14-7-142,-1-1 0,1 0 0,0 1 0,-1-1 0,1 0 0,0 0 0,-1 1 0,1-1 0,0 0 0,-1 0 0,1 0 0,0 0 0,-1 0 0,1 0 0,0 0 0,-1 0 0,2 0 0,3 0 157,-5 0-54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8536,'0'0'7161,"5"11"-6644,2 6-329,0-1 0,-1 1-1,-1 0 1,3 22 0,-1 29 483,-4 1 1,-3-1 0,-11 93-1,-26 58 1200,28-189-852,12-29-549,-2-1-346,-3-1-12,2 1-106,0 0 0,-1 0 0,1 0 0,0-1 0,0 1 0,0 0-1,0 0 1,0 0 0,0 0 0,0-1 0,0 1 0,0 0 0,0 0 0,0 0-1,0 0 1,0-1 0,0 1 0,0 0 0,0 0 0,0 0 0,0 0 0,0 0-1,0-1 1,1 1 0,-1 0 0,0 0 0,0 0 0,0 0 0,0-1 0,0 1-1,0 0 1,0 0 0,0 0 0,1 0 0,-1 0 0,0 0 0,0 0 0,0 0-1,1-1 1,3-3-3202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3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9440,'0'0'8879,"11"-9"-8467,35-28-16,-41 34-327,0 0 0,-1 1-1,1 0 1,0 0-1,0 0 1,0 1 0,1-1-1,-1 1 1,0 0 0,0 1-1,1-1 1,-1 1-1,9 1 1,-3-1 64,26 2 331,48 8 0,-61-7-311,0 2 113,0 1 0,0 1 0,34 15 0,-51-19-136,-4-2-40,1 0 1,0 1-1,-1-1 0,1 1 1,-1 0-1,1 0 0,-1 0 1,0 0-1,4 4 0,-7-9 437,0-1-484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4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3912,'0'0'11697,"8"-7"-11500,25-21-1,-31 26-141,-1 0 1,1 1-1,0 0 0,1-1 1,-1 1-1,0 0 0,0 0 1,0 0-1,1 0 0,-1 1 1,0-1-1,1 1 0,-1-1 1,1 1-1,-1 0 0,0 0 0,4 0 1,-2 0-28,153 3 960,-84-5-709,4 1 49,26 11 24,90 3 102,196-28-10,-269-2-267,-76 9-61,64-2-1,212-5 109,-18-3-128,-95 4-26,2-1 30,-67 1-58,-79 8 17,49-11 209,-51 3-37,-22 5 34,-36 8-232,18-2 309,-21 3-336,1 0-1,-1 0 0,0 0 0,0 0 1,0 0-1,0 0 0,1 1 1,-1-1-1,0 0 0,0 0 1,0 0-1,0 0 0,1 0 0,-1 0 1,0 0-1,0 0 0,0 0 1,0 0-1,0 0 0,1 1 0,-1-1 1,0 0-1,0 0 0,0 0 1,0 0-1,0 0 0,0 1 1,0-1-1,0 0 0,0 0 0,0 0 1,1 0-1,-1 0 0,0 1 1,0-1-1,-7 10 130,-84 77-2309,88-85 1586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312 536 5224,'0'0'3322,"2"-8"-2894,0 1-344,-1 1 48,1-1 1,-1 0-1,0 1 0,0-11 1,-1 15-51,0 0 1,-1 0-1,1 0 0,0 0 1,-1-1-1,1 1 1,-1 0-1,0 0 0,1 0 1,-1 0-1,0 1 1,0-1-1,-1 0 1,1 0-1,0 1 0,-1-1 1,1 0-1,-1 1 1,1-1-1,-4-1 0,-3-2 126,0 0 1,-1 1-1,1 1 0,-1 0 0,0 0 0,0 0 0,0 1 0,0 0 1,0 1-1,0 0 0,-1 1 0,1 0 0,0 0 0,-1 1 1,-16 3-1,18-2-68,0 0 0,0 0 0,1 1 0,-1 0 0,1 1 0,-1-1 0,1 1 0,0 1 0,1 0 0,-1-1 0,1 2 0,0-1 0,0 1 0,1 0 0,-1 0 0,1 1 0,1-1 0,-7 12 0,9-13-72,0 1 0,1-1 0,-1 1 0,1-1 0,0 1 0,1 0 0,-1-1 0,1 1 0,0 0 0,1 0 0,-1-1 0,1 1 0,0-1 0,1 1 0,-1-1 0,4 10 0,-1-7 0,0 0-1,0 0 1,0 0 0,1 0 0,0 0-1,0-1 1,1 0 0,0 0-1,13 11 1,-11-12-7,1 0 0,-1-1-1,1 0 1,0 0 0,1 0 0,-1-2-1,1 1 1,14 3 0,-19-6-28,-1 0 0,1-1 0,0 1 0,0-1 0,0 0 0,0 0 0,0-1 0,-1 1 0,1-1 0,0 0 0,0 0 0,-1-1 0,1 1 0,0-1 0,-1 0 0,0-1 0,1 1 0,-1-1 0,7-5 0,-3 0 16,0-1 1,-1 1 0,0-1 0,-1-1-1,0 1 1,0-1 0,-1 0 0,0 0-1,5-18 1,-2 1 88,-1 1 0,6-52-1,-9 15 166,-9-123-1,4 174-273,-3-23 129,-11-49 0,-2-13 454,22 146-420,2 25-214,23 97 0,-5-80 54,56 129 1,-78-213-26,-1-2 20,-1-1 0,1 0-1,0 0 1,0 0-1,0-1 1,1 1 0,-1 0-1,1-1 1,3 4-1,-5-7-12,0 1-1,0-1 0,-1 0 0,1 0 1,0 1-1,0-1 0,-1 0 1,1 0-1,0 0 0,0 0 0,-1 0 1,1 0-1,0 0 0,0-1 0,-1 1 1,1 0-1,0 0 0,0-1 1,-1 1-1,1 0 0,0-1 0,-1 1 1,1 0-1,0-1 0,0 0 0,20-17-5,-15 12-42,23-17-295,-16 13-2621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4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9648,'0'0'3618,"8"-9"-3275,24-25 6,-30 33-322,-1 1-1,0-1 1,1 0-1,-1 0 1,0 0-1,1 1 1,-1-1-1,1 1 1,-1-1-1,1 1 1,-1 0-1,1-1 1,0 1-1,-1 0 1,1 0-1,-1 0 1,1 0-1,0 0 1,-1 1-1,1-1 1,-1 0-1,1 1 1,-1-1-1,1 1 1,1 1-1,0-1 39,0 1 0,0 0 0,0 0 0,0 0 1,0 1-1,0-1 0,-1 1 0,4 3 0,5 10 189,0 2 0,-1-1 0,-1 1 0,8 20 1,22 78 859,-32-96-665,1 0-1,0-1 1,14 23 0,-20-39-375,1 0 0,-1-1 0,1 1 0,0-1 1,-1 0-1,1 0 0,0 0 0,1 0 0,-1 0 0,0 0 1,0-1-1,7 3 0,16 8 467,-22-10-589,0 0 1,0 0-1,0-1 0,0 1 0,1-1 1,-1 0-1,9 0 0,-5 1-2135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15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12456,'0'0'2696,"64"-28"-2880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0 7328,'0'0'3098,"-10"3"-2659,-18 4-124,1 2 1,0 1-1,-27 14 0,-96 70 851,23-13-216,96-61-537,-36 30 0,3-3 117,46-35-393,-17 12 255,0 1 0,2 1 0,-39 40 0,-14 27 651,82-88-968,-1 0 0,1 0-1,0 1 1,0-1 0,1 1-1,-4 6 1,0 7-2349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4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6016,'0'0'6969,"-2"-8"-6553,-5-25 1,5 24 733,9 7 180,3 2-1160,0-1-1,0 1 1,0 1-1,13 2 1,4-1 43,68 4 760,112-7 0,-109-12-212,-87 11-653,4 0 183,-15 2-275,0 0 0,1 0-1,-1 0 1,0 0 0,1 1-1,-1-1 1,0 0 0,1 0-1,-1 0 1,0 0 0,0 0-1,1 1 1,-1-1 0,0 0-1,0 0 1,1 0 0,-1 1-1,0-1 1,0 0 0,0 0-1,0 1 1,1-1-1,-1 0 1,0 0 0,0 1-1,0-1 1,0 0 0,0 1-1,0-1 1,0 0 0,0 1-1,0-1 1,0 0 0,0 1-1,0-1 1,0 1 0,0 11-2772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7432,'0'0'5089,"10"-4"-4585,31-15 9,-33 16-314,0 0-1,1 1 0,-1 0 1,1 1-1,-1-1 1,1 2-1,0-1 0,-1 1 1,1 0-1,10 2 1,10 0 345,16 2 270,-28-2-400,-1-1 0,31-2 0,-6-5 104,-16 2-89,33-1 0,-50 5-357,-1 0-1,1 1 0,-1 0 0,1 0 0,-1 0 0,0 1 1,0 0-1,14 6 0,1 6-2464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6328,'0'0'14102,"10"-3"-13862,5-2-147,0 0 0,1 1-1,0 1 1,16-1 0,228-7 1427,-250 11-1391,-5-1 5,0 1 1,1-1-1,-1 1 0,0 1 0,10 0 1,-10 6 102,-4-3-3306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5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6016,'0'0'4710,"3"-9"-4290,10-24 3,-6 23 386,-2 11-192,0 10 117,2 42 80,-2 1 1,-3 62-1,-1-31-32,-1 2 189,0-49-471,0-23 165,0-22 766,1-15-1253,1 0 0,7-29 1,-3 18-34,2-5 46,2 0 0,2 1 1,23-53-1,-29 75-164,1 0 0,1 1 0,0 0 0,0 0 0,2 1 0,0 0 0,0 0 0,1 1 0,1 1 0,21-18 0,-29 26-20,1 1 0,-1-1 1,0 1-1,0-1 0,1 1 0,0 0 0,-1 1 0,7-2 0,-9 3-4,0-1-1,0 1 1,0 1-1,0-1 1,0 0-1,-1 0 1,1 1-1,0-1 1,0 1-1,0-1 1,-1 1-1,1 0 1,0 0-1,-1 0 1,1 0-1,0 0 1,-1 0-1,0 0 1,1 0-1,-1 1 1,0-1 0,1 0-1,-1 1 1,0-1-1,1 3 1,5 6 17,-1 1 1,-1 0-1,0 1 1,0-1-1,-1 1 1,-1 0-1,4 17 1,6 90 104,-11-86-88,10 152 327,-12-163-309,-1-19-36,1-1 1,-1 1-1,1 0 1,0 0-1,1 0 0,-1 0 1,0 0-1,2 4 1,-2-6-2,1 1 1,-1 0-1,0-1 1,0 1-1,0 0 0,0 0 1,0 0-1,0 3 1,-1 4 199,1-8-152,0-3-53,0 0 1,-1 0-1,1 0 0,0 0 0,1 0 0,-1 0 0,0 1 1,1-1-1,-1 0 0,1 0 0,-1 0 0,1 1 0,0-1 0,1-2 1,14-20-373,-10 16-2450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9848,'0'0'4970,"5"12"-4476,-4-7-438,4 5 113,-1 1 0,-1 1 0,0-1 0,0 0 0,-1 1 1,-1-1-1,1 15 0,-4-4 336,0-5 95,1-1 0,2 20 0,0-21 805,2-40-363,-2 12-878,0-1 1,1 1-1,0 0 0,2 0 0,-1 0 1,1 0-1,12-23 0,-13 31-105,0-1-1,0 1 1,1 0-1,0 0 1,0 0-1,0 1 1,0-1-1,10-6 1,-12 9-49,0 0 1,0 0-1,1 1 0,-1-1 1,0 1-1,1 0 0,-1-1 1,1 1-1,-1 0 0,1 1 1,-1-1-1,1 0 0,0 1 1,-1-1-1,1 1 0,0 0 1,0 0-1,-1 0 0,6 1 1,-5-1-1,0 0 0,0 1 1,0 0-1,0 0 1,0-1-1,0 2 1,-1-1-1,1 0 1,0 0-1,-1 1 0,1 0 1,-1-1-1,1 1 1,-1 0-1,0 0 1,0 0-1,0 1 0,0-1 1,0 0-1,0 1 1,-1-1-1,2 4 1,4 6 67,-1-1 1,-1 1-1,0 1 1,-1-1-1,0 1 1,3 15-1,5 17 227,2-2 363,-14-43-800,0 1 166,1 0 0,-1 0 0,0 0 0,1 0 0,-1 0-1,1-1 1,-1 1 0,0 0 0,1 0 0,0-1 0,-1 1 0,1 0 0,0 0 0,6 1-3369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13 8032,'0'0'6824,"-8"1"-6282,-24 2-36,32-3-478,0 0 1,-1 0-1,1 0 1,-1 1-1,1-1 1,-1 0-1,1 0 1,0 0-1,-1 0 1,1 0-1,-1 1 1,1-1-1,0 0 1,-1 0-1,1 1 1,0-1-1,-1 0 1,1 1-1,0-1 1,0 0-1,-1 1 1,1-1-1,0 0 1,0 1-1,-1-1 1,1 0-1,0 1 1,0-1-1,0 1 1,0-1-1,0 1 1,0-1-1,0 0 1,0 1-1,0-1 1,0 1-1,0-1 1,0 1-1,0-1 1,0 4 192,-3 10 151,1 0 0,1-1 1,0 16-1,0 7 57,-2 2 252,-10 48 0,5-41-124,6-28-216,-9 29 1,7-30-138,0-2 82,0-1-1,-8 16 1,11-26-213,-1 0 1,1-1 0,-1 1-1,1 0 1,-1-1 0,0 1 0,0-1-1,0 0 1,-1 0 0,1 0-1,0 0 1,-1 0 0,1 0-1,-1-1 1,-5 4 0,5-5-37,0 0 0,1 1 0,-1-1 0,0 0 0,0 0 0,1-1 0,-1 1 0,0-1 0,1 1 0,-1-1 0,0 0 0,1 0 0,-1 0 0,-2-1 0,-33-21 200,22 10-131,0 0 0,2-1 0,-1-1 0,2 0 0,0-1 0,1-1 0,0 1 0,2-2 1,0 0-1,0 0 0,-9-30 0,14 32 55,2 1 1,0-1-1,0 0 0,1-28 1,2 41-146,0 0 1,1 0 0,0 0-1,0 0 1,0 0 0,0 0-1,0 0 1,1 0 0,-1 0-1,1 0 1,0 0 0,0 1-1,0-1 1,0 1 0,0-1-1,0 1 1,1 0 0,-1 0-1,1 0 1,4-2 0,5-4 1,1 1-1,0 0 1,16-5 0,-10 5-4,1 1 0,0 1 0,0 0 0,1 2 0,-1 0 0,26 0 0,-10 4 66,1 1 0,59 10-1,9 0 321,-32-4 27,-52-10-200,-19 2-215,0-1 0,0 1 0,0 0 0,-1 0 0,1 0 0,0 0 0,0 0 0,0 0 1,0 0-1,0 1 0,-1-1 0,1 1 0,2 0 0,6 0-75,-6-2-3598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0:5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44 6928,'0'0'9113,"-8"-7"-8810,-34-29 1083,43 37-1306,-1 0-1,0 0 1,0 1-1,0-1 1,1 0-1,-1 1 1,0-1-1,0 0 1,-1 0-1,1 1 1,0-1-1,0 0 1,-1 0-1,0 3 1,-1 4 75,1 26 287,1 0 0,7 49 0,-5-59-271,1 1 6,28 245 1482,-23-214-1276,12 63 608,-17-105-715,-1-8-175,0-1 1,-1 1-1,0-1 1,0 1 0,-1-1-1,0 1 1,0-1-1,0 1 1,0 0-1,-3 8 1,-1 16 261,4-17-290,-3 42 471,2-50-469,1-5-73,0 0-1,-1 0 1,1 1 0,0-1 0,0 0 0,0 0-1,0 0 1,0 0 0,0 0 0,0 0-1,0 1 1,0-1 0,0 0 0,0 0 0,0 0-1,0 0 1,0 0 0,0 1 0,0-1-1,0 0 1,0 0 0,0 0 0,0 0 0,0 0-1,0 1 1,0-1 0,0 0 0,0 0 0,0 0-1,1 0 1,-1 0 0,0 0 0,0 1-1,0-1 1,0 0 0,0 0 0,0 0 0,0 0-1,0 0 1,1 0 0,-1 0 0,0 0-1,0 0 1,1 4 87,-2-9-2,-7-158 216,-26-258 148,32 405-414,2-25 1,-1-15 33,-5-17 126,4 62-146,1 10-48,1 0-1,-1 1 1,1-1-1,0 0 1,-1 0 0,1 1-1,0-1 1,0 0-1,0 0 1,0 0 0,0 1-1,0-1 1,0 0-1,0 0 1,0 0 0,0 1-1,0-1 1,0 0-1,0 0 1,1 0 0,-1 1-1,0-1 1,0 0-1,1 1 1,-1-1 0,1 0-1,-1 0 1,1 1-1,-1-1 1,1 1 0,-1-1-1,1 1 1,0-1-1,-1 1 1,2-1-1,13-12 70,-14 12-70,1-1 1,-1 1-1,1-1 1,0 1-1,-1-1 1,1 1-1,0 0 1,0 0-1,0 0 1,0 0-1,0 0 1,3 0-1,17-2 14,0 0-1,0 2 1,0 0-1,0 2 1,29 4-1,27 0 12,160-8 21,-191 1-39,-34 2 2,0 0 1,0-1-1,0 0 1,0-1-1,21-6 1,-25 2 47,-9 6-51,1 0 0,-1-1 0,1 1 0,-1-1 0,1 1 1,0 0-1,-1-1 0,1 1 0,0 0 0,-1-1 0,1 1 1,0 0-1,-1 0 0,2 0 0,-1 0 180,-2 6-139,-23 85 71,3-19 28,16-25-89,4-28 87,0-14 42,2-6 110,0-12-3974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58 166 5224,'0'0'8674,"-8"3"-8300,-24 8 0,19-9 760,9-8-453,4 5-596,0 1-1,0-1 1,0 0-1,0 0 0,0 0 1,0 1-1,0-1 1,0 0-1,1 0 0,-1 1 1,0-1-1,1 0 1,-1 0-1,1 0 0,-2-9 590,0 2-321,1 8-341,0 0-1,1 0 0,-1 0 1,0 0-1,0 1 0,0-1 1,0 0-1,0 0 0,0 0 1,0 0-1,0 0 1,0 0-1,0 0 0,0 0 1,0 0-1,0 0 0,0 0 1,0 0-1,0 0 0,0 0 1,0 0-1,0 0 1,0 0-1,0 0 0,1 0 1,-1 0-1,0 0 0,0 0 1,0 0-1,0 0 0,0 0 1,0 0-1,0 0 1,0 0-1,0 0 0,0 0 1,0 0-1,0 0 0,0 0 1,0 0-1,0 0 0,0 0 1,0 0-1,0 0 1,0 0-1,1-1 0,-1 1 1,0 0-1,0 0 0,0 0 1,0 0-1,0 0 0,0 0 1,0 0-1,0 0 1,0 0-1,0-1 668,0 1-646,0-1 0,1 1 1,-1 0-1,1-1 0,-1 1 1,1 0-1,-1-1 0,1 1 1,-1 0-1,1 0 0,0-1 1,-1 1-1,1 0 0,-1 0 1,1 0-1,0 0 0,57-8 517,49 6-69,73 2 210,-146-1-513,47-5 0,19-2 127,-27 14-107,-16-1-35,-29-3 51,49 13-1,-40-7-68,-4-5 15,-28 0-103,-5-3-56,1 0 0,-1 0 0,0 0 0,0 0 0,0 0 0,0 1 0,0-1 0,1 0 0,-1 0 0,0 0 0,0 0 0,0 0 0,0 0 0,1 0 0,-1 0 0,0 0-1,0 0 1,0 0 0,0 0 0,1 0 0,-1 0 0,0 0 0,0 0 0,0 0 0,1 0 0,-1 0 0,0 0 0,0 0 0,0 0 0,0 0 0,1 0 0,-1 0 0,0-1 0,0 1-1,0 0 1,0 0 0,0 0 0,1 0 0,-1 0 0,0 0 0,0-1 0,0 1 0,0 0 0,1-1 32,-21-10 179,-45-15-129,43 18-38,-1 1 0,0 0 0,-44-5 0,-5-2 28,70 14-71,-1 0 19,0-1 0,1 0-1,-1 1 1,0-1-1,1 0 1,-1 0-1,0 0 1,1-1 0,-1 1-1,1-1 1,0 1-1,-1-1 1,1 0-1,-2-2 1,4 3-10,0 0 0,1 0-1,-1 0 1,0 0 0,1 0 0,-1 1 0,1-1 0,-1 0 0,1 0-1,0 0 1,-1 1 0,1-1 0,0 0 0,-1 1 0,1-1 0,0 1-1,0-1 1,0 1 0,0-1 0,-1 1 0,3-1 0,22-14 38,-19 12-24,1 0-1,0 1 1,0-1 0,0 2 0,0-1-1,13-1 1,-17 2 50,-5 0 28,2 1-99,-1 0-1,1 0 1,-1 0 0,0 0-1,1 0 1,-1 0 0,1 0-1,-1 0 1,0 0 0,1 0 0,-1 0-1,1 1 1,-1-1 0,1 0-1,-1 0 1,1 1 0,-1-1 0,0 1-1,-3 1-7,1 0 1,-1 0-1,0 0 0,0-1 0,0 1 1,-7 1-1,-16 5 41,14-3 14,11-5-34,0 1-1,-1-1 1,1 1 0,0 0-1,0 0 1,0 0 0,0 0-1,-2 2 1,3-3-14,1 0-1,0 0 0,0 1 1,0-1-1,0 0 1,0 0-1,0 0 1,0 1-1,0-1 0,0 0 1,0 0-1,0 1 1,0-1-1,0 0 1,0 0-1,0 1 0,0-1 1,0 0-1,0 0 1,0 0-1,0 1 1,0-1-1,0 0 0,0 0 1,1 1-1,-1-1 1,0 0-1,0 0 1,0 0-1,0 1 0,0-1 1,1 0-1,-1 0 1,0 0-1,0 0 1,0 0-1,1 1 0,-1-1 1,0 0-1,0 0 1,0 0-1,1 0 1,-1 0-1,0 0 0,0 0 1,1 0-1,-1 0 1,0 0-1,0 0 1,1 0-1,-1 0 0,0 0 1,1 0-1,14 2 39,143-9 7,-32 0-24,-113 7-17,1 0 26,1-1-1,23-4 0,-38 5-31,0 0 0,0 0 0,0 0 0,0 0 0,0 0 0,1 0 0,-1 0 0,0-1 0,0 1 0,0 0 0,0 0 0,0 0-1,1 0 1,-1 0 0,0 0 0,0 0 0,0 0 0,0 0 0,0 0 0,1 0 0,-1 0 0,0 0 0,0 0 0,0 0 0,0 1 0,0-1 0,1 0 0,-1 0 0,0 0-1,0 0 1,0 0 0,0 0 0,0 0 0,0 0 0,1 0 0,-1 1 0,0-1 0,0 0 0,0 0 0,0 0 0,0 0 0,-3 7 45,-10 7-13,3-5-19,0-1 1,-1 0-1,-1 0 1,1-1-1,-1-1 1,-15 7-1,8-4 28,0 1-1,-31 22 0,46-29-5,1-1 0,0 2 0,0-1 0,0 0 0,0 1-1,1-1 1,-1 1 0,1 0 0,0 0 0,-2 4 0,2-4-735,1 0 0,0 0 0,-1 0-1,1 0 1,0 6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1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266 532 4720,'0'0'7458,"-10"-3"-7052,-35-8 12,41 10-331,0 1 1,0 0-1,0 0 0,-1 1 0,1-1 0,0 1 1,0 0-1,0 0 0,0 0 0,0 1 0,0-1 1,0 1-1,1 0 0,-1 0 0,1 0 0,-1 1 0,1-1 1,-6 6-1,-2 0 148,6-4-126,-13 9 394,0 1 0,-16 16 0,30-26-341,-1 1 0,1 0 0,0 0 0,1 0-1,-1 0 1,1 1 0,0 0 0,0-1 0,1 1-1,0 0 1,-3 11 0,4-11 24,0-1 1,0 0-1,1 1 0,-1-1 0,1 1 1,1-1-1,0 10 0,0-13-132,0 0-1,0 1 1,0-1-1,0 0 1,0 0-1,0 0 1,1 0 0,-1 0-1,1 0 1,-1 0-1,1 0 1,0-1-1,0 1 1,0-1 0,0 1-1,0-1 1,0 0-1,0 0 1,3 2-1,1-1 30,1 1-1,-1-1 0,1-1 0,0 1 0,0-1 0,0 0 0,0 0 1,0-1-1,0 0 0,8-1 0,7-2 167,38-10 0,-54 11-219,0 0 1,-1 0-1,0-1 1,0 0-1,0 0 1,0 0-1,0-1 1,0 0-1,-1 0 1,0 0 0,0 0-1,0 0 1,0-1-1,-1 0 1,1 0-1,-1 0 1,-1 0-1,5-10 1,0-2 61,-1-1 0,0 0 0,-1-1 0,3-29 0,-6 26 17,0 0 0,-2-1 1,-4-36-1,-17-68 301,1 13-81,-6-49 127,21 120 22,5 43-470,0 0 0,0 0 0,0 0 0,-1 0 0,1 0 0,0 0 0,0 0 0,0 0 0,0 0 0,0 0-1,0 0 1,0 0 0,0 0 0,0 0 0,0 0 0,0 0 0,-1 0 0,1 0 0,0 0 0,0 0 0,0 0 0,0 0 0,0 0 0,0 0 0,0 0-1,0 0 1,0 0 0,0 0 0,-1 0 0,1 0 0,0 0 0,0 0 0,0 0 0,0-1 0,-4 16 138,-10 57 86,-8 103-1,16-90-65,1-41-3,2 51 0,6-47 20,2-1 1,13 54-1,-13-75-103,-5-20-45,1 0-1,0 0 0,1 0 1,-1 0-1,1 0 1,1-1-1,-1 1 1,1-1-1,5 10 0,-6-13 26,-1 0 0,0 0-1,0 0 1,1 0-1,-2 0 1,1 1-1,0-1 1,1 5-1,10-19 284,35-79-1463,-35 68-2297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16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273 506 7736,'0'0'5881,"-10"-1"-5101,4 0-670,0 0-22,1 0 0,-1 1 1,0 0-1,1 0 0,-1 0 0,0 1 1,1 0-1,-1 0 0,1 0 1,-1 1-1,-7 3 0,-5 4 201,1 0 0,0 2 0,0 0 1,-27 25-1,37-30-204,1 0 0,0 1 0,0-1 0,0 1 0,1 1 0,0-1 0,1 1 0,0 0 0,0 0 0,1 0 0,-1 0 0,2 0 0,-3 12 0,4-18-54,1 1 0,0-1 0,0 0 0,-1 1 0,1-1 0,1 0 0,-1 1 0,0-1 0,1 0 0,-1 1 0,1-1 0,-1 0 0,1 0 0,0 0 0,0 0 0,0 1 0,0-1 0,1 0 0,-1-1 0,3 4 0,-1-3 3,-1 0-1,1 0 0,0-1 0,-1 1 0,1-1 0,0 1 1,0-1-1,0 0 0,0 0 0,0-1 0,0 1 0,0 0 1,6-1-1,-2 0 23,1 0 1,0 0 0,0-1 0,-1 0 0,1-1 0,0 0-1,-1 0 1,0 0 0,1-1 0,-1 0 0,12-8-1,-10 4 5,0 0 0,-1 0-1,-1-1 1,1-1-1,-1 1 1,-1-1 0,1 0-1,-2-1 1,1 0-1,-1 0 1,3-10 0,-5 13-17,0 0 1,-1-1 0,0 1 0,0-1 0,-1 1 0,0-1-1,0 0 1,-1 1 0,0-1 0,-1 0 0,1 1 0,-1-1-1,-1 1 1,0-1 0,0 1 0,-5-13 0,6 17-18,0 1 1,-1-1-1,1 1 1,-1-1-1,1 1 0,-1 0 1,0 0-1,0 0 1,0 0-1,0 0 1,0 0-1,0 0 1,0 1-1,-1-1 1,1 1-1,-1 0 0,1 0 1,-1 0-1,-2-1 1,3 2-12,0 0 1,-1 0-1,1 0 0,0 0 1,0 0-1,0 0 0,0 1 1,0-1-1,0 1 1,0 0-1,0 0 0,0-1 1,0 1-1,0 1 0,1-1 1,-1 0-1,0 0 0,1 0 1,-1 1-1,1-1 1,-1 1-1,1 0 0,0-1 1,-1 1-1,0 2 0,-1 1 0,-1 1-1,1 0 1,1 0-1,-1 0 1,1 0-1,0 0 0,0 0 1,0 7-1,2-11-13,-1-1 0,1 0-1,0 1 1,-1-1-1,1 1 1,0-1 0,0 1-1,0-1 1,1 1-1,-1-1 1,0 1 0,0-1-1,1 1 1,-1-1 0,1 0-1,-1 1 1,1-1-1,0 0 1,0 1 0,-1-1-1,1 0 1,0 0-1,0 0 1,0 0 0,0 0-1,0 0 1,1 0-1,-1 0 1,0 0 0,0 0-1,1 0 1,-1-1 0,0 1-1,1-1 1,-1 1-1,0-1 1,1 1 0,-1-1-1,1 0 1,-1 0-1,3 0 1,4 0-1,-1 0-1,0-1 1,0-1 0,0 1-1,0-1 1,0 0 0,-1-1 0,1 1-1,-1-1 1,1-1 0,9-6-1,4-4 6,-1 0-1,21-22 0,29-32 156,-4-2 0,-2-4-1,-4-2 1,50-84 0,-106 154-131,20-26 291,-23 32-318,0 0 0,0 0 0,0 0 1,0 1-1,0-1 0,0 0 0,0 0 1,0 0-1,0 0 0,0 0 0,0 0 1,0 0-1,0 1 0,0-1 0,0 0 1,0 0-1,0 0 0,0 0 0,0 0 1,0 0-1,0 0 0,0 1 0,0-1 1,0 0-1,0 0 0,0 0 0,0 0 0,0 0 1,0 0-1,1 0 0,-1 0 0,0 0 1,0 0-1,0 0 0,0 1 0,0-1 1,0 0-1,0 0 0,0 0 0,1 0 1,-1 0-1,0 0 0,0 0 0,0 0 1,0 0-1,0 0 0,0 0 0,0 0 1,1 0-1,-1 0 0,0 0 0,0 0 1,0 0-1,0 0 0,0 0 0,0 0 1,0 0-1,0 0 0,1 0 0,-1-1 1,0 1-1,-3 17 57,2-9-33,-174 845 337,164-815-359,-61 193 18,59-197-8,-2 0 0,-1-1 0,-1-1-1,-34 47 1,50-77-8,-1 1-1,0-1 1,0 0 0,0 0-1,0 0 1,0 0-1,0 0 1,0 0 0,-1 0-1,1 0 1,-1-1-1,1 0 1,-5 2 0,7-3-4,-1 0 0,0 0 0,0 0 0,0 0 0,1 0 0,-1 0 0,0 0 0,0 0 0,1 0 0,-1 0 0,0-1 0,0 1 0,1 0 0,-1-1 0,0 1 0,1 0 0,-1-1 0,0 1 0,1-1 0,-1 0 0,-1-1 2,0 0 0,1 0 0,-1 0 0,1-1 0,-1 1 0,1 0 0,0-1 0,-1-3 1,-5-15 29,0 0 0,2-1 0,1 0 1,0 0-1,2 0 0,1-1 1,0 1-1,2 0 0,5-42 1,-2 45-3,0 0 1,1 0 0,1 0 0,1 1 0,0-1 0,1 2 0,1-1 0,1 1 0,1 0 0,0 1 0,22-24 0,-17 24 11,1 0 0,1 1 1,0 0-1,1 2 0,1 0 1,0 1-1,35-14 0,-37 19-3,0 1 0,0 0-1,1 2 1,-1 0 0,1 1 0,0 1-1,0 1 1,0 0 0,33 4 0,26 9 33,-50-7-3448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7328,'0'0'9239,"5"8"-8669,0-1-435,-1 1 1,0 0-1,0 0 1,-1 0-1,1 0 1,-2 0-1,4 17 1,7 139 1802,-14-140-1487,0 0 0,-7 39 0,2-23 207,4-17-115,2-18-335,-1 0 1,1 0 0,-1-1 0,0 1 0,0 0 0,0 0 0,0-1 0,-3 6 0,-4 17 374,7-24-522,1 1-1,-1 0 1,0-1 0,0 1 0,0-1 0,-1 0 0,-2 6 0,1-5 29,1 1 1,0-1-1,0 1 0,-2 6 0,3-6 26,0-2-228,-1-3-669,1 0 510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2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9648,'0'0'5418,"8"-8"-4866,-4 5-482,0-2 49,1 0-1,0 0 1,1 1 0,-1 0 0,1 0 0,-1 1 0,1 0 0,0-1-1,0 2 1,1-1 0,-1 1 0,12-3 0,4 3 285,-1 1 0,1 1 1,-1 1-1,29 5 0,-37-4-57,0 1 0,-1 0 0,1 1 0,-1 1 0,0-1 0,0 2 0,0 0 0,14 10 0,-15-11 203,-10-5-457,0 1-1,0-1 0,0 1 1,0-1-1,0 0 1,-1 1-1,1 0 0,0-1 1,0 1-1,0 0 0,0-1 1,-1 1-1,2 1 1,-2-1 172,3-1 384,-4 2-813,0 0-1,-1 0 0,1 0 1,0 1-1,0-1 0,0 0 1,0 3-1,-1-1-2446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7328,'0'0'7676,"10"1"-7224,15 1-160,-1-2 0,35-3 0,60-12 452,-17 1-171,229 0 1105,-182 11-920,136 0 1353,-264 3-1812,18-4 1539,-39 4-1709,-4 2-3350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65 208 7328,'0'0'7904,"-8"-6"-7519,-22-20-10,19 19 172,10 8-408,0-1 200,0 10 926,3 18-842,0-1 0,12 44 0,-4-17-93,14 116 706,-19-138-776,0 6 530,-5-38-774,0 0 1,0 0-1,0 0 0,0 0 0,0 0 0,0 0 0,0-1 1,0 1-1,0 0 0,0 0 0,0 0 0,0 0 0,0 0 0,1 0 1,-1 0-1,0 0 0,0 0 0,0 0 0,0 0 0,0 0 0,0 0 1,0 0-1,0 0 0,0 1 0,0-1 0,0 0 0,0 0 1,1 0-1,-1 0 0,0 0 0,0 0 0,0 0 0,0 0 0,0 0 1,0 0-1,0 0 0,2-11 300,-6-86 238,-25-148 1,7 147-207,6 28 20,12 55-240,4 13-108,-1-1 0,0 0 0,0 1 0,1-1 0,0 0 0,-1 0 0,1 1 0,0-1 0,1 0 0,-1 0 0,0 1 0,2-6 0,-2 7-19,1 0 1,0-1-1,0 1 1,-1-1-1,1 1 1,0 0-1,0 0 1,0 0-1,0-1 1,0 1-1,1 0 1,-1 0-1,0 0 1,0 1-1,1-1 1,-1 0-1,0 0 1,1 1-1,-1-1 1,1 1-1,-1-1 1,1 1-1,-1 0 1,1-1-1,1 1 1,6 0 5,0 0-1,-1 0 1,14 2 0,0 0 16,6-1 0,83-1 26,-100-2-34,0 2 0,0-1-1,0 1 1,0 1 0,0 0-1,0 1 1,0 0 0,14 4-1,-21-4 2,0 0 0,-1 0 0,0 0 0,1 0-1,-1 1 1,0-1 0,0 1 0,0 0 0,-1 0 0,1 0-1,-1 0 1,1 0 0,-1 1 0,3 5 0,-1 2 47,1 1 1,-2-1 0,4 18 0,-2-4 79,-3-20-127,-1-1 1,1 1-1,0-1 0,0 1 0,0-1 0,4 6 0,5 2-3529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2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6928,'0'0'14751,"11"-5"-14536,4-2-134,-5 2 4,1 0 0,0 1 0,21-6 0,-1 3 114,-1 2-1,1 2 1,0 1-1,0 1 1,1 1-1,38 6 1,-66-6-141,-1 1 1,1-1-1,-1 1 1,1 0-1,-1 0 1,1 0-1,-1 0 1,0 1-1,1-1 1,-1 1-1,0 0 1,0 0 0,0 0-1,0 1 1,-1-1-1,1 0 1,-1 1-1,1 0 1,3 5-1,-4-7 137,0 3 6,-2-4-9,1-4-59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2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7936,'0'0'4753,"3"-9"-4305,14-24 39,-16 31-390,0 0 1,0 1 0,0-1 0,1 0 0,-1 1 0,0-1-1,1 1 1,-1 0 0,1-1 0,-1 1 0,1 0 0,0 0 0,-1 0-1,1 0 1,0 0 0,0 1 0,0-1 0,0 0 0,0 1-1,0-1 1,2 1 0,0-1 176,28 3 1509,-17-3-1422,0 0 0,1 0 1,24 3-1,-21 0 104,37-3 1,-41 0-268,-3 0 44,1 0-1,-1-1 1,0 0-1,1-1 1,22-8 0,-30 8-173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4616,'0'0'18511,"9"0"-18216,6 1-182,2 1 250,29-1 1,10-6 185,-27 1-218,0 2-1,-1 1 1,42 4 0,-58-4-205,-12 1-112,0-1 1,1 1 0,-1 0-1,1 0 1,-1 0 0,1 0-1,-1 0 1,1 0 0,-1 0-1,1 0 1,-1 0-1,1 0 1,-1 0 0,1 0-1,-1 1 1,1-1 0,-1 0-1,1 0 1,0 1 0,1 0-96,-4-3 632,-3-4-4297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3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8 169 6520,'0'0'19850,"-2"11"-19831,1-4-17,-1 4 1,1 0-1,0 0 0,1 0 1,0 1-1,2 12 1,4 18 0,24 128 131,-29-159-128,-1-9-5,0-1 1,1 1-1,-1-1 0,0 1 0,0-1 1,1 1-1,-1-1 0,1 0 1,-1 1-1,1-1 0,0 1 1,1 1-1,-1-10 72,0-16-36,0-30 0,-1-4 27,3-17 35,6-56 84,-7 119-173,0 1 0,0 0 0,1 0 0,1 0 0,0 1 0,0-1-1,1 1 1,0 0 0,1 0 0,0 0 0,10-11 0,-12 16-12,1 0 0,-1 0 1,1 0-1,0 0 0,0 1 1,1 0-1,-1 0 0,11-4 1,-13 6 0,0 0 0,0 1 1,0-1-1,0 0 1,0 1-1,1-1 0,-1 1 1,0 0-1,0 0 1,0 1-1,0-1 0,0 1 1,0-1-1,1 1 1,-1 0-1,0 0 0,-1 0 1,6 3-1,-3 1 1,0-1 0,-1 1 0,1 0 0,-1 0 0,0 1 0,-1-1 0,5 11 0,-1-4 0,2 6-9,-1 1-1,0 0 0,-2 0 1,7 31-1,-10-37 5,18 86-68,-14-66 82,-3-9 82,9 24 0,-13-40 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4720,'0'0'10762,"4"10"-10340,-1-4-347,1-1-5,-1 1 0,-1 0 1,1 0-1,-1 0 0,0 0 0,-1 1 0,1-1 0,-1 1 1,0 8-1,-2 84 3680,10-114-2687,6-28-714,-13 32-273,1 0 0,1 0-1,0 0 1,1 1 0,0 0 0,0 0-1,1 0 1,8-10 0,-6 8 62,4-6 43,-12 18-174,0 0 0,1-1 0,-1 1 0,0-1 0,1 1 0,-1 0 0,0-1 0,1 1 1,-1 0-1,0-1 0,1 1 0,-1 0 0,1 0 0,-1-1 0,1 1 0,-1 0 0,1 0 0,-1 0 0,1 0 0,-1 0 0,1 0 0,-1 0 1,1 0-1,-1 0 0,1 0 0,-1 0 0,1 0 0,4 2 19,-1 0 0,0 0-1,0 1 1,-1 0 0,1 0 0,0 0 0,-1 0-1,0 0 1,1 1 0,-1-1 0,-1 1-1,1 0 1,0 0 0,-1 0 0,4 8 0,-3-2 51,1 1 1,-1-1 0,-1 1-1,0 0 1,1 18 0,1 27 928,-4-56-883,5-15-64,4-16-522,-5 15-2584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87 7432,'0'0'10537,"-5"8"-9996,3-4-465,-1 0 1,1 1 0,-1-1 0,1 1 0,0 0-1,0-1 1,0 1 0,1 0 0,0 0 0,0 0 0,0 0 0,0 8 0,-6 155 2315,6-157-2174,-1 0 0,0 0 0,0 0 0,-2 0 0,1-1 0,-1 1 0,0-1 0,-10 16 0,13-25-175,0 1 0,-1-1 0,1 1-1,0-1 1,-1 1 0,1-1 0,-1 0 0,0 0-1,1 0 1,-1 0 0,0 0 0,0 0-1,1-1 1,-1 1 0,0 0 0,0-1 0,0 0-1,0 1 1,0-1 0,0 0 0,0 0 0,0 0-1,0 0 1,0 0 0,0 0 0,1-1-1,-1 1 1,0-1 0,0 1 0,0-1 0,0 0-1,-2-1 1,-3-2 15,0 1 0,0-1 0,1-1 0,-1 1 0,1-1 0,-9-9 0,4 3 21,1 0 1,1 0 0,0-1-1,0 0 1,1-1 0,0 1-1,2-2 1,-7-14 0,9 16-2,1 0-1,0-1 1,1 1 0,0 0 0,0-24 0,2 31-46,1-1 1,0 1 0,0-1-1,1 0 1,-1 1 0,1 0 0,0-1-1,0 1 1,7-10 0,2-2 40,17-21 0,-26 37-68,4-6 23,1 0-1,1 0 1,15-10-1,-5 4 11,-13 10-26,1-1 1,-1 1-1,1 0 0,0 1 1,0 0-1,0 0 0,0 0 0,0 0 1,1 1-1,-1 0 0,0 1 1,1-1-1,8 2 0,-11-1 5,0 1 0,0 0-1,0 1 1,0-1 0,-1 1-1,1 0 1,0 0 0,5 4-1,10 4 50,6 1 14,-13-6 22,0 1 0,0-1-1,19 15 1,-28-18-76,1 0 1,-1-1-1,1 1 0,0 0 1,-1-1-1,1 0 0,0 0 1,0 0-1,0 0 1,0-1-1,-1 0 0,1 0 1,0 0-1,0 0 0,7-1 1,0-1-53,-1 0-1,1-1 1,-1 0 0,17-8-1,-11 6-625,-11 5-2695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1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1230 7528,'0'0'5360,"11"-5"-4958,16-7-201,-1 0 0,-1-2 0,0-1 1,40-33-1,104-107 574,-56 48-184,-64 61-252,-1-2-1,-2-2 1,-3-2-1,-2-2 1,-2-2-1,52-100 0,-79 129-172,-2 0-1,0-1 0,-2 0 1,0 0-1,-2-1 0,-2 0 1,0 0-1,-2 0 0,-2-33 1,0 58-144,0-4 48,-1 1 0,0-1 0,0 0 1,-1 1-1,-2-8 0,4 13-52,-1 1 0,1-1 0,-1 1 0,0-1 0,1 1 0,-1 0 0,0-1 0,0 1 0,0 0 0,0 0 0,0 0 0,-1 0 0,1 0 0,0 0 0,0 0 0,-1 0 0,1 0 0,0 0 0,-1 1 0,1-1 0,-1 0 0,1 1 0,-1 0 1,1-1-1,-1 1 0,1 0 0,-1 0 0,0-1 0,1 1 0,-1 1 0,-1-1 0,-6 2 12,1 0-1,0 0 1,0 1 0,0 0 0,0 1 0,1-1-1,-1 1 1,1 1 0,0 0 0,0 0 0,1 0-1,-1 1 1,1 0 0,-9 11 0,-3 5-2,1 1 0,1 0 0,-14 28 1,11-13-3,1 0 0,2 1 0,2 0 1,2 1-1,1 1 0,2 0 0,2 0 1,2 1-1,1 0 0,3 0 0,1 0 1,11 80-1,-8-107-7,0 0 0,1 0 0,1 0 0,1 0 1,0-1-1,0 0 0,18 26 0,-20-34-6,0 0-1,1 0 1,0-1 0,1 0 0,-1 0-1,1 0 1,0 0 0,0-1-1,0 0 1,1-1 0,-1 1 0,1-1-1,0 0 1,0-1 0,0 1 0,0-2-1,1 1 1,10 1 0,-3-3 31,0 0 1,0-1 0,0-1-1,-1 0 1,1-1 0,0 0-1,-1-1 1,0-1-1,0 0 1,0-1 0,-1-1-1,21-13 1,-1-2 136,-2-1-1,-1-1 1,46-50-1,-66 64-125,-4 5-4,0-1 0,0 0 1,0-1-1,-1 1 1,0-1-1,-1 0 0,7-12 1,-11 11 76,-6 9-31,-7 10-10,-17 18-10,10-11-36,2 1 0,0 0 1,-30 42-1,44-54-33,1 0 0,-1-1 1,1 1-1,0 1 0,0-1 0,1 0 0,0 1 1,0-1-1,1 1 0,0-1 0,1 1 1,-1 0-1,1-1 0,1 1 0,-1 0 1,1-1-1,1 1 0,2 9 0,-3-13-1,0-1 0,0 1 0,1-1 1,-1 1-1,1-1 0,0 0 0,0 1 0,0-1 0,0 0 0,0 0 0,1-1 0,-1 1 0,1 0 0,0-1 0,-1 1 1,2-1-1,-1 0 0,0 0 0,0 0 0,0-1 0,1 1 0,-1-1 0,1 0 0,-1 0 0,1 0 0,0 0 0,-1 0 0,1-1 1,0 0-1,-1 0 0,1 0 0,0 0 0,0 0 0,-1-1 0,1 0 0,5-1 0,0-1 13,0 1 0,0-2-1,-1 1 1,1-2 0,-1 1-1,0-1 1,0 0 0,0 0-1,-1-1 1,1 0 0,-2-1-1,1 0 1,7-9 0,-7 6 10,0-1 0,-1 1 1,0-1-1,-1 0 0,-1 0 0,0-1 1,0 1-1,-1-1 0,0 0 1,1-23-1,-3 27-6,-1 0 1,0 0-1,-1-1 1,0 1-1,-1 0 1,1 0-1,-1 0 1,-1 0-1,0 0 1,0 1-1,0-1 1,-1 1-1,0 0 0,0 0 1,-1 0-1,-9-11 1,11 16-14,0 0 1,0-1-1,-1 1 1,1 0-1,0 0 1,-1 1-1,1-1 1,-1 1 0,0-1-1,1 1 1,-1 0-1,0 1 1,0-1-1,0 1 1,1 0-1,-1-1 1,0 2-1,0-1 1,0 0-1,0 1 1,0 0-1,1 0 1,-1 0-1,-6 2 1,1 1 8,0 0 0,0 0 0,0 0 0,0 1 0,1 1 0,0-1 0,0 1 0,-11 11 0,16-14-9,0 1 0,0-1 0,0 1 1,0 0-1,1 0 0,0 0 0,-3 7 0,4-9-6,1-1-1,-1 1 1,1 0 0,0-1-1,-1 1 1,1 0-1,0-1 1,0 1-1,0 0 1,1-1-1,-1 1 1,0 0 0,0-1-1,1 1 1,-1-1-1,1 1 1,0 0-1,-1-1 1,1 1 0,0-1-1,0 0 1,0 1-1,0-1 1,0 0-1,2 2 1,2 1 1,0 0-1,1 0 1,-1 0 0,1-1 0,0 0-1,0 0 1,0-1 0,0 1 0,0-1-1,1-1 1,-1 1 0,1-1 0,9 0-1,2 1 2,0-2 0,0-1-1,32-4 1,-11-3-4,0-1 1,0-2-1,38-17 1,106-55 93,-147 65-52,-32 16-28,-1 0 1,1 0-1,-1 1 1,1-1-1,0 1 1,-1 0-1,1 0 1,0 1-1,0-1 1,0 1-1,0 0 1,7 0 0,-10 0-16,-1 0 1,0 1 0,0-1 0,1 0 0,-1 0-1,0 0 1,1 1 0,-1-1 0,0 0 0,0 1-1,1-1 1,-1 0 0,0 1 0,0-1 0,0 0-1,0 1 1,1-1 0,-1 0 0,0 1 0,0-1-1,0 0 1,0 1 0,0-1 0,0 0 0,0 1-1,0-1 1,0 1 0,0-1 0,0 0 0,0 1-1,0-1 1,-1 1 0,-2 15 40,2-14-32,-27 71 119,20-54-107,0-1-1,2 1 1,0-1-1,-3 24 1,5-19 19,2-14-16,1-1 0,-1 1 1,1 0-1,1 0 0,0 0 0,0 0 0,1 0 0,2 9 0,-3-17-21,0-1-1,0 1 0,0 0 1,0-1-1,1 1 1,-1 0-1,0-1 1,1 1-1,-1-1 0,0 1 1,1 0-1,-1-1 1,1 1-1,-1-1 1,1 1-1,-1-1 0,1 1 1,-1-1-1,1 1 1,-1-1-1,1 0 1,0 1-1,-1-1 0,1 0 1,0 0-1,-1 1 1,1-1-1,0 0 1,1 0 1,-1 0 1,1-1-1,-1 1 1,0 0-1,1-1 1,-1 1 0,0-1-1,1 1 1,-1-1-1,0 0 1,0 0-1,0 1 1,2-3-1,4-3 20,1-2 1,-1 1-1,6-10 0,-11 15-20,180-250 546,-181 250-545,0 1 1,0-1 0,0 1 0,0 0-1,0-1 1,0 1 0,1 0-1,-1-1 1,0 1 0,1 0-1,-1 0 1,3-1 0,-4 2-6,1 0-1,-1 0 1,0 0 0,1 0 0,-1 0 0,1 0-1,-1 0 1,0 0 0,1 0 0,-1 1 0,0-1 0,1 0-1,-1 0 1,0 0 0,1 0 0,-1 0 0,0 1 0,1-1-1,-1 0 1,0 0 0,0 1 0,1-1 0,-1 0-1,0 1 1,0-1 0,0 0 0,1 0 0,-1 1 0,0-1-1,0 0 1,0 1 0,0-1 0,0 1 0,1-1-1,0 8 9,1 0 0,-1-1 0,-1 1 0,1 9-1,-1 0-8,3 7 29,9 40 0,-9-55-20,-1 0 0,1 0-1,1-1 1,-1 1 0,2-1 0,-1 0 0,9 12 0,-12-19-7,0 0 1,0 0-1,-1 0 1,1 0-1,0 0 1,0 0-1,0-1 1,0 1-1,0 0 1,0-1 0,1 1-1,-1-1 1,0 1-1,0-1 1,0 0-1,0 1 1,1-1-1,-1 0 1,0 0-1,0 0 1,3 0-1,-2 0 3,1-1 0,-1 1 0,0-1 0,1 0 0,-1 0 0,0 0 0,0 0 0,0-1 0,0 1 0,3-3 0,3-3 21,0 0 1,-1-1 0,0 0-1,7-10 1,-6 6 15,-1-1-1,0 1 1,-1-1-1,0 0 1,7-27 0,11-76 158,-6 27 53,-18 89-251,1-1 0,-1 0 0,0 0 0,1 1 0,-1-1 0,0 0 0,1 1 0,-1-1 0,1 0 0,-1 1 0,1-1 0,-1 1 0,1-1 0,-1 1 0,1-1 0,0 1 0,-1-1 0,1 1 0,0-1 0,-1 1 0,1 0 0,0 0 0,-1-1 1,1 1-1,0 0 0,0 0 0,-1 0 0,1 0 0,0-1 0,0 1 0,0 1 0,-1-1 0,1 0 0,0 0 0,0 0 0,-1 0 0,1 0 0,0 1 0,0-1 0,-1 0 0,1 1 0,1 0 0,34 20 20,-28-17-11,9 7 28,1 0-1,0-2 1,0-1 0,1 0-1,1-1 1,-1-1-1,1-1 1,0 0 0,0-2-1,1 0 1,-1-1-1,1-2 1,30-2 0,-36 1-53,1-1 1,-1 0-1,0-2 1,22-7-1,-3-8-4033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 6632,'0'0'6928,"-8"-2"-6424,7 2-503,-5-2 161,-1 0 0,0 1 0,0 0 0,1 0-1,-1 0 1,0 1 0,0 0 0,-8 1 0,6 0 56,1 1-1,-1-1 1,1 1-1,0 1 1,0 0-1,0 0 1,0 0 0,1 1-1,-1 0 1,1 1-1,-11 8 1,6-3 57,1 1 0,0 0 0,0 1 0,1 0 0,1 0 0,0 1 1,1 1-1,-13 25 0,20-34-192,-1-1 0,1 1 1,0 0-1,0 0 0,1-1 1,-1 1-1,1 0 0,0 0 1,1 0-1,-1 0 0,1-1 1,0 1-1,0 0 0,3 8 1,0-4 51,0 0 1,0-1-1,1 1 1,0-1-1,0 0 1,10 10-1,-12-14-65,1 0-1,0 0 0,1 0 1,-1-1-1,1 0 0,-1 0 1,1 0-1,0 0 0,0-1 1,0 0-1,1 0 0,-1 0 1,0-1-1,1 0 0,-1 0 1,1 0-1,-1 0 0,1-1 1,7-1-1,-6 1-7,0-1 1,1 0-1,-1-1 1,0 0-1,0 0 1,0-1-1,0 1 1,-1-2-1,1 1 1,-1-1-1,1 0 1,-1 0-1,-1 0 1,7-7-1,-4 3-52,11-10 219,26-32 0,-41 45-285,0-1 0,0 0 0,0 1 0,-1-2 0,0 1 0,0 0 0,0-1 0,-1 1 0,0-1 0,-1 0 0,2-8 0,-4-7-729,1 12-2658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3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9144,'0'0'618,"3"11"-171,32 118 1185,-28-95-1038,-1 0 0,-2 1-1,1 51 1,-2-19 134,45 352 3510,-34-354-2365,-14-65-1817,1 0 0,-1 0 0,0 1 0,1-1 0,-1 0 0,1 0-1,-1 0 1,0 0 0,1 0 0,-1 0 0,1 0 0,-1 0 0,0-1 0,1 1-1,-1 0 1,0 0 0,1 0 0,-1 0 0,1 0 0,-1-1 0,0 1 0,1 0-1,-1 0 1,0-1 0,0 1 0,1-1 0,9-7-3297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9648,'0'0'3232,"9"2"-2799,-3 0-387,8 2 306,1 0 1,-1 0-1,0 2 0,0 0 1,24 14-1,-32-15-128,0 1 1,0-1-1,0 1 0,-1 0 1,1 1-1,-2-1 1,1 1-1,-1 0 0,0 0 1,0 0-1,-1 1 1,0-1-1,0 1 0,-1 0 1,0 0-1,0 0 1,-1 0-1,0 0 0,0 16 1,-6 96 4075,9-120-6336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3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11656,'0'0'857,"-1"10"-385,-1 1-311,2-5-77,-1-1 0,0 0 0,0 0 1,0 0-1,-1 0 0,1 0 0,-1 0 0,-1 0 0,1 0 0,-4 5 1,-14 16 436,-1-1 1,-2 0 0,-42 36 0,62-59-499,-134 103 1404,27-23-75,94-68-1059,12-10-155,-1 1 0,1-1 0,-1-1 0,0 1 0,0-1 0,-1 0 0,-6 3 0,5 0 458,2-3-3243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4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4816,'0'0'13289,"15"4"-13081,-7-1-175,4 1 17,1-1 0,-1 0 0,1 0-1,0-1 1,0-1 0,22 0 0,96-13 426,44-2 22,-137 13-325,0 2-1,60 9 0,-93-9-148,18 3 225,1 0 0,0-2 0,0 0 0,31-3 0,-13-7 959,-43 7-1132,4-1-25,4-2 10,-7 4-54,1 0-1,-1-1 0,0 1 1,0-1-1,0 1 0,1 0 1,-1-1-1,0 1 0,0-1 1,0 1-1,0-1 0,0 1 0,0 0 1,0-1-1,0 1 0,0-1 1,0 1-1,0-1 0,0 1 1,0-1-1,0 1 0,0-1 1,0 1-1,0 0 0,-1-1 1,1 1-1,0-1 0,0 1 1,0 0-1,-1-1 0,1 1 1,0-1-1,-1 1 0,1-1 0,-1 0 6,0 0-1,0 0 0,1 0 0,-1 0 0,0 0 0,0 0 1,0 0-1,0 1 0,0-1 0,0 0 0,0 0 0,0 1 0,-2-1 1,-14-4 13,0 0 0,-28-14 0,26 11-2,-27-19 22,16 9-23,25 15-3,1 0 1,-1 0-1,1-1 1,-7-6-1,8 7-2,0 0 0,0 0-1,-1 1 1,1-1 0,-1 1-1,1 0 1,-8-4 0,-8-5 50,1 1 92,15 11-17,7 7 56,0-5-179,-1 1 0,1-1-1,0 0 1,0 0 0,1 0 0,4 2-1,1 1-3,11 5 22,1-2 1,-1 0 0,1-1 0,1-1 0,37 6 0,-11-2-4,-15-2 8,1-1 0,0-2 0,48 2 0,-50-2 18,-33-6-59,0 0 0,-1 0 1,1 0-1,0 0 0,0 0 0,0 0 1,0 0-1,0 1 0,0-1 1,0 0-1,0 0 0,-1 0 0,1 0 1,0 0-1,0 0 0,0 1 0,0-1 1,0 0-1,0 0 0,0 0 0,0 0 1,0 0-1,0 0 0,0 1 0,0-1 1,0 0-1,0 0 0,0 0 0,0 0 1,0 0-1,0 1 0,0-1 0,0 0 1,0 0-1,0 0 0,0 0 1,0 0-1,0 0 0,1 1 0,-1-1 1,0 0-1,0 0 0,0 0 0,0 0 1,0 0-1,0 0 0,0 0 0,0 0 1,1 1-1,-1-1 0,0 0 0,0 0 1,0 0-1,0 0 0,-3 1 5,0 0-1,0 0 0,0 0 1,0 0-1,1 1 1,-1-1-1,0 1 0,0 0 1,-2 2-1,-7 4 4,-20 10 5,10-6 7,0-1 0,-30 11 0,-102 36 303,149-57-286,4-1-32,1 0 1,-1 0 0,0 0-1,1 0 1,-1 0 0,1 0-1,-1 0 1,0 0 0,1 0-1,-1 1 1,1-1 0,-1 0-1,1 0 1,-1 1 0,1-1-1,-1 1 1,1-1 0,-1 0-1,1 1 1,-1 0 0,1-3 95,0 2-98,0-1 0,0 1 0,0-1 1,0 1-1,1-1 0,-1 1 0,0-1 1,0 0-1,0 1 0,1 0 0,-1-1 1,0 1-1,1-1 0,-1 1 0,0-1 0,1 1 1,-1 0-1,1-1 0,-1 1 0,1 0 1,-1-1-1,1 1 0,-1 0 0,1-1 1,19-13-59,36-19 0,-24 14-3364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1800,'0'0'0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5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24 251 4616,'0'0'2850,"-2"-9"-2156,-7-30 3,2 21 4196,6 20-4700,0-1 0,0 1 0,1 0 0,-1 0-1,1 0 1,-1-1 0,1 1 0,0 0 0,0 0 0,0 4 0,16 192 1310,1 5-415,-17-154-773,1-10 444,-6 58-1,-4-14 300,4-37-233,6-38-216,3-16-224,5-23-230,4-27-78,-3 1 0,-3-1 0,-2-1 1,-4-86-1,-2 116-47,-10-341 276,11 358-295,0 1 0,-1-1 0,0 1 1,-1 0-1,0-1 0,-4-10 0,6 21-3,-1 0-1,1 0 1,-1 0-1,1 0 1,-1 0-1,1-1 0,0 1 1,-1 0-1,1 0 1,0 0-1,0 0 1,0-1-1,0 1 1,0 0-1,0-2 1,1 2 0,0 0 0,1 1 0,-1-1 0,0 1 1,0-1-1,0 1 0,1 0 0,-1-1 0,0 1 1,1 0-1,-1 0 0,0 0 0,1 0 0,-1 0 1,0 0-1,2 1 0,140 5 169,3 6 25,-132-11-183,0 0 0,-1 1 0,27 7 0,-39-8-19,0-1 0,0 1 1,0-1-1,0 1 1,0-1-1,0 1 0,0 0 1,0-1-1,-1 1 1,1 0-1,0 0 0,-1 0 1,1 0-1,0-1 1,-1 1-1,1 0 0,-1 0 1,1 0-1,-1 0 1,1 0-1,-1 0 1,0 1-1,0-1 0,1 0 1,-1 0-1,0 1 1,-3 33 36,1-16-8,-5 65 95,6-73-103,-1 1-1,0-1 1,-6 15 0,4-13-69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5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3312,'0'0'13319,"15"-5"-12952,12-4-95,1 2 1,-1 1-1,32-3 0,116-8 2130,-133 10-1617,-14-1-1076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1:5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9144,'0'0'2865,"14"-7"-2433,-2 1-332,4-2 56,0 1 0,0 0 1,1 2-1,23-6 0,142-21 2256,-162 29-2163,-11 2 138,1 0 1,-1 0 0,14 0-1,-20 2-592,0-1 1,0 1-1,1-1 0,-1 1 0,-1 0 1,1 0-1,0 1 0,4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118 111 3616,'0'0'9133,"-3"18"-8609,3-17-511,-6 27 321,2 1 1,-1 55-1,3 18 1203,-24 167-1,15-129 928,4-104-961,5-31-223,-1-10-924,-2-13-294,3-160 313,3 77-258,-1 76-90,0-51 116,-4-1 0,-15-91 0,6 52 308,10 106-401,-1-6 76,4 15-122,0 1 1,0-1 0,1 1 0,-1 0-1,0-1 1,0 1 0,0 0 0,0-1-1,1 1 1,-1 0 0,0-1 0,0 1-1,0 0 1,1-1 0,-1 1 0,0 0-1,1-1 1,-1 1 0,0 0 0,1 0-1,-1 0 1,0-1 0,1 1 0,-1 0-1,0 0 1,1 0 0,-1 0-1,1 0 1,-1 0 0,0 0 0,1-1-1,-1 1 1,1 0 0,-1 1 0,0-1-1,1 0 1,0 0 0,47-7 118,-16 1-95,200-5 350,-231 11-374,1 0 0,-1 1 1,1-1-1,-1 1 0,1-1 0,-1 1 0,1 0 0,-1-1 0,0 1 0,1 0 1,-1 0-1,0 0 0,0 0 0,0 0 0,0 1 0,0-1 0,0 0 0,0 0 1,0 1-1,0-1 0,-1 0 0,1 1 0,0-1 0,-1 1 0,1-1 0,-1 1 1,1 1-1,2 9 8,0 0 1,1 18 0,-2-15 3,8 94 182,-11-76-80,0-27-92,1-1 0,-1 0 0,1 0 1,1 0-1,-1 1 0,3 8 1,-2-1 66,2-11-213,-3-2 47,0 0 0,0 0 0,0 0 0,0 0 0,1 0 0,-1 0 1,0 0-1,0 1 0,0-1 0,0 0 0,0 0 0,0 0 0,0 0 0,0 0 0,1 0 1,-1 0-1,0 0-146,0 0 146,0 0 0,0 1 0,0-1 0,0 0 1,0 0-1,0 0 0,0 0 0,0 0 0,0 0 0,0 0 0,0 1 0,0-1 1,0 0-1,1 0 0,-1 0 0,0 0 0,-1 0 0,1 0 0,0 0 0,0 1 0,0-1 1,0 0-1,0 0 0,0 0 0,0 0 0,0 0 0,0 0 0,0 0 0,0 0 0,0 1 1,0-1-1,0 0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5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1 683 5824,'0'0'4758,"11"-5"-4086,-9 4-663,18-7 371,0-2-1,0-1 0,-1 0 0,21-17 1,51-63 997,-75 74-1168,7-11 168,-1-1 0,-1-1-1,18-36 1,11-16 416,-30 45-398,-16 29-233,0 0 0,0 0 1,0 1-1,1 0 1,8-10-1,-12 17-145,-1 0-1,0 0 0,0 0 1,0 0-1,0 0 0,0-1 0,0 1 1,0 0-1,0 0 0,0 0 1,1 0-1,-1 0 0,0 0 0,0 0 1,0 0-1,0 0 0,0 0 1,0 0-1,0 0 0,1 0 0,-1 0 1,0 0-1,0 0 0,0 0 1,0 0-1,0 0 0,0 0 0,0 0 1,1 0-1,-1 0 0,0 0 1,0 0-1,0 0 0,0 0 0,0 0 1,0 0-1,0 0 0,1 0 1,-1 1-1,0-1 0,0 0 0,0 0 1,0 0-1,0 0 0,0 0 1,0 0-1,0 0 0,0 1 0,3 8 257,0 17-256,-2-22 73,-1 6-54,5 48 240,16 75 1,-17-115-210,1-1 0,0 0 0,1-1 0,1 0 0,1 0 0,0 0 0,1-1 0,21 29 0,-27-40-39,1-1 0,0 1 0,-1 0 0,1-1 0,1 0 0,-1 0 0,0 0 0,1-1 0,-1 1 0,1-1 0,0 0 0,0 0 0,0-1 0,0 1 0,7 0 0,-5-2 2,0 1-1,1-2 1,-1 1-1,0-1 1,0 0-1,0 0 1,1-1-1,-1 0 1,-1 0-1,8-4 1,1-1 27,-1-1 0,0-1 0,0 0 0,-1 0 0,0-2 0,-1 1 0,0-2 1,0 0-1,11-15 0,-15 15-11,0 0 1,-1-1 0,0 0 0,-1 0 0,-1 0-1,0-1 1,-1 0 0,0 0 0,2-17 0,-5 23-23,0 0 0,0-1 0,-1 1 0,0-1 0,0 1 0,-1 0 0,0-1 0,-1 1 0,1 0 0,-2 0 0,1 0 1,-1 0-1,-1 0 0,1 1 0,-1-1 0,0 1 0,-6-7 0,8 12-17,1 0 0,-1 0 0,0 1 0,0-1 0,0 1 0,0-1-1,0 1 1,0 0 0,0 0 0,0 0 0,-1 0 0,1 0 0,0 0 0,0 1 0,-1-1 0,1 1 0,-1-1 0,1 1 0,-1 0 0,1 0-1,0 0 1,-1 0 0,1 1 0,-1-1 0,1 1 0,0-1 0,-1 1 0,1 0 0,0 0 0,0 0 0,0 0 0,-1 0 0,-2 4 0,-3 0 2,0 0 1,1 1-1,0 0 1,1 1-1,-1-1 1,1 1-1,-8 12 1,7-6-5,0 0 0,1 0 0,0 0 0,1 1 0,1 0 0,0 0 0,0 0 0,2 1 0,-2 20 0,3-14-13,1-1-1,0 1 1,2 0 0,0-1 0,2 1 0,6 22 0,-7-35 8,0 1-1,0 0 1,1-1 0,0 1-1,0-1 1,1 0-1,0-1 1,1 1-1,0-1 1,0 0 0,0 0-1,1-1 1,0 0-1,0 0 1,1-1-1,-1 0 1,16 8-1,-12-9 17,0 0 0,0 0 0,0-1 0,0-1 0,0 0 0,1 0 0,-1-1 0,1 0 0,-1-1 0,1-1 0,-1 0 0,1 0 0,-1-1 0,12-4 0,18-6 40,-1-3 1,-1-1-1,0-2 0,-1-2 0,43-29 1,-11-1 45,103-93 0,-139 112-44,36-44 1,-56 58-16,-2 0 1,0 0-1,-1-1 1,-1 0 0,8-22-1,-17 39-36,0 0 1,-1 0-1,1 0 0,-1-1 0,1 1 1,-1 0-1,0 0 0,0-1 0,0 1 1,1 0-1,-1-1 0,0 1 0,-1 0 0,1-1 1,0 1-1,0 0 0,0 0 0,-1-1 1,1 1-1,-1-2 0,0 2-2,0 0 0,0 1 0,0-1 0,0 0 0,1 1 0,-1-1 0,0 0 0,0 1-1,0-1 1,0 1 0,0 0 0,0-1 0,-1 1 0,1 0 0,0 0 0,0-1 0,0 1 0,-2 0 0,-3 0 6,-1 1 1,1 0-1,0 0 1,-1 0-1,1 1 1,0 0-1,-6 2 1,-5 5 4,-1 0 0,1 2 0,1 0 0,0 0 0,1 2 0,-23 22 0,17-12 5,1 0 1,0 2 0,-24 40-1,36-50-23,0 0-1,0 0 0,2 1 1,0 0-1,1 0 0,-4 19 1,8-30 0,0 1 0,0 0 1,1-1-1,-1 1 1,1 0-1,1 0 1,-1-1-1,1 1 0,0 0 1,1-1-1,-1 1 1,1-1-1,0 1 1,0-1-1,1 0 0,-1 0 1,1 0-1,1 0 1,-1 0-1,1-1 0,4 6 1,-4-7-1,-1 0-1,1-1 1,0 0-1,0 1 1,0-1 0,0 0-1,0-1 1,0 1 0,1-1-1,-1 0 1,1 0-1,-1 0 1,1 0 0,-1-1-1,1 0 1,-1 0 0,1 0-1,-1-1 1,1 1 0,-1-1-1,9-3 1,-5 2 6,0-1 0,1 0 0,-1 0 0,-1-1 0,1-1 0,-1 1 0,1-1 0,-1 0 0,-1-1 0,10-8 0,-6 2 18,-1 1 0,-1-2 0,0 1 0,0-1 1,-1 0-1,-1-1 0,6-16 0,-1-6 104,10-60 0,-19 85-70,0 0 0,-1 0 0,-1 0-1,0 0 1,-2-18 0,-1 29 38,-2 7-46,-5 11-10,-14 34 30,-24 76-1,9-21-59,-24 56-16,-74 173 0,115-289 26,0 2 52,-29 45 0,46-84-46,-11 16 67,15-26-89,1 0 1,0 0-1,0 1 1,-1-1-1,1 0 0,0 0 1,-1 1-1,1-1 1,0 0-1,-1 0 0,1 0 1,0 0-1,-1 0 1,1 1-1,0-1 0,-1 0 1,1 0-1,-1 0 1,1 0-1,0 0 0,-1 0 1,1 0-1,0 0 1,-1-1-1,0 1 2,0 0 0,1-1 0,-1 0 1,1 1-1,-1-1 0,0 1 0,1-1 0,-1 0 0,1 1 1,-1-1-1,1 0 0,0 1 0,-1-1 0,1 0 0,-1-1 1,-1-7 16,-1 0 1,1 0 0,1 0 0,0 0 0,0 0 0,1 0 0,0 0 0,1-12 0,2-3 29,1 0 0,7-23 0,-4 28-16,0 0-1,0 0 1,2 1 0,0 0-1,1 1 1,1 0-1,21-25 1,105-100 217,-74 82-158,64-57 61,31-33 30,-58 56-111,-13 12-46,9-13-13,-87 85-8,-5 5 3,0 0 0,1 0 0,-1 0 0,1 1 0,1 0 0,-1 0 0,0 0 0,12-5 0,-17 10-7,1 0-1,-1 1 1,0-1-1,1 1 0,-1-1 1,0 1-1,0-1 0,0 1 1,0-1-1,0 1 1,-1-1-1,1 1 0,0-1 1,-1 1-1,0 1 1,0 6-2,-2 15 0,1 1 0,1-1 0,2 1 0,6 43 0,-6-60-1,0 0 0,1 0 0,0 0 0,1 0 0,0 0 1,0-1-1,0 1 0,1-1 0,1 0 0,-1 0 0,1 0 0,0-1 0,0 1 1,1-1-1,0-1 0,0 1 0,0-1 0,10 7 0,-10-9-2,1-1 0,-1 0 0,0 0 0,1 0 0,-1-1 0,1 0 0,0 0 0,-1 0 0,1-1 0,0 0 0,-1-1 0,1 1-1,0-1 1,-1 0 0,1-1 0,-1 0 0,1 0 0,-1 0 0,7-4 0,8-4-6,0-1-1,0-2 0,-1 0 1,21-18-1,-23 16 34,0-1 1,-2 0-1,0-1 0,-1-1 0,0-1 0,-2 0 0,0-1 1,15-32-1,-27 51-18,-1-1 1,1 0-1,-1 0 1,1 0-1,-1 1 1,0-1-1,0 0 1,0 0-1,0 0 1,0 0-1,-1-3 1,1 5-6,0 0 0,0 0 0,0-1 0,0 1 0,0 0 0,0 0 0,0 0 0,-1-1 0,1 1-1,0 0 1,0 0 0,0 0 0,0-1 0,0 1 0,-1 0 0,1 0 0,0 0 0,0-1 0,0 1 0,-1 0 0,1 0 0,0 0 0,0 0 0,0 0 0,-1 0 0,1 0 0,0 0 0,0-1 0,-1 1 0,1 0 0,0 0 0,-11 10 37,5-1-40,-1 2-1,2-1 1,-1 1 0,2 0 0,-1 0-1,2 0 1,-1 0 0,2 1-1,-1-1 1,1 1 0,1 0 0,0 0-1,1 0 1,1 0 0,-1-1 0,2 1-1,4 20 1,-5-29 0,0 1 0,0-1 1,0 0-1,0 0 0,1 0 0,-1 0 0,1 0 0,0 0 1,0 0-1,0 0 0,0 0 0,1-1 0,-1 0 0,1 1 0,0-1 1,-1 0-1,1 0 0,5 3 0,-5-4 2,0-1 0,0 1-1,0 0 1,0-1 0,0 0 0,0 0-1,-1 0 1,1 0 0,0 0 0,0 0-1,0-1 1,0 1 0,0-1 0,0 0-1,-1 0 1,1 0 0,0 0 0,-1-1-1,1 1 1,-1-1 0,1 1 0,2-4-1,4-2 11,-1 0-1,0-1 0,0 0 0,-1 0 1,0-1-1,0 0 0,-1 0 1,0-1-1,-1 0 0,0 0 0,0 0 1,-1 0-1,-1-1 0,0 0 0,0 0 1,-1 1-1,0-2 0,-1 1 0,0 0 1,-1 0-1,0 0 0,-1 0 0,0 0 1,-1 0-1,-3-13 0,3 19 0,-1 1-1,1-1 0,-1 1 1,0 0-1,0 0 1,0 0-1,0 0 1,-1 0-1,1 1 0,-1-1 1,0 1-1,0 0 1,0 0-1,-1 1 1,1-1-1,-1 1 1,1 0-1,-1 0 0,0 0 1,0 1-1,0 0 1,0 0-1,0 0 1,0 0-1,-5 1 0,-5 4 10,12 0-15,10 0-1,12 0-17,1-2 0,0 0 0,0-2 0,0 0 0,-1-1 0,24-4 0,0 0 5,58-8 7,15-1 47,-112 14-41,1 0 0,0 0 0,0 0 0,-1 0 0,1 1 0,0-1 1,-1 1-1,1 0 0,-1 1 0,1-1 0,6 4 0,-8-3 1,-1 0 0,0-1 0,0 1 0,0 0 1,0 0-1,0 1 0,0-1 0,0 0 0,-1 1 0,1-1 0,-1 1 0,0-1 0,0 1 0,0 0 0,0-1 0,0 1 0,0 0 1,-1 0-1,1 0 0,-1 3 0,0 10 22,0 0 1,-1 0 0,-1 0-1,0 0 1,-2 0 0,1-1-1,-2 1 1,-7 16 0,-12 50 149,23-66-98,1-16-77,0 0 0,0 0 0,0 0 0,0 0-1,0 0 1,0 1 0,0-1 0,0 0 0,0 0 0,0 0 0,0 0 0,0 0 0,1 1 0,-1-1-1,0 0 1,0 0 0,0 0 0,0 0 0,0 0 0,0 0 0,0 0 0,1 0 0,-1 0 0,0 0-1,0 0 1,0 1 0,0-1 0,1 0 0,-1 0 0,0 0 0,0 0 0,0 0 0,0 0 0,0 0-1,1 0 1,-1 0 0,0 0 0,0 0 0,0-1 0,0 1 0,0 0 0,1 0 0,22-18 85,-19 14-91,52-48 51,105-89 137,-159 140-179,0-1 1,0 1-1,0 0 0,0 0 0,0 0 0,0 0 1,0 0-1,0 0 0,0 0 0,0 1 0,0-1 1,0 1-1,1 0 0,2-1 0,-3 2-3,-1-1 0,1 1 0,0-1 0,-1 1 0,0-1 0,1 1 0,-1 0 0,1 0 0,-1-1 0,0 1-1,1 0 1,-1 0 0,0 1 0,0-1 0,0 0 0,0 0 0,0 0 0,0 1 0,0-1 0,1 3 0,5 10 24,-1 1 0,8 26 0,-10-26-10,1-1 1,0 1-1,1-2 0,14 25 0,-18-35-11,1 0 0,-1 0 0,1 0 0,0 0 0,0 0 0,0 0 1,0-1-1,0 1 0,0-1 0,1 0 0,-1 0 0,1-1 0,0 1 0,-1 0 0,1-1 0,0 0 0,0 0 0,0 0 0,0-1 1,0 1-1,0-1 0,7 0 0,-6-1 7,1 0 0,-1 0 0,1-1 0,-1 0 0,0 0 0,1 0 0,-1 0 0,0-1 0,0 0 0,-1 0 0,1 0 0,-1 0 0,6-6 0,8-9 66,27-32 1,-31 33-24,66-90 328,7-9 127,-71 94-395,8-10 24,-23 30-128,0 1 1,0 0-1,1 0 1,-1-1-1,0 1 1,1 0-1,-1 0 1,1 0-1,-1 0 1,1 1-1,-1-1 1,1 0-1,0 1 1,-1-1-1,1 1 1,3-1-1,-4 1-6,1 1 0,-1-1 0,0 1-1,1 0 1,-1-1 0,0 1 0,0 0-1,1 0 1,-1 0 0,0 0-1,0 0 1,0 0 0,0 0 0,0 0-1,0 0 1,0 1 0,-1-1 0,1 0-1,0 0 1,-1 1 0,1-1 0,-1 1-1,1 2 1,10 37 28,-8-6-19,-1 1-1,-6 68 1,3-89-12,0 5 11,-1 0 0,-1 0 0,-1-1 0,-1 1 1,-1-1-1,0 0 0,-12 22 0,18-40-9,0 0 0,-1 1 0,1-1 1,-1 0-1,0 0 0,1 0 0,-1 0 0,0 0 0,1 1 0,-1-1 0,0 0 1,0-1-1,0 1 0,0 0 0,0 0 0,0 0 0,0-1 0,0 1 0,-1 0 1,1-1-1,0 1 0,0-1 0,-1 1 0,1-1 0,0 0 0,0 1 0,-1-1 1,1 0-1,0 0 0,-1 0 0,1 0 0,0 0 0,-1 0 0,1-1 1,0 1-1,0 0 0,-1-1 0,1 1 0,0-1 0,0 1 0,-1-1 0,1 1 1,0-1-1,0 0 0,0 0 0,0 1 0,0-1 0,0 0 0,0 0 0,0 0 1,0-2-1,-7-5 16,1 0 0,0-1 0,0 0 0,1 0 0,0-1 0,1 0 0,0 0 0,1 0 1,0 0-1,0-1 0,1 0 0,1 0 0,-2-13 0,3 22-20,1 0 0,0 0 0,-1 0 0,1 1 0,0-1 0,0 0 0,0 0 0,1 0 0,-1 0 0,0 1 0,1-1 0,-1 0 0,1 0 0,-1 1 0,1-1 0,0 0 0,0 1 0,0-1 0,0 1 0,0-1 0,0 1 0,0-1 0,0 1 0,1 0 0,-1-1 0,1 1 0,-1 0 0,1 0 0,-1 0 0,1 0 0,-1 0 0,1 1 0,0-1 0,0 0 0,-1 1 0,1-1 0,0 1 0,0 0 0,0 0 0,-1-1 0,1 1 0,0 0 0,0 1 0,3-1 0,9 2 0,-1 0 0,1 1 0,-1 0 0,21 9 0,-30-11 0,31 11-11,67 26-110,-87-31 83,-1 0 1,0 1-1,0 0 1,20 17-1,-24-13-506,-9-7-3812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11 226 6824,'0'0'13023,"11"-2"-12727,-4 0-227,-3 2-45,-1 0 0,0-1 0,0 0 0,0 1-1,1-1 1,-1 0 0,0-1 0,0 1 0,0 0 0,-1-1-1,1 0 1,0 0 0,-1 1 0,1-2 0,-1 1-1,1 0 1,-1 0 0,0-1 0,2-2 0,2-4 143,-1 0-1,0-1 1,0 1 0,-1-1 0,3-12 0,-6 18-106,0 0-1,-1 0 1,0 0 0,0 0-1,0 0 1,0 0 0,-1 1-1,1-1 1,-1 0 0,0 0-1,0 0 1,-1 1 0,1-1-1,-1 1 1,0-1 0,0 1-1,-3-5 1,1 3-6,0 1 0,0-1 1,0 1-1,-1 0 0,1 0 0,-1 1 1,-11-7-1,15 9-46,-1 0 0,0 0 0,-1 0 0,1 0 0,0 0 0,0 0 0,0 0 0,0 1 1,-1-1-1,1 1 0,0-1 0,-1 1 0,1 0 0,0 0 0,-1 0 0,1 0 0,0 1 0,-1-1 0,1 1 1,0-1-1,0 1 0,0 0 0,-3 1 0,5-2-21,-1 1 0,1-1 1,0 0-1,0 1 0,0-1 0,0 1 0,0-1 1,0 1-1,0-1 0,0 0 0,0 1 0,0-1 1,0 1-1,0-1 0,0 0 0,0 1 0,0-1 1,1 1-1,-1-1 0,0 0 0,0 1 0,0-1 1,0 1-1,1-1 0,-1 0 0,0 1 0,1-1 1,-1 0-1,0 0 0,1 1 0,-1-1 0,10 11-2435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0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6424,'0'0'4326,"-12"14"-3812,-40 48 4,21-21 208,30-40-679,0 0 0,1 0 0,-1 0 0,0 0 0,1 0 0,-1 0 0,1 0 0,0 0 0,-1 0 0,1 1 0,0-1 0,0 0 0,-1 0 0,1 0 0,0 0 0,0 0 0,0 1 0,1-1 0,-1 0 0,0 0 0,0 0 0,0 0 0,1 0 0,-1 0 0,1 0 0,0 2 0,0-2 11,0-1 0,0 1-1,0 0 1,0 0 0,0-1 0,0 1 0,0 0-1,1-1 1,-1 1 0,0-1 0,0 0 0,1 1-1,-1-1 1,0 0 0,1 0 0,-1 0 0,0 0-1,0 0 1,1 0 0,1 0 0,27-7 266,-25 6-226,20-8-826,32-15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4616,'0'0'8197,"9"-7"-7738,30-20-6,-37 25-248,1 1 0,0-1 1,0 1-1,-1 0 0,1 0 1,0 0-1,0 0 0,0 0 1,1 1-1,-1-1 0,0 1 0,0 0 1,0 0-1,0 0 0,0 1 1,6 0-1,2 1 43,8-1 119,-3 0-22,-1 0 1,21-2-1,16 0 502,-43 2-618,0-1 0,0 0 0,0 0 0,0-1 0,1 0 0,-1 0 0,0-1-1,0 0 1,-1-1 0,15-6 0,-22 8-202,-1 0 0,1 1 0,0-1 0,-1 0-1,1 0 1,-1 0 0,1 0 0,-1 1 0,1-1-1,-1 0 1,1 0 0,-1 0 0,0 0 0,0 0 0,0 0-1,1 0 1,-1 0 0,0 0 0,0 0 0,0 0-1,-1 0 1,1 0 0,0-1 0,-6-27 247,5 25-229,-3-6 27,0-1-1,0 0 1,-1 1-1,-1 0 1,1 0 0,-2 0-1,1 1 1,-1 0-1,-13-13 1,17 20-59,0 0 0,1 0 0,-1 0 0,0 0 0,0 0 0,0 1 0,0-1 0,0 1 0,-1 0 0,1 0 0,0 0 0,0 1 0,-1-1 0,1 1 0,-1 0 0,1 0 0,0 0 1,-1 0-1,1 0 0,0 1 0,-1 0 0,1-1 0,0 1 0,0 0 0,-1 1 0,-2 1 0,-4 2 6,0 1 1,0 0 0,1 1-1,0 0 1,0 0 0,-10 11-1,15-13-5,0 0 0,1 1-1,-1-1 1,1 1-1,0-1 1,0 1 0,1 0-1,0 0 1,0 0-1,0 1 1,1-1 0,0 0-1,0 1 1,0-1 0,1 11-1,0-9 23,0 0-1,1 0 1,0 0-1,1 0 1,-1-1-1,1 1 1,1 0 0,0 0-1,0-1 1,0 0-1,1 0 1,5 8-1,-6-10 10,1 0 0,0-1 0,0 1 0,1-1 0,0 0 0,-1 0 0,1 0 0,0-1 0,1 0 0,10 5 0,-6-5 19,0 0 0,1 0 0,-1-1 0,1 0 0,15 0 0,35-4 125,-46 0-134,1 1 0,24 3-1,17-2 70,-47-1-1144,1 1 1,0 0-1,21 4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4816,'0'0'11165,"11"-3"-11000,89-18 699,-60 15-405,73-1 1,-70 11 10,-38-7-2920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3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4912,'0'0'4405,"6"-10"-4012,18-29-1,-9 22 754,-15 17-1074,0 0-1,1-1 0,-1 1 1,0 0-1,1-1 1,-1 1-1,0 0 0,0-1 1,0 1-1,1 0 0,-1-1 1,0 1-1,0 0 1,0-1-1,0 1 0,0-1 1,0 1-1,1 0 1,-1-1-1,0 1 0,0-1 1,0 1-1,0 0 0,-1-1 1,1 1-1,0-1 586,1 0-562,-1 1 0,1 0 1,0 0-1,-1 0 0,1 0 0,0 0 0,-1 1 1,1-1-1,-1 0 0,1 0 0,0 0 1,-1 0-1,1 1 0,-1-1 0,1 0 1,-1 0-1,1 1 0,0 0 0,5 33 497,-4-27-495,0-1 0,-1 0-1,0 0 1,0 9 0,1 44 319,-3-52-357,1 0-1,0-1 1,0 1-1,1 0 1,1 9 0,1 2 166,-3 35 473,0-52-388,0-4-298,1 1 0,-1 0 0,0-1 0,0 1 0,1 0-1,0 0 1,1-5 0,10-20 6,0 0 1,-2-1-1,10-40 0,-14 50-23,0 1-1,2 0 1,0 1-1,14-21 0,-19 33 4,33-31-94,-35 35 95,-1-1 1,1 0 0,0 1-1,-1-1 1,1 0-1,0 1 1,0-1 0,0 1-1,0-1 1,0 1-1,0 0 1,0-1 0,1 1-1,-1-1 1,-1 1 0,0 0 0,0 0 0,1 0 0,-1 0 0,0 0-1,1 0 1,-1 0 0,0 0 0,0 0 0,1 0 0,-1-1 0,0 1 0,1 1 0,-1-1 0,0 0 0,1 0-1,-1 0 1,0 0 0,0 0 0,1 0 0,-1 0 0,0 0 0,1 0 0,-1 1 0,0-1 0,0 0 0,1 0-1,-1 0 1,0 0 0,0 1 0,0-1 0,1 0 0,-1 0 0,0 1 0,0-1 0,0 0 0,0 0 0,0 1 0,1-1-1,-1 1 3,1 0-1,-1 0 1,0 0-1,1 0 1,0 0-1,-1-1 1,1 1 0,-1 0-1,1-1 1,0 1-1,0 0 1,-1-1-1,1 1 1,0-1-1,0 1 1,0-1-1,-1 1 1,3 0-1,-1-1 2,-1 1 0,1 0 0,-1 0 0,1 0 1,-1 0-1,0 0 0,0 0 0,1 0 0,-1 0 0,1 2 0,33 62 221,0 12 169,-30-64-278,-1 0 0,5 23 0,-6-20-68,-2-12-48,0-3 9,-1 0 0,0 0-1,0 0 1,0 1 0,1-1-1,-1 0 1,0 0 0,0 1-1,0-1 1,-1 0-1,1 0 1,0 0 0,0 1-1,-1-1 1,0 1 0,-2 16 90,3-16-95,0 0 1,0 0-1,-1-1 1,1 1-1,0 0 1,-1-1 0,1 1-1,-1-1 1,0 1-1,1 0 1,-1-1 0,0 1-1,0-1 1,0 0-1,0 1 1,-2 1-1,3-3-3,0 0 0,1 0 0,-1 0 0,0 0 0,0 0-1,0 0 1,0 0 0,0 0 0,0 0 0,0 0 0,1 0 0,-1 0-1,0 1 1,0-1 0,0 0 0,0 0 0,0 0 0,0 0-1,0 0 1,0 0 0,0 0 0,0 0 0,0 1 0,0-1 0,0 0-1,1 0 1,-1 0 0,0 0 0,0 0 0,0 0 0,0 1-1,0-1 1,0 0 0,0 0 0,0 0 0,0 0 0,0 0 0,-1 0-1,1 0 1,0 1 0,0-1 0,0 0 0,0 0 0,0 0-1,0 0 1,0 0 0,0 0 0,0 0 0,0 1 0,0-1 0,0 0-1,0 0 1,-1 0 0,1 0 0,0 0 0,0 0 0,0 0-1,0 0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3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3912,'0'0'3150,"0"-9"-2988,3-30-6,0 34 2312,3 131-486,-3-116-1734,-3-10-237,0 0-1,0 0 1,0 0-1,0 1 1,1-1-1,-1 0 1,0 0-1,0 1 1,0-1 0,0 0-1,0 0 1,0 1-1,0-1 1,0 0-1,0 1 1,0-1-1,1 0 1,-2 0-1,1 1 1,0-1 0,0 0-1,0 1 1,0-1-1,0 0 1,0 0-1,0 1 1,0-1-1,0 0 1,0 1 0,-1-1-1,1 0 1,0 0-1,0 0 1,0 1-1,0-1 1,-1 0-1,1 0 1,0 0-1,0 1 1,-1-1 0,1 0-1,0 0 1,0 0 2,0 0 1,0 0 0,0 0 0,0 0 0,0 0-1,0 0 1,0-1 0,0 1 0,0 0 0,0 0-1,1 0 1,-1 0 0,0 0 0,0 0 0,0 0-1,0 0 1,0 0 0,0 0 0,1 0 0,-1 0-1,0 0 1,0-1 0,0 1 0,0 0 0,0 0-1,0 0 1,1 0 0,-1 0 0,0 0 0,0 1-1,0-1 1,0 0 0,0 0 0,1 0-1,-1 0 1,0 0 0,0 0 0,0 0 0,0 0-1,0 0 1,0 0 0,0 0 0,1 0 0,-1 0-1,0 1 1,1-4 3,0-1 1,0 1-1,0 0 0,1 0 0,-1 1 0,1-1 0,0 0 0,0 0 1,0 1-1,0-1 0,5-3 0,5-9 16,16-49 43,-23 53-71,-5 11-5,0-1 1,0 1-1,0-1 0,0 1 0,0-1 1,0 1-1,1-1 0,-1 1 0,0-1 1,0 1-1,1-1 0,-1 1 0,0-1 1,1 1-1,-1 0 0,0-1 1,1 1-1,-1-1 0,1 1 0,-1 0 1,0 0-1,1-1 0,-1 1 0,1 0 1,-1 0-1,1-1 0,-1 1 0,1 0 1,-1 0-1,1 0 0,-1 0 1,1 0-1,0 0 0,-1 0 0,1 0 1,1 0 7,0 0 0,0 0 1,0 0-1,0 0 0,0 0 0,0 0 1,0 1-1,0-1 0,0 1 1,0 0-1,0-1 0,0 1 1,-1 0-1,1 0 0,0 0 1,-1 0-1,3 2 0,-1 1 15,0 0-1,-1 0 1,0 0-1,0 0 1,0 0-1,0 0 0,1 6 1,14 72 440,-17-72-270,0-10-238,0 0 1,0 1-1,0-1 1,0 0-1,0 1 1,0-1-1,0 0 0,0 1 1,0-1-1,0 0 1,0 1-1,0-1 1,0 0-1,0 0 1,0 1-1,0-1 1,1 0-1,-1 1 1,0-1-1,0 0 1,0 0-1,1 1 1,-1-1-1,0 0 1,0 0-1,0 1 1,1-1-1,-1 0 1,0 0-1,1 0 1,-1 1-1,0-1 1,0 0-1,1 0 1,-1 0-1,0 0 0,1 0 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4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357 109 4616,'0'0'11048,"-1"13"-10687,1-4-290,-1 4 132,0 0 0,0-1 0,-1 1-1,-1-1 1,-6 20 0,1-18 166,0-1 0,0 0 0,-1-1-1,-20 22 1,28-33-348,-2 2 28,0 0 1,-1 0-1,1-1 0,-1 1 1,1-1-1,-1 0 0,0 0 1,0 0-1,0 0 0,0 0 1,0-1-1,0 0 0,0 0 1,-1 0-1,1-1 0,0 1 1,-1-1-1,1 0 0,0 0 1,-1 0-1,1-1 0,0 1 1,-1-1-1,1 0 0,0-1 1,0 1-1,-7-4 0,4 2-21,0-1-1,0 1 0,0-2 0,0 1 0,0-1 0,1 0 0,0 0 1,0-1-1,0 0 0,-8-12 0,-10-7 21,20 21-43,0 0 0,0 0 0,0 0 0,1 0 1,-1 0-1,1-1 0,0 1 0,0-1 0,1 0 0,-3-6 0,-2-9 36,6 17-36,0 1 0,0 0 0,0 0 1,0-1-1,1 1 0,-1 0 1,1-1-1,0 1 0,-1 0 1,1-1-1,0 1 0,0-1 0,1 1 1,-1-1-1,1-3 0,2-3 18,0-1 0,0 1 0,1 0 0,1 0 0,10-16 0,-13 22-12,1-1 0,-1 1 0,1 0 0,0 0 1,0 0-1,0 0 0,1 1 0,-1-1 0,0 1 1,1 0-1,0 0 0,6-2 0,2 0 45,0 1-1,0 0 1,13-1 0,-8 2 21,0 0 0,0 1 1,-1 0-1,1 2 0,0 0 1,28 5-1,-15 0 39,-21-5-68,0 1 1,0 0-1,0 0 1,0 1-1,0 0 1,-1 0-1,10 6 1,-3 0 103,0-1 1,1 0-1,0-1 1,0-1-1,21 6 1,-30-10 0,0-1 0,0 0 0,0 0 0,13 0 1,-18-1-312,0-1 1,0 1-1,0 0 0,0 0 1,-1-1-1,1 1 1,0-1-1,0 0 1,0 1-1,0-1 1,-1 0-1,1 0 0,0 0 1,-1 0-1,1 0 1,0-1-1,-1 1 1,0 0-1,1-1 1,1-2-1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4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3712,'0'0'12998,"10"-4"-12621,32-11-14,-40 15-331,-1 0 0,0-1 0,1 1 0,-1 0 0,0 0 0,1 0 0,-1 0 0,0 0 0,1 0 0,-1 1 0,0-1 0,1 0 1,-1 1-1,0-1 0,1 1 0,-1-1 0,0 1 0,0-1 0,0 1 0,0 0 0,1 0 0,-1 0 0,0 0 0,0 0 0,-1 0 0,1 0 0,0 0 0,0 0 0,0 0 0,0 2 0,1 1 100,0 0-1,0 1 1,-1-1 0,0 1-1,2 9 1,-3-12-100,6 67 910,-6-49-407,6 36 0,-5-48-383,1-1 1,-1 1-1,1-1 1,0 0 0,1 0-1,0 0 1,0 0-1,0 0 1,1-1 0,8 12-1,-10-16-94,1-1-1,0 1 1,0 0-1,0-1 0,0 1 1,0-1-1,0 0 1,0 0-1,1 0 0,-1 0 1,7 0-1,36 1 339,-46-2-395,12 0 257,-1-1 0,20-3 0,-27 3-638,0 0 0,0 0 0,0 0 0,0-1 0,0 1 0,0-1-1,-1 0 1,1 0 0,-1 0 0,5-5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2:4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5016,'0'0'6456,"-14"11"-5943,-198 163 1620,196-161-1919,-46 38 1372,-55 58-1,99-94-1177,4-2 495,27-18-2863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7024,'0'0'11978,"13"5"-11779,43 16-6,-52-20-173,0 0 1,0 0-1,0-1 0,0 1 0,0-1 0,-1 0 1,1 0-1,0 0 0,0-1 0,0 0 1,0 1-1,0-1 0,4-2 0,5-1 45,49-12 184,-22 5-42,1 2-1,53-5 1,41-7 58,5-1-72,-80 15-4,86-20 0,-109 18-125,1 1 0,0 2 0,62-1 0,3-3 187,-84 8-129,-15 1 40,-14 2-78,-4 0-54,1 0 1,-1-2 0,1 1-1,-1-2 1,-17-3-1,-67-24 138,-2 1 94,72 21-100,0-2 0,1-1 0,-49-25-1,15 6 151,-11 0 272,54 18-119,29 17-213,-3-6-222,-1 1 0,0 0 0,1 0 0,11 5 0,9 1 16,98 17 117,33 6-35,-123-23-79,-1 2 1,45 18-1,-35-11 27,21 14-5,-65-29-67,-1-1 1,1 1 0,0 0 0,0-1-1,0 1 1,0 0 0,0 0 0,-1 0 0,1 0-1,0 0 1,-1 0 0,1 0 0,-1 0 0,1 0-1,-1 0 1,1 0 0,-1 0 0,0 0-1,1 0 1,-1 1 0,0-1 0,0 0 0,0 0-1,0 0 1,0 0 0,0 1 0,0-1-1,0 0 1,-1 0 0,1 0 0,0 0 0,-1 0-1,1 0 1,-1 2 0,-1 0 12,1-1-1,0 1 1,-1 0-1,1 0 1,-1-1 0,0 1-1,0-1 1,0 1-1,0-1 1,-1 0 0,-3 4-1,-12 3 74,-30 12 0,30-14 5,-31 17 0,24-11 146,-46 20 1,7-6 90,24 1-72,21-82-8,-39-231-13,54 264-218,1 0 0,0-30 0,3 13-3713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57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14168,'0'0'2104,"68"-66"-1984,-3 41-9,16 1-342,3 6-1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4008,'0'0'10086,"9"2"-9910,8 1-68,-1-1 0,1 0-1,0-1 1,18-2 0,224-10 1196,-235 10-1130,37-6 0,-38 3-15,36-1-1,-22 1 36,-33 3-157,0 0 0,0 1 1,0-1-1,0 1 1,1 0-1,-1 0 1,0 0-1,0 0 0,0 1 1,1-1-1,-1 1 1,0 0-1,6 3 0,17 9-1451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1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6928,'0'0'1050,"12"-5"-763,3-1-172,-1-1 240,1 1 0,0 0 0,27-6 0,-28 11 75,1 0-1,23 1 1,10 1 273,0-4-60,0 2-1,0 3 1,-1 2 0,85 16 0,37 8 645,-96-19-840,6-3-2368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12 185 5416,'0'0'6354,"-2"14"-6091,-1 5-166,0-4 5,1 0 0,1 0 0,0 20 0,9 456 2350,-7-476-2313,0 0 0,1-1 0,1 1 0,0-1 0,5 15 0,-3-8 306,5 42 0,-8-43-106,1-12-103,-3-8-227,0 0 0,1 1 1,-1-1-1,0 0 1,0 1-1,0-1 1,0 0-1,0 0 0,0 1 1,0-1-1,1 0 1,-1 1-1,0-1 1,0 0-1,0 1 0,0-1 1,0 0-1,0 1 1,-1-1-1,1 0 0,0 1 1,0-1-1,0 0 1,0 1-1,0-1 1,0 0-1,0 0 0,-1 1 1,1-1-1,0 0 1,0 0-1,-1 1 0,1 7 381,0-8-383,0 0 0,0 0-1,0 0 1,0 0-1,0 0 1,0 0-1,0 0 1,0-1-1,0 1 1,0 0 0,0 0-1,0 0 1,0 0-1,1 0 1,-1 0-1,0 0 1,0 0-1,0 0 1,0 0 0,0-1-1,0 1 1,0 0-1,0 0 1,0 0-1,0 0 1,0 0-1,0 0 1,1 0 0,-1 0-1,0 0 1,0 0-1,0 0 1,0 0-1,0 0 1,0 0-1,0 0 1,0 0 0,0 0-1,1 0 1,-1 0-1,0 0 1,0 0-1,0 0 1,0 0-1,0 0 1,0 0 0,0 0-1,0 0 1,0 0-1,1 0 1,-1 0-1,0 0 1,0 0-1,5-28 97,-1-1 0,-1 0 0,-2-39-1,-1 40-55,-4-113 141,-24-156 0,7 107-51,18 161-27,2 1 0,4-51-1,-3 78-96,0-1-1,1 1 1,-1 0-1,1-1 1,-1 1-1,1-1 1,-1 1-1,1 0 1,0 0-1,0-1 0,0 1 1,0 0-1,-1 0 1,2 0-1,-1 0 1,0 0-1,0 0 1,0 0-1,0 0 1,0 0-1,1 1 0,-1-1 1,0 1-1,1-1 1,2 0-1,4-1 28,0 0 0,1 0-1,13 1 1,1-2 27,47-9 90,-27 3-5,62-3 0,3 12 32,-105 0-181,-1-1-1,0 1 1,0 0-1,0 0 1,0 0-1,0 0 1,0 0-1,0 0 1,0 1-1,0-1 1,0 1-1,0-1 1,0 1-1,0 0 1,0 0-1,0 0 1,0 0-1,-1 0 1,1 0-1,0 0 1,-1 1-1,1-1 1,-1 1-1,1-1 1,-1 1-1,0 0 1,1-1-1,-1 1 1,0 0-1,1 2 1,0 4 15,-1-1 0,1 1 1,-2 0-1,1-1 1,-1 1-1,-1 14 1,1 17 11,1-15 5,-1-1 0,-1 1-1,-5 30 1,7-17-11,2-10 37,-3-26-54,0 0-1,0-1 0,0 1 1,0 0-1,0 0 0,0 0 1,1 0-1,-1-1 0,0 1 1,1 0-1,-1 0 0,0 0 1,1-1-1,-1 1 0,1 0 1,-1-1-1,1 1 0,0 0 1,1 0-1,2-1-2750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2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50 4416,'0'0'8045,"-7"11"-7753,-21 37 1,26-45-238,0 1-1,1-1 0,-1 1 1,1 0-1,-1 0 0,1 0 1,0-1-1,1 1 0,-1 0 1,1 0-1,0 1 1,-1-1-1,2 0 0,-1 0 1,0 0-1,1 0 0,0 0 1,0 0-1,0-1 0,1 1 1,-1 0-1,1 0 0,0-1 1,0 1-1,0-1 0,0 0 1,1 1-1,-1-1 1,1 0-1,0 0 0,0-1 1,4 4-1,0 0 37,0-1 0,0 0 0,1-1 0,0 1 0,0-2 0,0 1 0,0-1 0,1 0 0,-1-1 0,1 0 0,-1 0 0,17 0 1,-17-2 4,0-2 1,0 1 0,-1-1 0,1 0-1,-1-1 1,1 1 0,-1-2 0,0 1 0,0-1-1,0 0 1,0 0 0,-1-1 0,0 0 0,0 0-1,0-1 1,0 1 0,-1-1 0,0 0 0,7-13-1,-10 16-64,0-1 1,-1 1-1,0-1 0,0 0 0,0 0 0,0 1 0,0-1 0,-1 0 0,0 0 0,0 0 0,0 0 0,0 0 0,0 0 0,-1 1 0,-1-8 0,-1 5 12,1 1 0,0-1 0,-1 0 0,0 1 0,-1 0 0,1 0 0,-1 0 0,0 0 0,-6-6 0,3 4 13,0 1-1,-1 0 1,0 0-1,0 0 1,-1 1 0,0 0-1,0 1 1,0 0-1,0 1 1,0-1-1,-1 2 1,-13-3-1,14 4 5,1 1-1,-1 0 0,0 1 0,0 0 0,1 0 1,-1 1-1,0 0 0,1 1 0,0 0 1,-16 7-1,20-8-50,0 0 0,0 0 0,1 1 0,-1-1 0,1 1 0,-1-1 1,1 1-1,0 0 0,0 1 0,0-1 0,0 0 0,1 1 0,-1 0 0,1 0 1,0-1-1,0 1 0,1 0 0,-1 1 0,1-1 0,0 0 0,0 0 0,0 1 1,0 5-1,1-7-131,1 0 0,0 1 1,0-1-1,0 0 0,0-1 0,0 1 1,1 0-1,-1 0 0,1 0 1,0-1-1,0 1 0,0-1 0,0 1 1,0-1-1,1 0 0,2 2 1,-3-2-611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113 169 6328,'0'0'12567,"12"6"-12340,14 7 76,56 17 1,-77-29-262,48 11 529,-48-11-478,-1-1 1,1 0-1,-1 0 0,0 0 1,1 0-1,-1-1 0,1 0 1,-1 1-1,0-2 0,5-1 1,-1 0 67,-7 3-135,0 0 0,0 0 0,-1 0 0,1-1 0,0 1 0,0 0 0,0-1 0,0 1 0,0 0 0,0-1 0,-1 1 0,1-1 0,0 0 0,0 1 0,-1-1 0,1 0 0,0 1 0,-1-1 0,1 0-1,-1 1 1,1-1 0,-1 0 0,1 0 0,-1 0 0,0 0 0,1 0 0,-1 0 0,0 1 0,0-1 0,1 0 0,-1 0 0,0 0 0,0 0 0,0 0 0,0 0 0,0 0 0,-1 0 0,1 0 0,0 0 0,0 0 0,0 0 0,-1 1 0,0-3 0,-2-9 48,-1-1 1,0 1 0,-1 0 0,-1 1 0,1-1 0,-2 1-1,0 0 1,-9-12 0,10 17-33,0-1-1,0 1 1,-1 0-1,0 0 1,0 1-1,0 0 1,0 0-1,-1 1 1,0-1-1,0 2 1,0-1-1,-15-3 1,18 6-10,0 0 0,0 0 1,0 1-1,0 0 0,0 0 1,0 0-1,0 0 0,0 1 0,0 0 1,0 0-1,0 0 0,1 0 0,-1 1 1,-6 3-1,3-1 28,-1 1 1,1 1-1,0 0 0,0 0 1,1 0-1,-10 11 1,11-8-6,0-1 0,1 1 0,0 0 0,1 0 0,-1 1 0,-3 16 0,-1-2 50,6-16-68,1 0-1,0 1 1,0-1-1,1 1 1,1 0 0,-1-1-1,1 1 1,1 0-1,-1-1 1,5 18-1,0-4 86,1 1 0,18 39 0,-18-50-76,1-1-1,1 0 1,-1 0-1,2-1 1,0 0 0,0-1-1,0 0 1,15 10-1,-5-2 39,-14-13-68,1 0 0,-1 0 1,1 0-1,0-1 0,0 1 1,1-2-1,-1 1 0,0-1 1,1 0-1,0 0 0,-1-1 1,8 2-1,9-2 44,-1 0 0,32-3-1,-21 0 20,107-7 318,-127 8-342,1 0-1,-1-1 1,0-1-1,0-1 0,0 1 1,0-2-1,21-10 0,-27 11-829,0-1-1,0 0 1,0 0-1,7-7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2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5224,'0'0'16782,"10"-6"-16453,2 0-206,0 0 0,1 0 0,0 1 0,0 1 0,0 0-1,18-2 1,32 1 350,36-3 329,-59 7-424,-38 1-353,0 0 0,-1 0-1,1 0 1,0 0 0,0 1 0,0-1-1,-1 1 1,1-1 0,0 1-1,-1-1 1,1 1 0,0 0 0,-1 0-1,1 0 1,-1 0 0,1 0-1,-1 0 1,2 2 0,-3 0 0,0 0 0,0 0 0,0-1 1,0 1-1,-1 0 0,1 0 0,-1-1 0,0 1 1,-1 3-1,-3 13 100,2-4-186,1 7-33,2-22-96,0 1-1,0 0 1,1-1-1,-1 1 1,0 0-1,1-1 1,-1 1-1,0-1 1,1 1-1,-1-1 1,1 1-1,-1-1 1,1 1-1,-1-1 1,1 1-1,-1-1 1,2 1-1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2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5120,'0'0'11311,"9"-10"-10864,29-32-39,-37 40-359,1 1-1,-1-1 0,1 1 1,-1 0-1,1-1 1,0 1-1,-1 0 1,1 0-1,0 0 1,0 1-1,-1-1 1,1 0-1,0 1 0,0-1 1,0 1-1,0-1 1,0 1-1,0 0 1,0 0-1,0 0 1,0 0-1,0 0 1,0 0-1,0 1 0,0-1 1,0 1-1,0-1 1,0 1-1,0 0 1,-1 0-1,3 1 1,0 1 53,0 0 1,0 0 0,0 0-1,-1 1 1,0-1 0,1 1-1,-1 0 1,-1 0 0,5 6-1,0 6 74,-1 1-1,0 0 0,-2 0 0,1 0 0,2 30 1,4 13 190,-4-29-138,19 67 546,-20-82-558,1-1 0,1 0 0,11 17 0,-7-13-29,-11-17-152,1 0-1,-1 0 1,1 0 0,0 0-1,-1 0 1,1 0-1,0-1 1,0 1 0,0-1-1,0 1 1,0-1 0,0 0-1,1 0 1,-1 0 0,0 0-1,0 0 1,1 0-1,-1-1 1,1 1 0,-1-1-1,1 0 1,-1 0 0,1 0-1,-1 0 1,1 0 0,-1 0-1,1 0 1,-1-1 0,0 0-1,1 1 1,2-2-1,3-1-535,1-1 0,-1 0 0,0 0 0,0 0-1,0-1 1,10-9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2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 9144,'0'0'1816,"-9"10"-1304,-7 9-296,-93 98 780,-75 52 364,137-126 490,-75 92 1,108-117-972,8-12-2866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1 3312,'0'0'5689,"-9"11"-5282,-142 190 1213,12-16-586,77-100-648,-17 22 200,-256 364 2920,332-467-3418,-2 5 738,18-24-410,126-170-2358,-129 170-9442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4816,'0'0'2337,"-11"12"-1952,9-10-371,-148 186 1770,52-30 56,94-150-1563,0-1 0,1 1 1,0 0-1,0 0 0,1 1 1,0-1-1,0 0 0,1 1 1,-1 10-1,2-18-251,0-1-1,0 0 1,0 1 0,0-1-1,0 1 1,0-1 0,0 0-1,0 1 1,1-1 0,-1 0 0,0 1-1,0-1 1,0 0 0,0 1-1,0-1 1,1 0 0,-1 1-1,0-1 1,0 0 0,0 1-1,1-1 1,-1 0 0,0 0 0,1 1-1,-1-1 1,0 0 0,0 0-1,1 0 1,-1 1 0,1-1-1,-1 0 1,0 0 0,1 0-1,-1 0 1,0 0 0,1 0 0,-1 0-1,0 0 1,1 0 0,-1 0-1,1 0 1,-1 0 0,0 0-1,1 0 1,-1 0 0,0 0 0,1 0-1,-1 0 1,0 0 0,1-1-1,-1 1 1,1 0 0,21-12-2144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2:5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288 586 7736,'0'0'7673,"-17"2"-7148,5-1-437,-1-1 3,0 2 0,0 0 0,1 0 1,-1 1-1,0 1 0,1 0 0,-18 8 0,19-6 6,0 1-1,0-1 0,0 2 0,1-1 0,0 1 0,1 1 1,-1 0-1,-13 18 0,19-21-50,0 0 0,0 1 0,0-1-1,1 1 1,0 0 0,1 0 0,-1 1 0,1-1 0,1 0 0,-1 1 0,1-1-1,1 1 1,-1-1 0,1 1 0,1-1 0,0 10 0,1-10 4,0 1 0,0-1 0,0 1 0,1-1 0,0 0 0,0 0 0,1 0 0,0-1 0,0 1 0,1-1 0,-1 0 0,2 0-1,-1 0 1,11 8 0,-11-10-4,-1-1-1,1 1 0,0-1 0,0 0 1,0-1-1,0 1 0,1-1 0,-1 0 1,1-1-1,-1 1 0,1-1 0,0 0 1,-1-1-1,1 1 0,0-1 0,0 0 1,-1 0-1,1-1 0,0 0 0,8-2 1,-6 1 23,-1-1 0,0 0-1,1-1 1,-1 0 0,-1 0 0,1 0 0,0-1 0,-1 0 0,0 0 0,0-1 0,-1 1-1,0-1 1,0-1 0,0 1 0,0-1 0,-1 1 0,0-1 0,3-10 0,-1 2 59,-1 1 0,-1-1 0,0 0 0,-1 0 0,-1 0 0,-1-1 0,0 1 0,-1-26 0,-1 36-76,1 0 0,-1 0 0,0 0 0,0 0 0,0 0 0,-1 1 0,1-1 0,-1 0 0,0 1 0,-1-1 0,1 1 0,-1 0 0,0 0 0,0 0 0,-6-6 0,7 8-27,0 1 0,-1-1-1,1 1 1,-1-1-1,1 1 1,-1 0-1,1 0 1,-1 0-1,0 0 1,0 0-1,1 0 1,-1 1-1,0 0 1,0-1-1,0 1 1,0 0 0,0 1-1,1-1 1,-1 0-1,0 1 1,0-1-1,0 1 1,1 0-1,-1 0 1,0 0-1,1 0 1,-1 1-1,-2 1 1,1-1-8,-1 1 0,0 0 0,1 0 0,0 0 1,-1 1-1,1 0 0,1-1 0,-1 1 0,0 1 0,1-1 0,0 0 1,-3 6-1,4-6-13,1 0-1,0 0 1,0-1 0,0 1 0,0 0 0,1 0 0,-1 0 0,1 0 0,0 0 0,0 0 0,1 0 0,-1 0 0,1 0 0,0-1-1,0 1 1,0 0 0,3 5 0,-3-6-3,0 0 1,1 0-1,0 0 0,0-1 0,0 1 1,0-1-1,0 0 0,0 1 0,1-1 1,-1 0-1,1 0 0,-1 0 0,1-1 0,0 1 1,0-1-1,0 1 0,-1-1 0,2 0 1,-1 0-1,0-1 0,0 1 0,0 0 1,0-1-1,0 0 0,0 0 0,5 0 0,0 0 8,1-1 0,-1 0-1,0 0 1,1-1-1,-1 0 1,0 0 0,0-1-1,16-7 1,-11 1 15,0 1 1,-1-2-1,0 1 0,0-2 1,-1 1-1,0-2 1,-1 1-1,12-20 0,-3 2 62,-1 0-1,25-60 1,-8 7 97,-4-2 1,24-99 0,-40 127-89,-8 28 64,5-28 0,-11 40-22,-1 10-30,0 11 21,-13 495 98,-45-2-43,6-235-181,33-185 5,-39 103 0,54-170 3,0 0-1,-1 0 1,0 0-1,0-1 1,-1 1 0,-1-1-1,0-1 1,0 1-1,-1-1 1,-12 11 0,19-20-7,0 1 0,0 0 0,0 0 1,0-1-1,0 1 0,0 0 0,0-1 0,0 1 1,0-1-1,-1 0 0,1 1 0,0-1 1,0 0-1,-1 0 0,1 0 0,0 1 1,0-2-1,-1 1 0,1 0 0,0 0 1,0 0-1,-1 0 0,1-1 0,-2 0 1,1 0 1,0-1-1,-1 1 1,1-1 0,0 0 0,0 1 0,0-1 0,0 0 0,1 0 0,-1 0 0,0-1-1,-1-2 1,-3-6 14,1-1-1,0 1 0,0-1 0,-2-14 0,2 8 7,1 0-1,1-1 0,1 0 1,1 1-1,0-1 1,1 0-1,1 0 0,1 1 1,1-1-1,0 1 1,1-1-1,1 1 0,1 0 1,1 1-1,0-1 1,1 1-1,1 1 1,1 0-1,0 0 0,1 1 1,1 0-1,0 1 1,1 0-1,0 1 0,22-17 1,-12 16 2,-1 0 0,2 1 0,0 1 1,0 1-1,1 2 0,1 0 0,0 2 0,0 0 0,0 2 1,0 1-1,1 1 0,39 1 0,-56 2-13,1 1 0,0-1 0,0 2 0,-1 0 1,1 0-1,-1 1 0,0 0 0,1 0 0,12 8 0,-15-7-95,-1 1 1,0 0-1,0 0 0,0 1 1,0 0-1,-1 0 1,0 1-1,0 0 0,-1 0 1,0 0-1,7 12 1,-7-10-3634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6520,'0'0'2354,"13"10"-1891,84 64 401,-77-59-617,87 71 1090,-94-73-1158,1 1 1,-2 0 0,0 0-1,-1 1 1,13 22-1,4 21 579,38 108 0,-39-90-199,-3-8 344,-14-49-159,-10-19-780,0 0 0,0 1 1,1-1-1,-1 0 0,0 1 0,0-1 1,0 0-1,0 0 0,1 0 0,-1 1 1,0-1-1,0 0 0,0 0 0,1 0 1,-1 1-1,0-1 0,0 0 1,1 0-1,-1 0 0,0 0 0,1 0 1,-1 1-1,0-1 0,0 0 0,1 0 1,-1 0-1,0 0 0,1 0 0,-1 0 1,0 0-1,0 0 0,1 0 0,-1 0 1,0 0-1,1 0 0,-1-1 0,0 1 1,1 0-1,-1 0 0,0 0 1,0 0-1,1 0 0,-1-1 0,0 1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4:3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4512,'0'0'6662,"-1"13"-6371,-7 89 580,12-66-414,-3-30-347,0 1 1,-1-1 0,1 0 0,-1 1-1,0-1 1,-2 8 0,4 8 358,0-7-5,1-7-141,-2-3-150,-5-6 31,4 1-193,0 0 0,1 0 1,-1 0-1,0 0 0,0-1 0,0 1 0,1 0 1,-1 0-1,0 0 0,0 0 0,0 0 1,1 0-1,-1 0 0,0 0 0,0-1 0,0 1 1,0 0-1,0 0 0,1 0 0,-1 0 1,0-1-1,0 1 0,0 0 0,0 0 0,0 0 1,0 0-1,0-1 0,0 1 0,0 0 1,0 0-1,0 0 0,0-1 0,0 1 1,0 0-1,0 0 0,0-1 0,0 1 0,0 0 1,0 0-1,0 0 0,0-1 0,3-18 165,-1 4-103,26-42 128,-15 31-107,23-32 161,-19 33-161,-17 24-91,1 0 1,-1 0-1,1 0 1,-1 0 0,1 0-1,0 0 1,-1 0-1,1 1 1,0-1-1,0 0 1,0 0-1,-1 1 1,1-1 0,0 0-1,0 1 1,0-1-1,0 1 1,0-1-1,0 1 1,0 0-1,0-1 1,1 1-1,-1 0 1,0 0 0,0 0-1,0 0 1,0 0-1,0 0 1,2 0-1,-2 1 9,0 0-1,1-1 0,-1 1 1,0 0-1,1 0 0,-1 0 0,0 0 1,0 1-1,0-1 0,0 0 1,0 0-1,0 1 0,-1-1 1,1 0-1,0 1 0,-1-1 1,1 1-1,-1-1 0,1 1 1,0 2-1,12 39 295,-8-30-136,0 1 1,2 16-1,-7-29-159,0 0 0,0 0 0,0-1 0,0 1 0,0 0 0,0 0 0,1-1-1,-1 1 1,0 0 0,0-1 0,0 1 0,1 0 0,-1-1 0,0 1 0,1 0 0,-1-1 0,1 1 0,-1 0-1,0-1 1,1 1 0,-1-1 0,1 1 0,0-1 0,-1 1 0,1-1 0,-1 1 0,1-1 0,0 0 0,-1 1-1,1-1 1,0 0 0,-1 0 0,1 1 0,0-1 0,0 0 0,-1 0 0,1 0 0,0 0 0,0 0 0,-1 0 0,1 0-1,0 0 1,0 0 0,-1 0 0,1-1 0,0 1 0,-1 0 0,1 0 0,0-1 0,-1 1 0,1 0 0,0-1-1,-1 1 1,1-1 0,0 1 0,0-2 0,6-3 29,0-1-1,0 0 0,11-13 1,-12 13-27,15-18 32,-7 9-3,1 0 0,18-15 0,-22 18 1,0 1 16,-10 11-56,-1 0-1,1 0 1,-1 0-1,1 0 0,-1 0 1,1 0-1,-1 1 1,1-1-1,-1 0 1,1 0-1,-1 0 0,1 1 1,-1-1-1,0 0 1,1 1-1,-1-1 1,1 0-1,-1 1 1,0-1-1,1 0 0,-1 1 1,0-1-1,0 1 1,1-1-1,-1 1 1,0-1-1,0 1 1,0-1-1,1 1 0,-1-1 1,0 1-1,0 0 1,4 12 51,0 0 1,0 1 0,-2 0-1,3 19 1,3 22 177,-5-39-115,-3-12-78,0 0 1,1-1 0,-1 1-1,1-1 1,0 1 0,0-1 0,1 1-1,-1-1 1,0 0 0,3 4-1,-3-7-33,-1 1 0,1-1-1,-1 0 1,1 1 0,-1-1 0,1 0-1,0 0 1,-1 1 0,1-1-1,0 0 1,-1 0 0,1 0-1,-1 0 1,1 0 0,0 0-1,-1 0 1,1 0 0,1 0-1,2-1-2421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4008,'0'0'10086,"7"1"-9910,6 2-68,-1-1 0,1-1-1,0 0 1,13-2 0,168-7 1196,-176 7-1130,27-4 0,-27 2-15,26-1-1,-17 1 36,-23 2-157,-1 1 0,0-1 1,0 1-1,0 0 1,0-1-1,0 1 1,1 1-1,-1-1 0,0 0 1,0 1-1,0-1 1,0 1-1,5 2 0,12 6-1451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6928,'0'0'1050,"9"-3"-763,2-2-172,0 0 240,0 0 0,0 1 0,20-5 0,-19 8 75,-1 0-1,17 1 1,8 1 273,0-3-60,0 1-1,0 2 1,-1 2 0,63 13 0,30 4 645,-74-13-840,5-2-2368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5416,'0'0'6354,"-1"10"-6091,-2 4-166,1-3 5,1 1 0,0-1 0,0 15 0,7 342 2350,-5-357-2313,0 0 0,0 0 0,1 0 0,0 0 0,5 10 0,-4-5 306,4 31 0,-5-32-106,0-9-103,-1-5-227,-1-1 0,0 0 1,0 0-1,0 0 1,0 1-1,0-1 1,0 0-1,0 0 0,1 1 1,-1-1-1,0 0 1,0 0-1,0 1 1,0-1-1,0 0 0,0 0 1,0 0-1,0 1 1,0-1-1,0 0 0,-1 0 1,1 1-1,0-1 1,0 0-1,0 0 1,0 1-1,0-1 0,0 0 1,0 0-1,-1 0 1,1 1-1,0-1 0,0 6 381,0-6-383,0 0 0,0 0-1,0 0 1,0 0-1,0 0 1,0 0-1,0 0 1,0 0-1,0-1 1,0 1 0,0 0-1,0 0 1,0 0-1,0 0 1,0 0-1,0 0 1,0 0-1,0 0 1,0 0 0,0 0-1,0 0 1,0 0-1,1 0 1,-1 0-1,0 0 1,0 0-1,0 0 1,0-1 0,0 1-1,0 0 1,0 0-1,0 0 1,0 0-1,0 0 1,0 0-1,0 0 1,0 0 0,1 0-1,-1 0 1,0 0-1,0 0 1,0 0-1,0 0 1,0 0-1,0 0 1,0 0 0,0 0-1,0 0 1,0 1-1,0-1 1,0 0-1,0 0 1,1 0-1,3-22 97,-2 1 0,0-1 0,-1-29-1,0 30-55,-4-85 141,-19-116 0,6 79-51,15 122-27,0 0 0,3-38-1,-2 58-96,0 0-1,1 0 1,-1 0-1,0 0 1,1 0-1,-1-1 1,1 2-1,-1-1 1,1 0-1,-1 0 0,1 0 1,0 0-1,-1 0 1,1 0-1,0 1 1,0-1-1,0 0 1,-1 0-1,1 1 1,0-1-1,0 1 0,0-1 1,0 1-1,0-1 1,2 1-1,3-2 28,1 1 0,-1 0-1,11-1 1,0 0 27,35-7 90,-20 3-5,47-3 0,3 9 32,-81-1-181,1 1-1,-1 0 1,1 0-1,-1 0 1,1 0-1,-1 0 1,1 0-1,0 0 1,-1 0-1,1 1 1,-1-1-1,1 1 1,-1-1-1,1 1 1,-1-1-1,0 1 1,1 0-1,-1 0 1,0 0-1,1 0 1,-1 0-1,0 0 1,0 0-1,0 0 1,0 0-1,0 0 1,0 1-1,0-1 1,-1 0-1,2 3 1,-1 1 15,1 1 0,-1 0 1,-1-1-1,1 1 1,-1 0-1,-1 10 1,1 14 11,0-13 5,0 1 0,0 0-1,-5 22 1,6-12-11,1-8 37,-2-19-54,0-1-1,0 1 0,0 0 1,0-1-1,0 1 0,1 0 1,-1-1-1,0 1 0,0-1 1,1 1-1,-1 0 0,0-1 1,1 1-1,-1-1 0,0 1 1,1-1-1,-1 1 0,1-1 1,0 1-1,2-1-2750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 4416,'0'0'8045,"-5"8"-7753,-16 27 1,19-32-238,1 0-1,0-1 0,-1 1 1,1 0-1,0 0 0,1 0 1,-1 0-1,0 0 0,1 0 1,0 0-1,0 0 1,0 0-1,0 0 0,0 0 1,0 0-1,1 0 0,-1 0 1,1 0-1,0 0 0,0-1 1,0 1-1,1 0 0,-1 0 1,0-1-1,1 1 0,0-1 1,0 1-1,0-1 1,0 0-1,0 1 0,0-1 1,3 2-1,1 0 37,-1 0 0,1 0 0,-1-1 0,1 0 0,0 0 0,0 0 0,0-1 0,1 0 0,-1 0 0,0-1 0,1 1 0,11 0 1,-12-3 4,0 0 1,0 0 0,0 0 0,0-1-1,-1 0 1,1 0 0,-1 0 0,1-1 0,-1 0-1,0 0 1,0 0 0,0-1 0,-1 1 0,1-1-1,-1 0 1,0-1 0,0 1 0,0-1 0,5-8-1,-7 10-64,-1 0 1,0 1-1,0-1 0,0 0 0,-1 0 0,1 0 0,-1 0 0,1 1 0,-1-1 0,0 0 0,0 0 0,0 0 0,-1 0 0,1 0 0,-2-5 0,0 4 12,1 0 0,-1-1 0,0 1 0,-1 0 0,1 0 0,-1 0 0,0 1 0,0-1 0,-4-4 0,2 3 13,-1 0-1,0 1 1,0-1-1,0 1 1,0 0 0,-1 1-1,0-1 1,1 1-1,-1 1 1,0-1-1,-1 1 1,-9-1-1,11 2 5,-1 1-1,0 0 0,1 1 0,-1-1 0,1 2 1,-1-1-1,1 0 0,0 1 0,-1 0 1,-10 6-1,14-6-50,0-1 0,0 1 0,0 0 0,0-1 0,1 1 0,-1 1 1,1-1-1,0 0 0,-1 0 0,1 1 0,0 0 0,0-1 0,1 1 0,-1 0 1,0 0-1,1 0 0,0 0 0,-1 0 0,1 0 0,1 0 0,-1 0 0,0 1 1,0 4-1,2-6-131,-1 0 0,1 1 1,0-1-1,0 0 0,0 0 0,0 0 1,0 1-1,0-1 0,0 0 1,0 0-1,1-1 0,-1 1 0,1 0 1,0 0-1,0-1 0,2 3 1,-3-3-611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84 127 6328,'0'0'12567,"9"4"-12340,11 6 76,42 12 1,-59-21-262,37 8 529,-37-8-478,1-1 1,-1 0-1,1 0 0,-1 0 1,0 0-1,1-1 0,-1 1 1,0-1-1,0 0 0,4-1 1,-1 0 67,-6 2-135,1-1 0,0 1 0,-1 0 0,1 0 0,0 0 0,-1-1 0,1 1 0,0 0 0,-1 0 0,1-1 0,-1 1 0,1-1 0,0 1 0,-1-1 0,1 1 0,-1-1 0,1 1 0,-1-1 0,1 1-1,-1-1 1,0 1 0,1-1 0,-1 0 0,0 1 0,1-1 0,-1 0 0,0 1 0,0-1 0,0 0 0,0 1 0,0-1 0,1 0 0,-1 0 0,0 1 0,0-1 0,-1 0 0,1 1 0,0-1 0,0 0 0,0 1 0,0-1 0,-1 0 0,0-1 0,-1-7 48,-1 0 1,0 0 0,-1 0 0,0 0 0,0 1 0,-1-1-1,0 1 1,-7-9 0,7 12-33,1 0-1,-1 0 1,0 1-1,0 0 1,0 0-1,-1 0 1,1 0-1,-1 1 1,0 0-1,0 0 1,0 0-1,-11-2 1,13 4-10,1 0 0,-1 1 1,0 0-1,0-1 0,0 1 1,1 1-1,-1-1 0,0 0 0,0 1 1,1 0-1,-1 0 0,1 0 0,-1 0 1,-4 3-1,2-1 28,-1 1 1,1 0-1,0 0 0,1 1 1,-1 0-1,-7 8 1,9-7-6,-1 0 0,1 1 0,1 0 0,-1-1 0,1 1 0,-3 13 0,-1-2 50,5-12-68,0 0-1,1 1 1,0-1-1,0 1 1,0-1 0,1 1-1,0-1 1,0 1-1,1-1 1,2 13-1,1-2 86,1 0 0,13 30 0,-14-39-76,2 1-1,-1-1 1,1 0-1,0-1 1,1 1 0,0-1-1,0 0 1,11 7-1,-4-2 39,-10-8-68,0-1 0,0 0 1,0 0-1,1-1 0,0 0 1,-1 1-1,1-1 0,0-1 1,0 1-1,0-1 0,0 0 1,5 1-1,7-1 44,0-1 0,23-1-1,-15-1 20,80-4 318,-95 5-342,0 0-1,0 0 1,0-2-1,-1 1 0,1-1 1,0 0-1,15-9 0,-19 9-829,-1 0-1,0-1 1,0 0-1,6-5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5224,'0'0'16782,"7"-4"-16453,2-1-206,1 1 0,-1 0 0,1 0 0,-1 1 0,1 0-1,14-2 1,23 2 350,27-4 329,-44 7-424,-29 0-353,0 0 0,1 0-1,-1 0 1,0 0 0,1 0 0,-1 1-1,0-1 1,1 0 0,-1 1-1,0-1 1,0 1 0,1 0 0,-1-1-1,0 1 1,0 0 0,0 0-1,0-1 1,1 3 0,-1-1 0,-1 0 0,-1 0 0,1 0 1,0 0-1,0 0 0,-1 0 0,1 0 0,-1 0 1,0 3-1,-3 9 100,2-3-186,0 5-33,2-15-96,0-1-1,1 1 1,-1-1-1,0 1 1,0-1-1,0 1 1,1-1-1,-1 1 1,0-1-1,1 0 1,-1 1-1,0-1 1,1 1-1,-1-1 1,0 0-1,1 1 1,0-1-1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5120,'0'0'11311,"6"-7"-10864,23-25-39,-28 31-359,0 0-1,0 0 0,0 0 1,0 0-1,1 0 1,-1 0-1,0 0 1,0 1-1,1-1 1,-1 0-1,1 1 1,-1-1-1,0 1 0,1 0 1,-1-1-1,1 1 1,-1 0-1,1 0 1,-1 0-1,1 0 1,-1 0-1,1 0 1,-1 0-1,1 0 0,-1 1 1,1-1-1,-1 1 1,0-1-1,1 1 1,-1-1-1,2 2 1,0 0 53,0 0 1,0 1 0,0-1-1,-1 1 1,1-1 0,-1 1-1,0 0 1,0 0 0,3 5-1,0 4 74,0 0-1,-1 1 0,0 0 0,-1 0 0,3 22 1,2 10 190,-3-22-138,15 51 546,-16-63-558,2 1 0,-1-1 0,10 13 0,-6-10-29,-8-12-152,0-1-1,0 1 1,0-1 0,0 1-1,0-1 1,1 0-1,-1 0 1,1 1 0,-1-1-1,1 0 1,-1 0 0,1 0-1,0-1 1,-1 1 0,1 0-1,0-1 1,0 1-1,-1-1 1,1 1 0,0-1-1,0 0 1,0 0 0,0 0-1,0 0 1,-1 0 0,1 0-1,0 0 1,0-1 0,0 1-1,0-1 1,1 0-1,4-1-535,-1-1 0,0 0 0,0 0 0,0 0-1,0-1 1,8-6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0 9144,'0'0'1816,"-7"8"-1304,-5 6-296,-70 74 780,-56 39 364,103-95 490,-56 69 1,80-87-972,7-10-2866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0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0 6128,'0'0'6752,"-12"12"-5999,5-5-626,-2 1 16,0 0 0,1 1 0,0 0 1,1 0-1,0 1 0,1 0 0,0 0 1,-8 20-1,-86 293 2382,43-120-1294,-2 25 222,33-121-249,25-98-517,8-22-53,-3 6-663,22-42 362,2 1-1,2 1 1,41-49 0,-56 78-200,13-15 554,50-46-1,-77 78-657,0 0-1,-1 0 0,1 1 0,0-1 1,0 0-1,0 0 0,0 1 1,0-1-1,0 1 0,0-1 1,0 1-1,0-1 0,0 1 0,1 0 1,-1 0-1,0-1 0,0 1 1,0 0-1,0 0 0,1 0 1,0 0-1,-1 1-10,0-1 0,-1 1 0,1-1 1,0 1-1,0 0 0,-1-1 0,1 1 0,0 0 1,-1-1-1,1 1 0,-1 0 0,1 0 0,-1-1 1,1 1-1,-1 0 0,0 0 0,1 0 0,-1 0 0,0 0 1,1 1-1,0 7 41,0 0 0,0 0-1,-1 0 1,0 10 0,0-13-44,-4 73 173,1-42-93,1 1 0,3 0 0,5 45-1,-5-80-91,-1 2 21,1 1 0,1-1-1,-1 0 1,0 0-1,5 10 1,-5-14-19,-1-1 0,1 1 0,-1 0 0,1 0 0,0-1 0,-1 1 0,1 0 0,0-1 0,0 1 0,-1-1 0,1 1-1,0-1 1,0 1 0,0-1 0,-1 0 0,1 1 0,0-1 0,0 0 0,0 0 0,0 1 0,0-1 0,0 0 0,0 0 0,0 0 0,0 0 0,0 0 0,0-1 0,0 1 0,-1 0 0,1 0 0,0 0 0,0-1-1,0 1 1,0-1 0,0 1 0,-1 0 0,1-1 0,0 0 0,1 0 0,7-5 19,0 0 1,0-1-1,0 0 0,-1-1 1,0 1-1,12-16 0,38-59 87,-35 47-56,5-8 8,55-74 209,-83 118-268,0-1 0,1 0 0,-1 0 0,1 1 0,-1-1 0,0 0 0,1 1 0,-1-1 0,0 0 0,0 1 0,1-1 0,-1 0 0,0 1 0,0-1 0,1 1 0,-1-1 0,0 0 0,0 1 0,0-1 0,0 1 0,0-1 0,0 1 0,0-1 0,1 1 0,-1-1 0,-1 1 0,1-1 0,0 1 0,0 0 0,4 22 16,-2 4-9,2 0 0,2 0 1,0-1-1,1 0 0,17 38 1,-20-55-16,1 0 1,0 0 0,0-1-1,0 0 1,1 0 0,1 0-1,-1-1 1,1 0-1,1 0 1,-1-1 0,1 0-1,0 0 1,0 0 0,1-1-1,0-1 1,-1 0 0,2 0-1,17 5 1,-16-7 1,0 0 0,1-1 1,-1 0-1,1-1 0,-1-1 0,1 1 1,-1-2-1,1 0 0,-1 0 1,0-1-1,0 0 0,0-1 0,0 0 1,-1-1-1,13-7 0,0-2 15,-1 0 0,0-2 0,-1 0 0,-1-2 0,27-29 0,-19 17 49,-2-2-1,38-57 0,-62 86-51,-1 0-1,1 0 0,-1-1 0,1 1 0,-1-1 0,0 1 0,0-1 0,-1 1 1,1-1-1,-1 1 0,0-1 0,0 1 0,0-1 0,0 0 0,0 1 0,-2-6 1,2 8-5,-1-1 0,1 1 1,-1 0-1,0 0 0,1 0 0,-1-1 1,0 1-1,0 0 0,1 0 1,-1 0-1,0 0 0,0 0 1,0 1-1,0-1 0,-1 0 1,1 0-1,0 1 0,-2-2 1,1 2-2,0-1 1,0 1-1,0-1 1,-1 1-1,1 0 1,0 0-1,0 0 1,-1 0-1,1 0 1,0 1-1,0-1 1,0 0-1,-1 1 1,-1 1-1,-9 3 4,1 0-1,0 1 1,0 0-1,0 1 0,1 0 1,0 1-1,1 0 0,0 1 1,0 0-1,-13 16 1,16-16-7,0 0 1,0 1-1,1-1 1,1 1-1,0 1 1,0-1-1,0 1 1,2-1 0,-1 1-1,1 0 1,1 0-1,-2 22 1,3-30-5,1 0 1,0 0-1,0 0 1,0 0-1,0 0 1,1 0-1,-1 1 0,1-1 1,0 0-1,0 0 1,0 0-1,0-1 1,0 1-1,0 0 1,1 0-1,0-1 1,-1 1-1,1 0 1,0-1-1,0 0 0,1 0 1,-1 1-1,0-1 1,1 0-1,-1-1 1,1 1-1,0 0 1,-1-1-1,1 0 1,0 1-1,0-1 1,0 0-1,0 0 0,0-1 1,0 1-1,0-1 1,0 1-1,0-1 1,1 0-1,-1 0 1,4-1-1,0 0 5,1 1 0,0-2 0,-1 1 0,1-1 0,-1 0 0,1 0 0,-1-1 0,0 0-1,0-1 1,-1 1 0,1-1 0,-1-1 0,1 1 0,-1-1 0,0 0 0,-1 0 0,9-11 0,3-8 37,16-27 0,-2 1 63,-21 36 46,-14 28-34,1-5-127,-58 178 11,-38 104-29,76-231 24,-49 114-10,59-146 22,-2-1 0,-1-1 0,-1-1 0,-22 27 0,38-51-3,-1 1 1,1-1-1,0 1 0,-1-1 0,1 1 0,-1-1 1,1 0-1,-1 0 0,0 0 0,1 0 0,-1 0 1,0 0-1,0 0 0,0-1 0,1 1 0,-1-1 1,-3 1-1,4-1 0,0 0 0,-1-1 0,1 1 1,0-1-1,0 1 0,-1-1 0,1 1 0,0-1 1,0 0-1,0 1 0,0-1 0,0 0 0,0 0 1,0 0-1,0 0 0,0 0 0,0 0 0,0 0 1,0 0-1,1 0 0,-1-1 0,1 1 0,-1 0 1,0-2-1,-2-5 6,1 0 1,-1 0-1,1-1 0,1 1 1,0-1-1,0 1 1,1 0-1,0-1 0,0 1 1,1-1-1,0 1 1,0-1-1,1 1 0,0 0 1,5-10-1,3-8 15,1 0-1,1 0 0,20-29 1,139-182 8,18 15 7,-53 66-26,-106 117-11,-1-2 0,-2 0-1,-2-2 1,37-87 0,63-202 43,-109 287-1,-36 144-79,-59 261-208,56-281 190,4-20 4,3 1 1,-13 102-1,28-161 50,2 20-12,-1-21 12,0 1-1,0-1 1,0 1 0,0-1 0,0 0 0,0 1 0,0-1 0,0 0-1,0 0 1,0 1 0,1-1 0,-1 0 0,0 1 0,0-1 0,0 0-1,1 1 1,-1-1 0,0 0 0,0 0 0,1 0 0,-1 1 0,0-1-1,0 0 1,1 0 0,-1 0 0,0 1 0,1-1 0,-1 0 0,0 0-1,1 0 1,-1 0 0,0 0 0,1 0 0,-1 0 0,0 0 0,1 0-1,-1 0 1,0 0 0,1 0 0,-1 0 0,0 0 0,1 0 0,-1 0-1,0 0 1,1 0 0,-1-1 0,0 1 0,1 0 0,-1 0 0,0 0 0,0 0-1,1-1 1,-1 1 0,16-12 24,0 1 0,-2-2 0,15-15 0,12-10 48,-13 13-31,-18 15-6,1 0-1,0 1 1,1 0 0,18-10 0,-29 18-32,1 0 0,0 0 0,-1 1 0,1-1 0,0 1 1,0-1-1,-1 1 0,1 0 0,0 0 0,0 0 0,0 0 0,-1 0 1,1 0-1,0 0 0,0 1 0,0-1 0,-1 0 0,1 1 0,0 0 0,-1-1 1,1 1-1,0 0 0,-1 0 0,1 0 0,-1 0 0,1 0 0,-1 0 1,2 2-1,3 3 6,-1 1 1,1 0-1,-1 0 1,7 13-1,-5-8 10,32 52 59,-6-8 89,54 68 0,-86-123-184,0 0 0,0 1-1,0-1 1,0 0 0,0 0-1,0 0 1,1 1 0,-1-1 0,0 0-1,1-1 1,-1 1 0,1 0 0,-1 0-1,1-1 1,-1 1 0,1-1-1,-1 1 1,1-1 0,0 0 0,-1 1-1,4-1 1,-5 0-13,0 0 1,1-1-1,-1 1 1,0 0-1,0 0 1,0 0-1,0 0 0,1-1 1,-1 1-1,0 0 1,0 0-1,0 0 0,0-1 1,0 1-1,0 0 1,0 0-1,0-1 0,0 1 1,1 0-1,-1 0 1,0 0-1,0-1 0,0 1 1,0 0-1,0 0 1,-1-1-1,1 1 0,0 0 1,0 0-1,0-1 1,0 1-1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 3312,'0'0'5689,"-6"8"-5282,-108 143 1213,10-13-586,58-74-648,-14 16 200,-190 273 2920,248-350-3418,-2 4 738,13-18-410,95-128-2358,-96 128-9442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4816,'0'0'2337,"-8"9"-1952,7-7-371,-112 139 1770,39-23 56,71-112-1563,1 0 0,-1 0 1,1 0-1,0 0 0,0 0 1,0 0-1,1 1 0,0-1 1,0 9-1,1-15-251,0 0-1,0 0 1,0 1 0,0-1-1,0 0 1,0 1 0,0-1-1,0 0 1,0 0 0,0 1 0,1-1-1,-1 0 1,0 0 0,0 1-1,0-1 1,0 0 0,0 0-1,0 1 1,1-1 0,-1 0-1,0 0 1,0 0 0,0 1 0,1-1-1,-1 0 1,0 0 0,0 0-1,1 0 1,-1 1 0,0-1-1,0 0 1,1 0 0,-1 0-1,0 0 1,0 0 0,1 0 0,-1 0-1,0 0 1,1 0 0,-1 0-1,0 0 1,0 0 0,1 0-1,-1 0 1,0 0 0,1 0 0,-1 0-1,0 0 1,0 0 0,1-1-1,-1 1 1,0 0 0,17-9-2144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6520,'0'0'2354,"10"7"-1891,63 49 401,-59-45-617,66 54 1090,-69-56-1158,-2 1 1,1 1 0,-1 0-1,-1 0 1,10 17-1,3 15 579,28 82 0,-28-68-199,-3-7 344,-11-36-159,-7-13-780,0-1 0,0 0 1,1 0-1,-1 0 0,0 1 0,0-1 1,0 0-1,0 0 0,0 0 0,0 0 1,1 1-1,-1-1 0,0 0 0,0 0 1,0 0-1,1 0 0,-1 0 1,0 1-1,0-1 0,0 0 0,1 0 1,-1 0-1,0 0 0,0 0 0,0 0 1,1 0-1,-1 0 0,0 0 0,0 0 1,1 0-1,-1 0 0,0 0 0,0 0 1,0 0-1,1 0 0,-1 0 0,0 0 1,0 0-1,0 0 0,1-1 1,-1 1-1,0 0 0,0 0 0,1 0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4512,'0'0'6662,"0"9"-6371,-6 68 580,8-50-414,-1-22-347,0 0 1,0-1 0,-1 1 0,0 0-1,0 0 1,-1 5 0,2 7 358,1-6-5,0-5-141,-2-2-150,-2-5 31,2 1-193,0 0 0,0 0 1,0 0-1,0-1 0,0 1 0,1 0 0,-1 0 1,0 0-1,0 0 0,0 0 0,0 0 1,0 0-1,1 0 0,-1 0 0,0 0 0,0 0 1,0-1-1,0 1 0,0 0 0,0 0 1,0 0-1,0 0 0,0 0 0,1-1 0,-1 1 1,0 0-1,0 0 0,0 0 0,0 0 1,0 0-1,0-1 0,0 1 0,0 0 1,0 0-1,0 0 0,0 0 0,0 0 0,0-1 1,0 1-1,0 0 0,0 0 0,2-14 165,-1 2-103,20-30 128,-11 22-107,17-23 161,-14 24-161,-13 18-91,0 0 1,1 0-1,-1 1 1,0-1 0,1 0-1,-1 1 1,1-1-1,0 0 1,-1 1-1,1-1 1,-1 1-1,1-1 1,0 1 0,-1-1-1,1 1 1,0-1-1,0 1 1,-1 0-1,1 0 1,0-1-1,0 1 1,0 0-1,-1 0 1,1 0 0,0 0-1,0 0 1,0 0-1,0 0 1,0 0-1,0 0 9,0 1-1,0 0 0,0-1 1,0 1-1,0 0 0,0-1 0,0 1 1,0 0-1,0 0 0,-1 0 1,1 0-1,0 0 0,-1 0 1,1 0-1,-1 0 0,1 0 1,-1 0-1,0 0 0,1 1 1,-1 0-1,11 31 295,-8-23-136,1 0 1,1 13-1,-5-23-159,0 1 0,0 0 0,0-1 0,0 1 0,0-1 0,0 1 0,1-1-1,-1 1 1,0-1 0,0 1 0,0-1 0,0 1 0,1-1 0,-1 1 0,0-1 0,0 1 0,1-1 0,-1 1-1,0-1 1,1 1 0,-1-1 0,1 0 0,-1 1 0,0-1 0,1 0 0,-1 1 0,1-1 0,-1 0 0,1 1-1,-1-1 1,1 0 0,-1 0 0,1 0 0,0 0 0,-1 0 0,1 1 0,-1-1 0,1 0 0,-1 0 0,1 0 0,-1 0-1,1-1 1,0 1 0,-1 0 0,1 0 0,-1 0 0,1 0 0,-1 0 0,1-1 0,-1 1 0,1 0 0,-1-1-1,1 1 1,-1 0 0,0-1 0,1 0 0,5-3 29,-1 0-1,1-1 0,7-9 1,-9 10-27,12-14 32,-5 6-3,0 1 0,14-11 0,-17 13 1,0 0 16,-7 9-56,-1 0-1,0 0 1,1 1-1,-1-1 0,1 0 1,-1 0-1,0 0 1,1 0-1,-1 0 1,0 0-1,1 1 0,-1-1 1,0 0-1,1 0 1,-1 0-1,0 1 1,0-1-1,1 0 1,-1 1-1,0-1 0,0 0 1,1 0-1,-1 1 1,0-1-1,0 0 1,0 1-1,0-1 1,1 1-1,-1-1 0,0 0 1,0 1-1,0 0 1,3 8 51,0 2 1,0-1 0,-1 0-1,1 15 1,3 16 177,-4-29-115,-2-9-78,1 0 1,-1 0 0,0-1-1,1 1 1,0-1 0,0 1 0,0 0-1,0-1 1,0 1 0,2 2-1,-3-5-33,0 0 0,1 0-1,-1 1 1,1-1 0,-1 0 0,0 0-1,1 0 1,-1 0 0,1 1-1,-1-1 1,1 0 0,-1 0-1,1 0 1,-1 0 0,1 0-1,-1 0 1,1 0 0,0 0-1,2-1-2421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3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75 291 3616,'0'0'5304,"-2"-8"-4910,-3-28 44,5 34-309,0 0 0,-1 0 0,1 0 0,-1 1 1,0-1-1,1 0 0,-1 0 0,0 1 0,0-1 0,0 0 1,0 1-1,0-1 0,0 1 0,-1-1 0,1 1 0,0 0 1,-3-3-1,3 4-49,0 0 1,1-1-1,-1 1 1,0 0-1,0-1 1,1 1-1,-1 0 0,0 0 1,0 0-1,1 0 1,-1 0-1,0 0 1,0 0-1,1 0 1,-1 0-1,0 0 1,0 0-1,1 0 1,-1 1-1,0-1 0,0 0 1,1 0-1,-1 1 1,0-1-1,1 1 1,-1-1-1,0 0 1,1 1-1,-1-1 1,1 1-1,-1 0 0,1-1 1,-1 1-1,1-1 1,-1 1-1,1 0 1,-1 0-1,-3 7 101,1-1 0,-1 1 0,1 0 0,1 0 0,0 0 0,0 0 0,0 0 0,0 13 0,2 70 772,2-61-662,10 200 1205,-2-37-112,-14-61-25,2-119-1164,2-7-11,-1 0 0,0 0 0,1-1 0,0 1 0,1 0 1,-1 0-1,3 8 0,-6 0 668,3-13-721,0-7 251,8-82 74,7-105-110,-5 93-57,-4-159-1,-8 221-203,1-4 28,-3 0 1,-1 0 0,-14-55 0,18 91-56,-1-1-1,1 1 1,1 0 0,-1 0-1,1 0 1,1-9 0,-1 14-48,0 0 1,1 0-1,-1 0 0,1 0 1,-1 0-1,1 0 0,0 0 1,-1 0-1,1 0 0,0 0 1,0 0-1,0 1 0,-1-1 1,1 0-1,0 1 0,0-1 1,0 1-1,0-1 0,0 1 1,0-1-1,0 1 0,0-1 1,1 1-1,-1 0 0,0 0 1,2-1-1,11-3 36,-4 1-19,0 0 1,0 1-1,1 0 0,-1 0 0,1 1 0,12 0 1,24-3-6,-21 0-17,144-17 5,-148 20 9,32-4 81,-49 3-70,1 1-1,-1-1 1,1 1-1,-1-2 0,1 1 1,-1 0-1,6-5 1,23-6 242,-34 13-270,0 0 0,1-1 1,-1 1-1,0 0 0,0 0 0,0 0 0,1 0 1,-1 0-1,0 0 0,0 0 0,0 0 1,1 0-1,-1 0 0,0 0 0,0 0 1,1 0-1,-1 0 0,0 0 0,0 0 1,0 0-1,1 0 0,-1 0 0,0 0 1,0 0-1,1 0 0,-1 0 0,0 0 1,0 1-1,0-1 0,0 0 0,1 0 0,-1 0 1,0 1-1,5 8 44,1 13 17,-6-21-54,6 44 170,-1 0-1,-3 56 0,-2-80-65,1-1 1,6 36-1,-7-55-87,0 0 0,0 0 0,1 0 0,-1 0 0,0 0 1,1 0-1,-1 0 0,1 0 0,-1 0 0,1 0 0,0 0 0,-1 0 0,2 1 0,-1-2-192,-1 0 0,1 0-1,-1 1 1,1-1 0,-1 0 0,1 0-1,-1 0 1,1 0 0,-1 0-1,1 0 1,0 0 0,-1 0 0,1 0-1,-1 0 1,1 0 0,-1 0-1,1 0 1,-1 0 0,1 0 0,-1 0-1,1-1 1,-1 1 0,1 0 0,0-1-1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4512,'0'0'10422,"-7"7"-10132,-21 26 170,2 1 0,-28 46-1,-18 62 745,59-107-675,10-26-310,0-1-1,0 1 1,-1-1-1,0 0 1,0 0-1,-7 8 1,9-14-69,1-3 63,3-8 179,8-17-1320,-7 20-1071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8536,'0'0'5320,"9"2"-4946,8 0-152,-1 1-1,0 1 0,1 1 1,19 8-1,-20-5-24,0 1 1,-1 0-1,0 1 1,-1 0 0,18 17-1,-13-8 104,-1 1-1,30 42 0,49 91 875,-80-122-847,-2 1 0,-1 1 0,10 37 0,19 103 1931,-43-174-2249,0 1 1,0 0 0,0 0-1,0 0 1,0 0 0,0 0-1,0 0 1,0 0 0,0 0 0,0 0-1,0 0 1,0-1 0,0 1-1,0 0 1,0 0 0,0 0-1,1 0 1,-1 0 0,0 0-1,0 0 1,0 0 0,0 0 0,0 0-1,0 0 1,0 0 0,0 0-1,0 0 1,0 0 0,0 0-1,1 0 1,-1-1 0,0 1-1,0 0 1,0 0 0,0 0 0,0 0-1,0 0 1,0 0 0,0 0-1,0 0 1,0 1 0,1-1-1,-1 0 1,0 0 0,0 0-1,0 0 1,0 0 0,0 0 0,0 0-1,0 0 1,0 0 0,0 0-1,0 0 1,0 0 0,1 0-1,-1 0 1,0 0 0,0 0-1,0 0 1,0 0 0,0 1 0,6-16 509,5-19-2673,-10 31 1151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3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8432,'0'0'4481,"3"11"-4013,4 24 277,3 47 1,-9-65-522,11 98 1393,-9-97-893,-2 1 0,0 26 0,-1-32 261,0-15-889,1 0 1,-1 0-1,1 0 0,0 0 1,0 0-1,-1 0 0,1 0 1,3-3-1,3-10 105,2-14 57,30-94 568,-28 94-538,1 0 1,18-30-1,-29 58-272,-1 0 0,0 1 0,1-1 0,-1 0 0,1 1-1,-1-1 1,1 0 0,-1 1 0,1-1 0,-1 1 0,1-1 0,-1 1-1,1-1 1,0 1 0,-1-1 0,1 1 0,0 0 0,-1-1-1,1 1 1,0 0 0,0 0 0,1-1 0,-2 1-2,1 1 1,0-1-1,0 0 1,-1 0-1,1 1 1,0-1 0,0 0-1,-1 1 1,1-1-1,0 1 1,-1-1-1,1 1 1,-1-1-1,1 1 1,-1-1-1,1 1 1,0 1-1,2 2 31,0 1-1,-1-1 0,1 1 1,2 10-1,0 2 14,-1 2-1,0-1 0,-2 0 1,0 1-1,-1 22 0,-1-40-48,0 0 0,0 0 0,0 0 0,0 0 0,0 0-1,0 0 1,0 0 0,0 0 0,1 0 0,-1 0 0,0-1 0,1 1-1,-1 0 1,1 0 0,-1 0 0,1 1 0,0-2-3,-1 0 0,0 0 0,1 0 0,-1 0 0,0 1 0,1-1 0,-1 0 0,0 0 0,1 0 0,-1 0 0,0 0 0,1 0 0,-1 0 0,0 0 0,1-1 0,-1 1 0,1 0 0,-1 0 0,0 0 0,1 0 0,-1 0 0,0 0 0,0-1 0,1 1 0,-1 0 0,0 0 0,1-1 0,-1 1 0,5-4 25,-1-1 0,0 1 0,-1-1 0,4-4 0,39-62 133,-28 39 3,40-48 1,-58 79-160,1 0 0,0 0 0,0 0-1,0 0 1,0 0 0,0 0 0,0 1 0,0-1 0,0 0 0,0 0-1,0 1 1,1-1 0,-1 1 0,0-1 0,0 1 0,1-1 0,-1 1 0,2-1-1,-1 2 0,-1-1 1,0 0-1,0 1 0,0-1 0,0 1 0,0 0 0,0-1 0,0 1 0,0 0 0,0-1 0,0 1 0,0 0 0,0 0 0,-1 0 0,1 0 0,0 0 1,-1 0-1,1 0 0,-1 0 0,1 0 0,-1 0 0,1 2 0,2 4 9,-1 0-1,1 0 1,-2 0-1,1 1 1,-1-1 0,1 14-1,-4 49 94,2-52-64,-1-7-19,-1 24 230,5 46 0,-1-46 244,7-50-382,7-29-1155,-13 36-1393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4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5416,'0'0'6618,"1"-8"-6131,18-75 654,-15 67-791,2 0 1,0 0-1,12-24 1,-16 36-293,18-29 1237,41-55-1,-56 82-1175,78-89 1725,-64 75-1284,1 1-1,35-26 1,-45 37-387,-9 7-117,1-1 0,0 1 0,-1 0-1,1-1 1,0 1 0,0 0 0,0 0 0,0 0 0,0 0 0,0 0 0,0 1 0,0-1 0,0 1 0,4-1 0,-2 1 17,-3 0-49,0 0 1,0 0-1,0 0 0,0 0 0,0 0 1,0 0-1,0 0 0,0 0 1,0 1-1,0-1 0,-1 0 1,1 1-1,0-1 0,0 0 0,0 1 1,0-1-1,0 1 0,-1 0 1,1-1-1,0 1 0,0 0 0,-1-1 1,1 1-1,0 0 0,-1 0 1,1 1-1,3 3 20,0 1 0,-1 0 0,1 0-1,-1 1 1,-1-1 0,1 0 0,-1 1 0,0 0 0,-1 0 0,0-1 0,0 1 0,0 11-1,0 10 184,-7 49-1,4-59-125,-11 49 299,9-50-266,1-1-1,0 1 1,0 19 0,5-41-69,0 0 0,0 0 0,0 0 0,4-5 1,1-2-18,12-19 39,1 0 0,2 1 0,36-38 0,-11 13 21,-34 39-76,0-2 40,1 2-1,1-1 1,28-22 0,-43 38-67,1 1 0,-1 0 0,1-1 1,-1 1-1,1 0 0,-1-1 0,1 1 0,-1 0 0,1-1 1,-1 1-1,1 0 0,0 0 0,-1 0 0,1 0 0,-1-1 1,1 1-1,0 0 0,-1 0 0,1 0 0,-1 0 0,2 1 1,-1-1-3,-1 0 1,0 1-1,1-1 0,-1 0 1,1 1-1,-1-1 1,0 1-1,1-1 1,-1 0-1,0 1 0,0-1 1,1 1-1,-1-1 1,0 1-1,0-1 1,0 1-1,0-1 0,0 1 1,1 0-1,-1 5 14,0 0 0,0 0 0,-2 9 0,2-9-3,-2 15 33,-1 0-1,-1-1 1,-1 1 0,-1-1-1,0 0 1,-2-1 0,-12 25-1,16-32 2,3-8 1,2-5 77,58-97 42,-31 53-104,-5 5 3,-6 12 53,24-34 1,-41 61-117,1 0 0,-1 1 0,1-1-1,-1 1 1,1-1 0,-1 0 0,1 1 0,-1-1 0,1 1 0,0-1 0,-1 1 0,1-1-1,0 1 1,-1-1 0,1 1 0,0 0 0,0 0 0,-1-1 0,1 1 0,0 0 0,0 0 0,-1 0-1,2-1 1,-1 2-2,-1-1 1,1 1-1,0-1 0,-1 0 0,1 1 0,-1-1 0,1 1 1,-1-1-1,1 1 0,-1-1 0,0 1 0,1 0 0,-1-1 1,0 1-1,1 0 0,-1-1 0,0 1 0,0 0 0,1-1 0,-1 2 1,2 6 0,-1 0 1,0 0 0,0 11 0,-1-14-4,1 38 17,-1-21-40,1 0 0,1-1-1,6 29 1,-7-45 21,0 1 0,1-1 0,0 1 0,0-1 1,1 0-1,-1 0 0,1 0 0,0 0 0,1 0 0,-1-1 0,1 1 0,0-1 0,0 0 0,0 0 1,0-1-1,1 1 0,7 3 0,-8-4 10,1-1 1,0 1-1,1-1 1,-1-1-1,0 1 1,0-1-1,1 0 1,-1 0-1,1 0 1,-1-1-1,10 0 1,-5-1 4,1-1 0,-1 0 0,0-1 0,0 0 0,11-5 0,-8 3-1,0-1 1,-1 0-1,0 0 0,-1-1 1,21-16-1,-28 19-5,1 0 0,-2 0-1,1 0 1,0-1 0,-1 1 0,0-1-1,0 0 1,0 0 0,-1 0 0,1 0 0,-1 0-1,-1-1 1,1 1 0,-1-1 0,0 1-1,1-12 1,-2 13 2,0 0 0,0 0 0,-1 0 0,1-1 0,-1 1 0,0 0 0,0 0 0,-1 0 0,1 1 0,-1-1 0,-4-7 0,5 9-4,0 1 0,0-1-1,-1 0 1,1 1 0,-1-1 0,1 1-1,-1 0 1,1-1 0,-1 1-1,0 0 1,0 0 0,1 0 0,-1 0-1,0 0 1,0 0 0,0 1-1,0-1 1,0 1 0,0-1 0,0 1-1,-1 0 1,1 0 0,0 0-1,0 0 1,-4 1 0,3-1 1,-1 1-1,1 0 1,0 0 0,-1 1-1,1-1 1,0 1 0,0 0-1,0-1 1,0 2 0,0-1 0,0 0-1,0 0 1,1 1 0,-1-1-1,1 1 1,0 0 0,-1 0-1,1 0 1,1 0 0,-1 0 0,-2 5-1,1 1 5,0-1 0,0 1 0,1 0 0,1 0 0,-1 0 0,1 0 0,0 13 0,2-15-8,0-1 0,0 1 0,0 0 0,1-1 0,-1 1 0,2-1 0,3 10 0,26 43-2,-23-43-15,-8-15 13,3 7-6,1 0 0,0 0 0,0-1 0,1 1 0,6 5 0,-10-11 10,-1-1 1,1 1-1,0-1 0,-1 0 0,1 0 1,0 0-1,0 0 0,0 0 1,0 0-1,0-1 0,0 1 0,0 0 1,0-1-1,0 0 0,0 1 1,0-1-1,0 0 0,0 0 1,0 0-1,0 0 0,0-1 0,0 1 1,0-1-1,0 1 0,0-1 1,0 1-1,0-1 0,2-1 0,20-12 74,-1 0 0,-1-2 0,0 0 0,-1-2-1,31-32 1,-36 34 1,2 1 0,-1 0 0,26-15 0,-39 28-74,0 0 0,1 0 1,-1 0-1,1 0 0,0 1 0,0 0 0,0 0 1,-1 0-1,1 0 0,0 1 0,0 0 0,0 0 0,0 0 1,9 2-1,2 2-21,0 0 0,30 13-1,-43-16 22,-3-1-1,0 1-1,0-1 1,1 0 0,-1 0-1,0 0 1,0 0 0,0 0-1,0 0 1,1 0 0,-1 0-1,0 0 1,0 0 0,0 0-1,0 0 1,1 0-1,-1 0 1,0 0 0,0 0-1,0 0 1,1 0 0,-1 0-1,0 0 1,0 0 0,0 0-1,0 0 1,1 0 0,-1 0-1,0 0 1,0 0 0,0-1-1,0 1 1,1 0-1,-1 0 1,0 0 0,0-7 25,-8-9-4,5 11-7,-1 0 1,0 0-1,-1 0 1,1 1-1,-1 0 0,0 0 1,0 0-1,0 0 0,-1 1 1,-7-4-1,11 6-12,1 0 0,-1 0 0,0 1 0,0-1 0,0 1 0,0-1 0,0 1 0,0 0 0,0-1 0,0 1 1,0 0-1,0 1 0,0-1 0,0 0 0,0 0 0,0 1 0,0-1 0,0 1 0,1 0 0,-1-1 0,0 1 0,0 0 0,0 0 0,1 0 0,-1 1 0,1-1 0,-1 0 0,1 0 0,-1 1 0,1-1 0,0 1 0,-1 0 0,1-1 0,0 1 0,0 0 0,0-1 0,0 3 0,-3 4-18,1 0 0,1 0-1,-1 0 1,1 0-1,1 0 1,-1 0 0,1 1-1,1-1 1,0 0-1,0 1 1,1 10-1,2-3-28,0 1-1,1-1 1,1 0-1,10 25 1,-14-40 42,-1 0 0,0 0 0,0-1 0,1 1 0,-1 0 0,0-1 0,1 1 0,-1 0 0,0-1 0,1 1 0,-1-1 0,1 1 0,-1 0 0,1-1 0,0 1 0,-1-1 0,1 1 0,-1-1 0,1 0-1,0 1 1,-1-1 0,1 0 0,0 1 0,0-1 0,0 0 0,0 0 2,0 0 0,0 0 0,0-1 0,-1 1 0,1-1 0,0 1 0,0 0 0,0-1 0,-1 1 0,1-1 0,0 0 0,-1 1-1,1-1 1,0 1 0,-1-1 0,1 0 0,0-1 0,2-3 7,1-1 0,-1 1 0,-1-1-1,4-10 1,4-19 27,19-53 177,-24 80-176,-2 8-18,2 11-9,-1-1-6,3 3-1,1-1-1,1 1 0,0-1 0,0-1 0,22 21 0,-30-31 1,1 1 1,0-1-1,0 1 0,0-1 0,0 1 1,0-1-1,0 0 0,0 0 0,0 0 1,0 0-1,0 0 0,1-1 0,-1 1 1,0-1-1,1 1 0,-1-1 0,0 0 1,1 0-1,-1 0 0,0 0 0,1 0 1,-1 0-1,0-1 0,1 1 0,-1-1 1,0 0-1,0 0 0,1 0 0,-1 0 1,0 0-1,0 0 0,0 0 0,2-2 1,5-5 16,0 0 1,-1-1-1,0 1 1,0-2-1,8-11 1,-6 7-5,58-80 288,-68 93-300,1 1 0,-1-1-1,1 0 1,-1 1 0,1-1 0,-1 0 0,1 1-1,0-1 1,-1 0 0,1 1 0,0-1 0,0 1 0,-1 0-1,1-1 1,0 1 0,0 0 0,0-1 0,0 1-1,-1 0 1,1 0 0,0 0 0,0-1 0,0 1-1,0 0 1,1 1 0,-1-1-3,0 1 0,0-1-1,-1 1 1,1 0 0,0-1 0,-1 1-1,1 0 1,0 0 0,-1-1 0,1 1 0,-1 0-1,1 0 1,-1 0 0,1 0 0,-1 0 0,0 0-1,1 0 1,-1 0 0,0 0 0,0 0 0,0 0-1,0 1 1,2 17-38,-1 31-1,-1 2-7,0-51 48,0 0 0,0 0 0,0 0-1,0-1 1,1 1 0,-1 0-1,0 0 1,0 0 0,0 0 0,1 0-1,-1 0 1,0 0 0,1-1-1,-1 1 1,1 0 0,-1 0 0,1 0-1,-1-1 1,1 1 0,0 0 0,-1-1-1,2 2 1,-1-2 0,0 0-1,0 0 1,-1 0-1,1 0 1,0 0-1,0 0 1,0 0-1,-1 0 1,1 0-1,0 0 1,0-1-1,0 1 1,-1 0-1,1 0 1,0-1-1,0 1 1,-1 0 0,1-1-1,1 0 1,4-4 10,0 0 0,0 0 0,9-12 0,-13 16-9,14-19 58,15-25 1,-17 24 34,20-23 1,-33 43-93,0 0-1,0 0 1,-1 0 0,1 1 0,0-1-1,0 0 1,0 1 0,0-1 0,0 0-1,0 1 1,0-1 0,0 1 0,0-1 0,2 1-1,-3 0-1,1 0-1,-1 0 1,1 0-1,-1 0 1,1 0-1,-1 0 1,0 0-1,1 0 1,-1 1-1,1-1 1,-1 0-1,1 0 0,-1 0 1,1 1-1,-1-1 1,0 0-1,1 1 1,-1-1-1,0 0 1,1 1-1,-1-1 1,1 1-1,1 3-2,0 0 0,-1 0 0,1-1 0,-1 1 0,0 0-1,1 5 1,-2-6-5,1-3 6,4 26-39,17 43 0,-19-61 42,0-1 0,1-1 0,-1 1 0,1-1 0,1 1 0,-1-1-1,1 0 1,0 0 0,0-1 0,1 0 0,6 5 0,-9-8 8,1-1 0,-1 1 0,0-1 0,1 0 0,-1 0 0,1 0 0,-1 0 0,1-1 0,0 1 0,-1-1 0,1 0 0,-1 0 0,1 0 0,0-1 0,-1 1 0,1-1 0,-1 0-1,1 0 1,-1 0 0,1-1 0,3-1 0,6-3 75,0-1 1,-1 0-1,0-1 0,13-11 0,-17 13-37,0-1 0,0 0 0,0-1 0,-1 1 0,0-2 0,7-10 0,-12 8-499,-3 7-2116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145 831 5224,'0'0'7697,"1"-10"-7161,1-2-336,0-1 0,1 1-1,6-16 1,19-47 629,-27 73-808,91-245 2130,-40 111-953,-29 81-251,30-112 1,-52 166-939,5-35 365,-6 33-305,1 0 1,-1 1 0,0-1 0,0 0-1,0 1 1,-1-1 0,1 1 0,0-1 0,-1 0-1,0 1 1,-1-4 0,2 6-60,0 0-1,-1 0 1,1 0 0,0-1-1,0 1 1,0 0 0,-1 0-1,1 0 1,0 0-1,0 0 1,-1 0 0,1 0-1,0 0 1,0 0 0,-1 0-1,1 0 1,0 0 0,0 0-1,-1 0 1,1 0 0,0 0-1,0 0 1,0 0 0,-1 0-1,1 0 1,0 0-1,0 0 1,-1 1 0,1-1-1,0 0 1,0 0 0,0 0-1,-1 0 1,1 0 0,0 1-1,0-1 1,0 0 0,0 0-1,0 0 1,-1 1 0,1-1-1,0 0 1,-10 13 123,8-10-81,-16 22 129,1 1 1,2 1-1,-22 52 0,-25 96 233,44-122-285,-134 436 746,124-396-718,11-40-51,-9 35 212,25-82-273,0-2 65,1-5-4,8-16-20,45-96 127,-10 43-21,68-83 0,-44 64-47,-36 49-57,3 0-1,1 2 0,51-43 1,-84 79-76,0 0 1,1 0 0,-1 1-1,1-1 1,0 1 0,-1-1 0,1 1-1,0 0 1,0 0 0,3-1 0,-1 0 40,0 1 32,-1 8-47,10 51 41,-11-40-59,1-1 1,7 17 0,-7-25-13,0 1-1,1-1 1,0 0-1,1 0 1,0 0 0,0-1-1,1 0 1,0 0 0,11 9-1,-13-13-1,-1 0 0,1 0-1,0-1 1,1 0 0,-1 0-1,0-1 1,1 1 0,0-1-1,-1 0 1,1-1 0,0 1-1,0-1 1,0 0 0,0-1 0,0 1-1,0-1 1,11-2 0,-7 0 6,0 0 0,0-1 0,-1-1 0,1 0 1,-1 0-1,0-1 0,0 0 0,0-1 0,0 0 1,-1 0-1,13-13 0,-4 2 15,-1-1 0,-1 0 0,-1-1 0,14-23 0,-23 32-12,0 1 0,0-1 1,-1 0-1,0-1 0,0 1 1,2-15-1,-5 21-6,-1 1 1,1 0-1,-1 0 1,0-1-1,0 1 0,0 0 1,0-1-1,-1 1 1,1 0-1,-1 0 0,0-1 1,0 1-1,0 0 1,0 0-1,0 0 1,-1 0-1,1 0 0,-1 0 1,0 1-1,0-1 1,0 0-1,0 1 1,-1 0-1,1-1 0,-5-2 1,7 4-5,-1 1-1,0 0 1,0-1 0,0 1 0,1-1 0,-1 1 0,0 0-1,0 0 1,0-1 0,0 1 0,0 0 0,1 0 0,-1 0-1,0 0 1,0 0 0,0 0 0,0 0 0,0 0-1,0 0 1,1 1 0,-1-1 0,0 0 0,0 1 0,0-1-1,-1 2 3,0-1-1,0 0 0,0 1 0,0-1 0,1 1 0,-1-1 0,1 1 0,-1 0 1,-1 2-1,-1 4 6,-1 0-1,1 1 1,-4 13 0,5-12-12,1 0 0,0 0 1,0 1-1,1-1 0,1 1 0,-1-1 0,2 1 0,0-1 0,3 16 0,-2-20 0,0 1 0,1 0 0,0-1-1,0 0 1,1 1 0,0-1 0,0-1-1,0 1 1,1 0 0,0-1 0,0 0-1,0 0 1,0-1 0,1 1 0,0-1-1,12 6 1,-11-6 7,1 0-1,-1-1 1,1 0-1,-1 0 1,1-1-1,0 0 1,0-1-1,0 1 1,0-2-1,0 1 1,0-1-1,0 0 1,0-1-1,14-2 1,-10 0 13,-1-1-1,0 0 1,0-1 0,0-1 0,-1 1 0,0-2 0,0 1 0,0-1-1,-1-1 1,15-15 0,-18 16 11,0 0 1,0 0-1,0-1 1,-1 0-1,0 0 0,-1-1 1,0 1-1,0-1 0,-1 0 1,0 0-1,-1 0 0,0-1 1,2-16-1,-4 22-12,0 1-1,0 0 1,0-1-1,0 1 1,-1 0 0,0-1-1,0 1 1,-2-6-1,3 9-16,0-1 0,-1 0 0,1 1 0,0-1 0,-1 0 0,1 1 0,-1-1 0,1 1 0,-1-1 0,1 1 0,-1-1 0,1 1 0,-1-1 0,1 1-1,-1 0 1,0-1 0,1 1 0,-1 0 0,1-1 0,-1 1 0,0 0 0,1 0 0,-1 0 0,0 0 0,0-1 0,1 1 0,-1 0 0,0 0 0,1 0 0,-1 1 0,0-1 0,0 0-1,1 0 1,-1 0 0,0 0 0,1 1 0,-1-1 0,0 0 0,1 1 0,-1-1 0,1 0 0,-1 1 0,0-1 0,0 1 0,-2 1 0,0 1-1,0-1 1,0 1 0,0-1 0,1 1-1,-1 0 1,1 0 0,0 0-1,-1 0 1,2 1 0,-1-1 0,0 0-1,0 1 1,-1 6 0,2-5-2,0 1-1,0-1 1,1 0-1,-1 1 1,1-1 0,1 1-1,-1-1 1,1 0-1,2 10 1,-1-7 4,1-1 0,0 1 0,0-1 0,0 0 1,1 0-1,0 0 0,0 0 0,1-1 0,0 1 0,0-1 0,1-1 0,-1 1 1,1-1-1,8 6 0,-8-8 11,0 1 1,1-1-1,-1-1 1,1 1-1,-1-1 0,1 0 1,0-1-1,0 1 1,0-2-1,0 1 1,0-1-1,0 0 0,0 0 1,0 0-1,-1-1 1,1 0-1,0-1 1,0 0-1,0 0 0,-1 0 1,1-1-1,-1 0 1,0 0-1,0 0 1,0-1-1,0 0 0,-1 0 1,1-1-1,-1 0 1,0 1-1,0-2 1,5-7-1,-7 8-7,0-1 1,0 1-1,0-1 0,-1 0 1,0 0-1,0 0 0,-1 0 1,2-12-1,-1-1-1728,-1-22 0,-1 38 1039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0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15472,'0'0'1847,"63"-22"-1791,5 14 8,27-3-328,-39 9 16,-1 2-112,5 0 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4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188 849 5320,'0'0'9170,"-8"11"-8715,1-3-348,-2 3 27,2 0 0,-1 0 0,1 0 0,1 1 1,-6 13-1,-32 105 1204,19-51-514,18-54-356,-7 45-1,10-46-24,-12 42-1,6-21 705,8-40-743,1-7 33,1-13-109,3-23 31,12-52 1,-5 31-123,5-9 121,33-99-1,-38 135-289,40-102 220,-39 111-206,1 0 0,1 0 0,22-29 0,-30 46-55,-1 1 0,1 0 0,0 1 1,0-1-1,1 1 0,-1 0 0,13-7 0,-16 10-18,-1 0-1,1 1 1,0-1 0,0 0-1,0 0 1,0 1 0,0-1-1,0 1 1,0 0 0,0-1-1,0 1 1,0 0 0,0 0-1,1 1 1,-1-1 0,0 0 0,0 1-1,0-1 1,0 1 0,0-1-1,0 1 1,-1 0 0,1 0-1,0 0 1,0 0 0,0 0-1,-1 0 1,1 1 0,2 2-1,0 1 16,0 1-1,0-1 1,-1 1-1,0 0 1,0 1-1,0-1 1,-1 0-1,0 1 1,2 9-1,-1 2 31,0 0 0,-1 26-1,-2-31-14,0 1 0,-2-1-1,1 1 1,-2-1 0,0 0-1,0 0 1,-9 21 0,9-28-18,0 0 1,0 0 0,0-1 0,-1 1 0,0-1 0,0 0 0,-9 8 0,9-10-7,1 0 1,-1-1-1,0 1 1,1-1-1,-1 0 1,0 0 0,0 0-1,-1-1 1,1 0-1,0 1 1,0-1-1,-8 0 1,8 0 19,0-1 0,0 0 0,0 0 1,0-1-1,0 1 0,0-1 0,0 0 0,0 0 0,0 0 1,0-1-1,0 1 0,1-1 0,-1 0 0,1 0 0,-1 0 1,1 0-1,0-1 0,0 1 0,0-1 0,-5-6 1,8 9-32,0 0 0,0 0 1,-1 0-1,1 0 1,0 0-1,0 0 1,0-1-1,0 1 1,0 0-1,0 0 0,0 0 1,0 0-1,0 0 1,0-1-1,0 1 1,0 0-1,0 0 1,0 0-1,0 0 0,0 0 1,0-1-1,0 1 1,0 0-1,0 0 1,0 0-1,0 0 1,0 0-1,0 0 0,1-1 1,-1 1-1,0 0 1,0 0-1,0 0 1,0 0-1,0 0 1,0 0-1,0 0 0,0 0 1,1-1-1,8-2 57,11-1-36,-20 4-24,51-5 33,45-7 7,-81 9-29,0-1 0,0 0-1,0-1 1,19-10 0,-1-4 17,-2-1 0,0-2 0,36-32-1,-13 9 65,-52 43-87,14-11 48,1 0 0,1 2 1,21-13-1,-32 21-42,-1 1 0,1-1 0,0 1 0,0 0 0,-1 1 0,1 0 1,0 0-1,0 0 0,1 1 0,-1 0 0,0 0 0,0 1 0,10 2 0,-7-1 0,-1 0 1,0 1-1,0 1 0,0 0 0,0 0 1,0 0-1,-1 1 0,1 1 0,-1-1 1,12 12-1,-18-16 58,-8-5-24,-26-9 36,-1 2-1,-45-10 1,74 21-80,0-1 0,1 1 0,-1 0 0,1 0 0,-1 0-1,0 0 1,1 1 0,-1 0 0,1-1 0,-1 1 0,1 1 0,-1-1 0,1 0-1,0 1 1,-1 0 0,1-1 0,0 1 0,0 0 0,0 1 0,1-1 0,-1 1-1,1-1 1,-1 1 0,1 0 0,0 0 0,-3 3 0,1 0-6,1 0 1,-1 0 0,1 0-1,0 0 1,1 1 0,-1-1-1,1 1 1,1 0-1,-1 0 1,1 0 0,0-1-1,1 14 1,0-12 2,1 0 0,1-1 0,-1 0 0,5 12 0,-5-16 1,0 0 0,0-1 0,1 1 0,-1 0 0,1-1 0,-1 1-1,1-1 1,0 1 0,0-1 0,0 0 0,0 0 0,0 0-1,1 0 1,3 2 0,-4-3 1,-1-1-1,0 1 1,0-1 0,1 1-1,-1-1 1,1 0-1,-1 0 1,0 1-1,1-1 1,-1 0 0,1 0-1,-1-1 1,0 1-1,1 0 1,-1 0 0,0-1-1,2 0 1,0 0 2,0 0 0,0-1 0,0 0 0,0 1 0,-1-1 0,1 0 0,2-3 0,2-2 7,-1 0-1,0-1 1,0 1-1,5-10 1,35-75 109,-21 40 15,-25 52-133,0 0 0,0 0 0,0 0 0,0 1 0,0-1 0,0 0 0,0 0 0,0 0 0,0 1 0,0-1 0,0 0 0,1 0 0,-1 0 0,0 0 0,0 1 0,0-1 0,0 0 0,0 0-1,0 0 1,1 0 0,-1 0 0,0 0 0,0 1 0,0-1 0,0 0 0,1 0 0,-1 0 0,0 0 0,0 0 0,0 0 0,0 0 0,1 0 0,-1 0 0,0 0 0,0 0 0,0 0 0,1 0 0,-1 0 0,0 0 0,0 0 0,0 0 0,1 0 0,-1 0 0,0 0 0,0 0 0,0 0 0,0-1 0,1 1 0,-1 0-1,0 0 1,0 0 0,0 0 0,0 0 0,0 0 0,1 0 0,-1-1 0,0 1 0,0 0 0,0 0 0,0 0 0,0 0 0,0-1 0,0 1 0,0 0 0,1 0 0,4 22 0,-3-14 5,5 15-16,1-1 0,12 22 0,-15-34 0,1 0 0,0-1 0,0 1 1,1-1-1,0-1 0,13 12 0,-18-18 11,0 0 0,0 0 0,1-1 1,-1 1-1,0-1 0,1 0 0,-1 1 0,1-1 0,0 0 0,-1-1 0,1 1 0,0 0 1,-1-1-1,1 1 0,0-1 0,3 0 0,-2 0 1,0-1 1,0 0-1,0 0 1,0 0-1,0 0 0,0-1 1,0 1-1,-1-1 1,1 0-1,3-3 0,4-3 5,0-1-1,-1 0 1,-1-1-1,1 0 1,13-19-1,4-12 42,-2 0 0,-1-2 0,25-62 0,-30 51 23,22-103 0,-35 131-44,-4 17 0,0 0 0,-1 0 0,0 0 0,-1-19 0,0 28-26,0 0 0,0 0-1,0 0 1,0 0 0,0 0-1,0 0 1,0 0 0,0 0 0,0 0-1,0 0 1,0 0 0,0 0-1,0 0 1,0 0 0,0 0 0,0 0-1,0 1 1,0-1 0,0 0-1,0 0 1,0 0 0,0 0 0,0 0-1,0 0 1,0 0 0,0 0-1,0 0 1,-1 0 0,1 0-1,0 0 1,0 0 0,0 0 0,0 0-1,0 0 1,0 0 0,0 0-1,0 0 1,0 0 0,0 0 0,0 0-1,0 0 1,0 0 0,0 0-1,0 0 1,0 0 0,0 0 0,0 0-1,0 0 1,0 0 0,0 0-1,0 0 1,0 0 0,-1 0 0,1 0-1,0-1 1,0 1 0,0 0-1,0 0 1,0 0 0,0 0 0,0 0-1,-4 7 19,-3 13-9,-2 9-20,2 1 1,1 0-1,-2 34 0,0 95-133,8-154 136,2 68-86,-1-66 83,0 1-1,0-1 0,1 0 0,0 0 0,0 0 0,1 0 0,6 12 0,-9-18 11,1 0-1,-1-1 1,1 1 0,0-1-1,-1 1 1,1 0-1,0-1 1,-1 1 0,1-1-1,0 0 1,0 1 0,-1-1-1,1 1 1,0-1 0,0 0-1,0 0 1,-1 0-1,1 1 1,0-1 0,0 0-1,0 0 1,0 0 0,0 0-1,-1 0 1,1-1-1,0 1 1,0 0 0,0 0-1,0 0 1,-1-1 0,1 1-1,0 0 1,0-1-1,-1 1 1,1-1 0,0 1-1,0-1 1,0 0 0,5-4 3,1 1 0,-2-1 0,8-8 0,-11 11 0,16-17 17,-1-1-1,-2 0 1,20-34-1,32-70 81,50-166 156,-111 275-235,16-54 64,16-38 37,-36 94-110,-3 9-7,-2 9-2,-97 302-230,43-130 249,5-15 93,22-55 156,28-98-198,3-7 15,8-13 59,-5 5-123,22-32 169,38-47 201,-50 67-285,-10 13-63,0-1 0,0 1 0,1 0-1,9-8 1,-13 12-45,0 1-1,-1 0 0,1-1 0,-1 1 1,1 0-1,0 0 0,-1 0 0,1 0 1,-1 0-1,1-1 0,0 1 0,-1 0 1,1 1-1,-1-1 0,1 0 0,0 0 1,-1 0-1,1 0 0,0 0 0,-1 0 1,1 1-1,-1-1 0,1 0 0,-1 1 1,1-1-1,-1 0 0,1 1 0,-1-1 1,1 0-1,-1 1 0,1-1 0,-1 1 1,0-1-1,1 1 0,-1-1 0,0 1 1,1 0-1,-1 0 0,12 25 5,-11-23-5,10 29 8,-5-12 16,2-1 1,-1 0-1,15 25 0,-18-38-18,0-1-1,0 1 0,0-1 1,1 0-1,0 0 1,0 0-1,0-1 1,0 0-1,1 0 0,0 0 1,-1 0-1,2-1 1,-1 0-1,9 3 1,-12-5 20,0-1 0,1 1 0,-1-1 0,0 0 1,0 1-1,0-1 0,1-1 0,-1 1 0,0 0 1,0-1-1,6-1 0,-7 1-152,0 0 0,0 0 0,-1 0 0,1 0-1,0 0 1,0 0 0,-1 0 0,3-2 0,-3 2-177,0 0-1,0 0 1,-1 0-1,1 0 1,-1 0-1,1 0 1,-1 0-1,1 0 1,-1 0-1,1 0 1,-1 0-1,0 0 1,0 0-1,1 0 1,-1 0-1,0-1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11952,'0'0'1704,"46"-16"-1152,-13 11-48,12 1 0,5-1-8,1 5 8,2 5-33,-6-1-7,0-1-112,-3-3 8,-8 2-176,-12-2 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5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153 732 5920,'0'0'5809,"0"8"-5473,-1 22 40,1-30-361,0 0 0,0 0 0,0 0 1,0 1-1,0-1 0,-1 0 0,1 0 0,0 0 0,0 0 1,0 0-1,0 0 0,0 0 0,0 1 0,0-1 1,0 0-1,0 0 0,0 0 0,0 0 0,0 0 0,0 0 1,0 0-1,0 1 0,0-1 0,0 0 0,0 0 0,0 0 1,0 0-1,1 0 0,-1 0 0,0 0 0,0 0 0,0 0 1,0 1-1,0-1 0,0 0 0,0 0 0,0 0 0,0 0 1,0 0-1,0 0 0,1 0 0,-1 0 0,0 0 0,0 0 1,0 0-1,0 0 0,0 0 0,0 0 0,0 0 0,0 0 1,1 0-1,-1 0 0,0 0 0,0 0 0,0 0 0,0 0 1,0 0-1,0 0 0,0 0 0,1 0 0,-1 0 1,0 0-1,0 0 0,0 0 0,0 0 0,0 0 0,0 0 1,0 0-1,6-6 96,-6 6-6,16-22 401,-1 1 0,16-31 1,-15 24-204,37-73 1018,59-155 1,-55 117-317,-41 102 0,18-62-1,-33 89-562,-3 8 191,1 3-571,-1 0 0,1 0 0,0 0 0,-1 1 0,1-1 1,0 1-1,0-1 0,0 1 0,-1 2 0,-122 244 965,20 16-563,59-147-273,31-83-135,-176 404 838,181-425-799,8-11-67,0-1 1,0 1-1,0-1 0,0 1 0,0-1 0,0 1 0,1-1 1,-1 1-1,0 0 0,1 0 0,-1-1 0,1 4 1,11-19 165,111-150 178,1-1-105,-90 125-130,75-70-1,91-54 345,-193 159-444,-3 3-5,-1-1 1,1 1-1,0 0 1,0 0-1,0 0 1,0 1-1,0-1 1,0 1-1,5-2 1,-9 7 7,1 1 1,-1 0 0,0-1-1,0 1 1,-2 4 0,-6 16-2,-4 12 37,-13 55 0,24-81-61,0 0-1,1 0 0,0 0 0,1 0 0,0 0 0,1 0 1,0 0-1,1 0 0,5 21 0,-6-29-5,1 1-1,-1-1 1,1 0-1,0 0 1,0 0-1,0 0 1,0 0-1,0 0 1,0-1-1,1 1 1,5 4 0,-6-6-4,-1 0 0,1 0 0,-1 0 0,1-1 0,-1 1 0,1 0 0,0-1 1,-1 1-1,1-1 0,0 1 0,0-1 0,0 0 0,-1 0 0,1 0 1,0 0-1,0 0 0,-1 0 0,1 0 0,0-1 0,0 1 0,-1-1 1,1 1-1,0-1 0,0 0 0,1-1 0,3-2 17,0 0 0,0-1 0,0 1 0,-1-1-1,0-1 1,0 1 0,0-1 0,-1 0 0,0 0 0,0 0-1,-1 0 1,1-1 0,-1 0 0,-1 1 0,4-12 0,-3 6 17,0-2 0,-1 1 0,0 0 0,-1 0 0,-1-1 0,0 1 1,-3-22-1,2 29-22,0 1 0,0 0 0,0-1 1,-1 1-1,0 0 0,0 0 0,-1 0 0,-3-5 1,5 8-7,-1 0 0,1 0 1,-1 0-1,1 0 0,-1 1 1,0-1-1,1 1 1,-1-1-1,0 1 0,0 0 1,0-1-1,0 1 0,-1 0 1,1 0-1,0 0 0,0 1 1,-1-1-1,1 1 0,0-1 1,-5 1-1,-6-2 35,12 2-22,9 1-14,9 1-10,0-1 0,26-2 0,-22 0 0,20 2 0,-12 2 43,56 13 1,-83-16-40,1 1 1,-1 0-1,0 0 1,0 0-1,0 0 1,0 1-1,0-1 1,0 0-1,0 1 1,0 0-1,-1-1 1,1 1-1,-1 0 1,1 0-1,1 2 1,1 3 28,0 1 0,6 15 0,6 11 100,-14-30-110,1 0 0,0 0 0,0 0 0,0 0 1,0 0-1,1-1 0,0 1 0,-1-1 0,1 0 0,0 0 1,1-1-1,-1 1 0,0-1 0,1 0 0,-1 0 0,1 0 1,0-1-1,0 0 0,-1 0 0,1 0 0,0 0 1,0-1-1,0 1 0,0-1 0,0-1 0,0 1 0,0-1 1,6-1-1,71-23-145,-55 14-3765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283 616 4816,'0'0'8268,"-9"-1"-7887,-13 1-53,0 0 0,0 2-1,0 0 1,0 1 0,1 2 0,-24 7 0,38-9-219,1 0 0,-1 0 0,1 1 0,0 0 0,0 0 0,1 1 0,-1 0 0,1 0 0,0 0 0,1 0 0,-1 1 0,1 0 0,-6 9 0,8-10-45,0-1 1,-1 1-1,2 0 1,-1 0-1,1-1 1,-1 1 0,1 0-1,1 1 1,-1-1-1,1 0 1,0 0-1,0 0 1,0 0-1,1 0 1,-1 0 0,1 0-1,1 0 1,-1 0-1,3 7 1,0-5 23,-1 0 0,2 1 0,-1-1 1,1-1-1,0 1 0,0-1 0,0 0 1,1 0-1,0 0 0,1-1 0,11 8 0,-10-8 5,1-1 0,-1 0-1,1 0 1,0-1 0,0 0-1,1-1 1,-1 0 0,0 0-1,19 0 1,-14-2 12,0-1-1,-1-1 1,1 0 0,-1-1 0,1 0-1,-1-1 1,0-1 0,0 0-1,-1-1 1,1 0 0,14-10 0,15-12 353,63-56 0,-105 84-454,15-12 118,-10 9-56,0-1 1,-1 1 0,1-1-1,-1 0 1,0 0 0,0-1-1,-1 1 1,1-1 0,-1 0-1,4-7 1,-7 6 94,-4 5 8,-9 9 54,11-7-216,-2 2 9,-1 1 0,1-1 0,0 1 0,0 0 0,1 0 0,-1 1 0,1-1 0,0 1 0,0-1 0,0 1 0,1 0 0,-1 0 0,1 0 0,0 1 0,1-1 0,-1 0 0,1 1 1,0-1-1,1 1 0,-1-1 0,1 1 0,0-1 0,1 1 0,-1-1 0,1 1 0,0-1 0,0 1 0,1-1 0,-1 0 0,1 1 0,1-1 0,-1 0 0,1 0 0,-1-1 0,1 1 0,1-1 0,-1 1 0,1-1 0,6 6 0,-3-3 5,1-1-1,0 0 1,0 0-1,0-1 1,1 0 0,0 0-1,18 6 1,-23-10-6,0 0 0,0 0 0,-1 0 0,1-1 0,0 0 0,0 1 1,0-1-1,0-1 0,0 1 0,0-1 0,0 1 0,0-1 0,0 0 0,0 0 0,-1-1 0,1 1 1,0-1-1,-1 0 0,0 0 0,1 0 0,-1 0 0,5-5 0,-4 3 11,1-1-1,-2 1 0,1-1 1,0 0-1,-1 0 1,0-1-1,0 1 0,-1-1 1,1 1-1,-1-1 1,0 0-1,-1 0 0,1 0 1,-1 0-1,-1 0 1,1 0-1,-1 0 0,0 0 1,0 0-1,-1 0 1,-1-10-1,0 8 9,0 0 1,0 0-1,-1 0 0,0 0 1,0 0-1,-1 0 0,0 1 1,0 0-1,-1-1 0,0 2 1,0-1-1,-1 1 0,0-1 1,0 1-1,-8-5 0,10 9-8,0 0 0,-1 0 0,1 0-1,-1 1 1,1 0 0,-1 0 0,0 0-1,1 1 1,-1 0 0,0-1 0,-5 2 0,10-1-24,-1 0 0,1 0 0,-1 0 0,1 0 1,-1 0-1,0 0 0,1 0 0,-1 0 1,1 0-1,-1 0 0,1 0 0,-1 1 1,1-1-1,-1 0 0,1 0 0,-1 1 0,1-1 1,-1 0-1,1 0 0,0 1 0,-1-1 1,1 1-1,-1-1 0,1 0 0,0 1 1,-1-1-1,1 1 0,0-1 0,0 1 0,-1-1 1,1 1-1,0-1 0,0 1 0,0-1 1,0 1-1,-1-1 0,1 1 0,0-1 1,0 1-1,0 0 0,0-1 0,0 1 1,0-1-1,1 1 0,-1-1 0,0 1 0,0-1 1,0 1-1,1 0 0,-1 1-1,1 0 1,0 0-1,0 0 0,0 1 0,0-1 1,0-1-1,1 1 0,-1 0 0,1 0 1,2 2-1,1 0-5,0-1-1,0-1 1,0 1 0,0-1-1,1 0 1,-1 0 0,1 0 0,-1-1-1,1 0 1,0 0 0,-1 0 0,1-1-1,0 0 1,0 0 0,0 0 0,6-2-1,1 0 18,-1 0 0,0-2-1,0 1 1,0-1 0,0-1-1,16-9 1,-8 2 19,-1-1 0,0-1 1,-1 0-1,0-2 0,-1 0 0,15-20 0,-2-1 34,-3 0 0,26-45 0,-26 29 28,26-69 0,-22 49 29,-29 69-112,8-18 76,-1 0-1,-1 0 1,-1-1 0,6-30-1,-13 53-77,0-1-1,0 1 0,0-1 0,1 1 0,-1-1 0,0 1 0,0-1 1,0 1-1,0-1 0,0 0 0,0 1 0,0-1 0,0 1 0,0-1 0,0 1 1,-1-1-1,1 1 0,0-1 0,0 1 0,0-1 0,-1 1 0,1-1 1,0 1-1,-1-1 0,1 1 0,-1-1 0,1 1-1,-1 0-1,0 0 1,1 1-1,-1-1 0,0 0 1,1 0-1,-1 1 1,0-1-1,1 1 1,-1-1-1,1 0 1,-1 1-1,1-1 1,-1 1-1,1-1 1,-1 2-1,-21 29 70,4 2-60,2 0 0,2 1 0,1 1 0,1 0 0,2 1 0,-7 47 0,13-56-27,1 0 1,1 0-1,1 0 1,1 0-1,1 0 1,2 1-1,1-2 1,1 1-1,10 32 0,-13-53 11,0 0-1,1-1 0,0 1 0,0 0 0,0-1 0,0 0 0,1 0 0,0 0 0,0 0 0,8 7 1,-9-10 2,0 0 0,0 0 0,-1 0 0,2-1 0,-1 1 0,0-1 0,0 0 0,0 0 0,1 0 0,-1 0 0,0 0 0,1-1 0,-1 0 0,0 1 0,1-1 0,-1 0 1,1-1-1,-1 1 0,0-1 0,7-1 0,-1-2 11,1 1 0,0-2 1,-1 0-1,0 0 0,0 0 1,0-1-1,-1-1 0,0 1 1,0-1-1,0-1 0,-1 1 1,0-1-1,7-11 0,4-9 24,-1 0-1,25-58 1,-17 28 28,-2-1 1,-3-1 0,-3-1-1,19-123 1,-36 180-58,1 0 1,0 0 1,-1 0-1,1-1 1,-1 1-1,0 0 1,-1 0 0,1 0-1,-1 0 1,1-1-1,-1 1 1,0 0-1,-3-5 1,4 9-10,-1-1 1,1 1 0,0 0 0,-1 0-1,1-1 1,0 1 0,-1 0-1,1 0 1,-1 0 0,1 0-1,-1 0 1,1-1 0,0 1 0,-1 0-1,1 0 1,-1 0 0,1 0-1,-1 0 1,1 0 0,-1 0-1,1 0 1,0 1 0,-1-1 0,1 0-1,-1 0 1,1 0 0,-1 0-1,1 1 1,0-1 0,-1 0-1,1 0 1,0 1 0,-1-1 0,1 0-1,0 1 1,-1-1 0,1 0-1,0 1 1,-1-1 0,1 1-1,-13 16-19,-2 16-37,2 1 0,-15 64 0,-2 74 8,23-37 35,5-63 10,1-56 23,1 0 0,1-1 0,1 1 0,0 0-1,1-1 1,1 1 0,0-1 0,1 0 0,9 20 0,-14-35-13,1 1 1,-1 0 0,1 0-1,-1 0 1,1 0 0,0-1-1,-1 1 1,1 0 0,0 0-1,-1-1 1,1 1 0,0-1-1,0 1 1,0-1-1,-1 1 1,1-1 0,0 1-1,0-1 1,0 0 0,0 1-1,0-1 1,0 0 0,0 0-1,0 0 1,0 0 0,0 0-1,0 0 1,0 0 0,0 0-1,0 0 1,0 0-1,0-1 1,0 1 0,-1 0-1,1 0 1,0-1 0,2 0-1,2-2 24,0-1 0,0 1 0,0-1 0,8-8 1,-6 7-5,19-21 91,42-51 0,-37 40-58,-29 35-50,-1 0 0,1 0 0,0 0-1,0 0 1,1 0 0,-1 0 0,0 0 0,4-1 0,-6 3-7,1 0-1,-1-1 1,0 1 0,1 0 0,-1 0 0,1 0 0,-1 0 0,0 0 0,1 0 0,-1 0 0,1 0 0,-1 0 0,0 0 0,1 0 0,-1 1 0,1-1-1,-1 0 1,0 0 0,1 0 0,-1 0 0,0 1 0,1-1 0,0 1 0,-1 0 2,1 0 0,0 0 0,0 0 0,0 0 0,-1 0 0,1 0 0,-1 1 1,1-1-1,-1 0 0,1 3 0,10 41 100,-6-22-82,14 40 1,-16-57-10,0 1 0,0-1 0,1 1-1,0-1 1,0 0 0,0 0 0,1-1 0,-1 1 0,1-1 0,7 5 0,-11-9-1,1 0 1,0 0-1,0 0 0,0 0 0,0 0 1,0 0-1,0 0 0,0-1 0,0 1 1,0-1-1,0 1 0,0-1 0,1 0 1,-1 0-1,0 0 0,0 0 1,0 0-1,0-1 0,0 1 0,1-1 1,-1 1-1,0-1 0,0 0 0,0 0 1,0 0-1,2-2 0,5-2 56,0-1 0,-1-1 0,0 1 1,8-10-1,-11 11-36,15-16 140,-2-2 0,0 0-1,-2-1 1,26-49-1,-13 22-51,-7 15-130,-21 36 9,-1 0-1,0 0 1,0 0-1,0 0 1,0-1-1,0 1 1,0 0-1,1 0 1,-1 0 0,0 0-1,0 0 1,0 0-1,0 0 1,0 0-1,1 0 1,-1 0-1,0 0 1,0 0 0,0 0-1,0 0 1,1 0-1,-1 0 1,0 0-1,0 0 1,0 0-1,0 0 1,1 0 0,-1 0-1,0 0 1,0 0-1,0 0 1,0 0-1,0 0 1,1 0-1,-1 1 1,0-1 0,0 0-1,0 0 1,0 0-1,0 0 1,0 0-1,0 0 1,1 0-1,-1 1 1,0-1 0,0 0-1,0 0 1,0 0-1,0 0 1,0 1-1,0-1 1,0 0-1,0 0 1,0 0 0,0 0-1,4 10-5,0 7 4,-2 0 0,0 0-1,0 0 1,-3 29 0,-1-15 12,-12 52-1,13-76 4,-5 18 14,6-24-21,-1 0 0,1 1 1,-1-1-1,1 0 0,-1 0 1,0 0-1,1 1 0,-1-1 1,0 0-1,0 0 1,0 0-1,0 0 0,0 0 1,-2 1-1,3-2-2,-1 0 0,1 0 1,-1 0-1,1 0 0,-1 0 0,1 0 0,-1 0 0,1-1 1,-1 1-1,1 0 0,-1 0 0,1 0 0,-1-1 0,1 1 1,-1 0-1,1-1 0,-1 1 0,1 0 0,-1-1 0,1 1 1,0 0-1,-1-1 0,1 1 0,0-1 0,-1 1 0,1-1 1,0 1-1,0-1 0,-1 1 0,1-1 0,0 0 0,-9-18 66,9 17-57,-13-56 195,12 48-208,6 12 0,12 12 0,-16-12 0,8 7 0,0-1 0,0 0 0,20 12 0,-25-17 0,1 0 0,0-1 0,0 0 0,0 0 0,1-1 0,-1 1 0,0-1 0,1 0 0,-1 0 0,0-1 0,7 0 0,0-1 0,0-1 0,1 0 0,-2-1 0,1 0 0,0-1 0,-1 0 0,1-1 0,-1 0 0,0-1 0,-1-1 0,0 1 0,0-1 0,0-1 0,11-11 0,4-4 0,-11 11 0,-1-1 0,21-25 0,0-4 0,-38 68 0,0-10-12,0 1 0,1 0 0,0 25 0,3-33 6,0 0 0,1 0-1,0-1 1,0 1 0,1 0 0,0-1-1,1 1 1,6 13 0,-7-18 2,-1 0 1,2 0-1,-1 0 1,0 0-1,1 0 0,0-1 1,5 6-1,-7-8 6,0 0-1,1 0 0,-1 0 1,1-1-1,-1 1 0,1 0 1,-1-1-1,1 1 1,0-1-1,-1 0 0,1 1 1,0-1-1,-1 0 0,1 0 1,-1 0-1,1 0 0,0-1 1,-1 1-1,1 0 1,0-1-1,-1 1 0,1-1 1,-1 1-1,3-2 0,1 0 4,1-1-1,-1 0 0,0 0 1,0 0-1,0-1 0,-1 1 1,1-1-1,-1 0 0,7-9 1,-1 0 11,-1-1 1,8-17 0,-5 10-12,-5 4-5,-7 17 0,0-1 0,0 0 0,0 1 0,0-1 0,0 1 0,0-1 0,0 0 0,0 1 0,0-1 0,0 1 0,0-1 0,0 0 0,0 1 0,0-1 0,-1 1 0,1-1 0,0 1 0,0-1 0,-1 1 0,1-1 0,0 1 0,-1-1 0,1 1 0,-1-1 0,0 0 0,1 1 0,-1 0 0,1 1 0,0-1 0,-1 0 0,1 0 0,-1 0 0,1 1 0,-1-1 0,1 0 0,0 0 0,-1 1 0,1-1 0,0 0 0,-1 1 0,1-1 0,0 0 0,-1 1 0,1-1 0,0 1 0,0-1 0,-1 0 0,1 1 0,-7 10 0,5-5 0,0-1 0,0 1-1,0-1 1,1 1 0,0 0 0,0-1 0,0 1-1,1 0 1,0 0 0,1 10 0,-1-13-1,1 1 1,-1-1 0,1 1 0,0-1 0,0 1-1,0-1 1,0 0 0,1 1 0,0-1-1,-1 0 1,1 0 0,0 0 0,0 0-1,1 0 1,-1 0 0,1-1 0,-1 1 0,5 2-1,-5-4 1,-1-1 0,1 1 1,-1-1-1,1 1 0,0-1 0,-1 0 0,1 1 0,0-1 0,-1 0 0,1 0 0,0 0 0,-1-1 0,1 1 0,0 0 1,-1 0-1,1-1 0,-1 1 0,1-1 0,0 0 0,-1 1 0,0-1 0,1 0 0,-1 0 0,1 0 0,-1 0 0,0 0 0,1 0 1,0-3-1,3 0 0,0-1 1,-1 0 0,0 0-1,0 0 1,0-1-1,2-5 1,-3 5-1,-1 1 0,0-1 0,0 0 0,-1 0 0,0 0 0,0 0 0,0 0 0,-1 0 0,0 0 0,0-1 0,-1 1 0,1 0 0,-1 0 0,-3-8 0,3 10 0,0-1 0,-1 1 0,1 0 0,-1 0 0,0 0 0,0 0 0,0 0 0,-1 1 0,0-1 0,1 1 0,-1-1 0,-1 1 0,1 0 0,0 0 0,-1 1 0,1-1 0,-1 1 0,0-1 0,0 1 0,-6-2 0,4 3 0,6 4 0,0-2 0,0-1 0,1 1 0,-1-1 0,0 1 0,1-1 0,-1 1 0,1-1 0,-1 1 0,1-1 0,-1 0 0,1 1 0,-1-1 0,1 0 0,-1 1 0,1-1 0,0 1 0,10 0 0,-1 1 0,0-1 0,1-1 0,-1 0 0,1 0 0,-1-1 0,11-3 0,-1 2 0,30-7 0,-36 6 0,0 1 0,0 0 0,23 0 0,-35 2 0,0 0 0,0 0 0,0 0 0,-1 0 0,1 1 0,0-1 0,-1 0 0,1 1 0,0 0 0,-1-1 0,1 1 0,0 0 0,-1 0 0,1 0 0,-1 0 0,0 0 0,1 0 0,-1 0 0,0 0 0,0 1 0,1-1 0,-1 0 0,0 1 0,0-1 0,0 1 0,-1-1 0,1 1 0,0 0 0,-1-1 0,1 1 0,-1 0 0,1-1 0,-1 3 0,1 5 0,-1 0 0,0 0 0,-1 0 0,0 0 0,-3 13 0,-1 15 0,5-37 0,0 1 0,0-1 0,0 0 0,0 1 0,0-1 0,0 1 0,0-1 0,0 1 0,0-1 0,0 0 0,1 1 0,-1-1 0,0 1 0,0-1 0,0 0 0,0 1 0,1-1 0,-1 0 0,0 1 0,0-1 0,1 0 0,-1 1 0,0-1 0,1 0 0,-1 0 0,0 1 0,1-1 0,-1 0 0,0 0 0,2 1 0,-1-1 0,0 0 0,0 0 0,0 0 0,0 0 0,0 0 0,0 0 0,1-1 0,-1 1 0,0 0 0,0-1 0,1 0 0,4-1 0,-1-1 0,0 0 0,8-5 0,17-17 0,27-29 0,-30 28 0,-12 8 0,-13 15 0,0 1 0,0-1 0,0 0 0,0 0 0,1 1 0,-1-1 0,1 1 0,0 0 0,0 0 0,5-3 0,-7 5 0,-1 0 0,1 0 0,-1 0 0,1 0 0,-1 0 0,1 0 0,-1 0 0,1 0 0,-1 0 0,0 0 0,1 1 0,-1-1 0,1 0 0,-1 0 0,1 0 0,-1 1 0,0-1 0,1 0 0,-1 1 0,0-1 0,1 0 0,-1 1 0,0-1 0,1 0 0,-1 1 0,0-1 0,0 0 0,1 1 0,-1-1 0,0 1 0,0-1 0,0 1 0,0-1 0,1 1 0,-1-1 0,0 1 0,3 21 0,-2-17 0,1 13 0,8 49 0,-8-60 0,0 0 0,0 1 0,1-1 0,0 0 0,0-1 0,8 13 0,-9-17 0,-1-1 0,0 1 0,1-1 0,-1 0 0,0 1 0,1-1 0,-1 0 0,1 0 0,0 0 0,-1 0 0,1 0 0,0-1 0,0 1 0,0 0 0,0-1 0,-1 1 0,1-1 0,0 0 0,0 0 0,0 0 0,0 0 0,0 0 0,0 0 0,0 0 0,0 0 0,-1-1 0,1 1 0,0-1 0,0 0 0,0 1 0,2-2 0,5-3 0,0 0 0,0 0 0,0-1 0,12-9 0,-11 6 0,-1 0 0,0 0 0,-1 0 0,8-12 0,28-45 0,-34 50 0,0-2 0,12-26 0,-14 25 0,15-24 0,-23 43 0,0-1 0,0 1 0,0-1 0,1 1 0,-1-1 0,0 1 0,0 0 0,1-1 0,-1 1 0,0 0 0,1-1 0,-1 1 0,0 0 0,1-1 0,-1 1 0,1 0 0,-1-1 0,1 1 0,-1 0 0,0 0 0,1 0 0,-1 0 0,1-1 0,-1 1 0,2 0 0,-2 0 0,1 1 0,-1-1 0,1 1 0,-1-1 0,0 0 0,1 1 0,-1-1 0,0 1 0,1-1 0,-1 1 0,0-1 0,1 1 0,-1-1 0,0 1 0,0-1 0,0 1 0,1-1 0,-1 2 0,4 32 0,-3-30 0,0 39 0,-1 1 0,-2 0 0,-2-1 0,-12 54 0,15-92 0,0 1 0,0 1 0,-1-1 0,0 0 0,0 0 0,-3 6 0,5-11 0,-1 0 0,1-1 0,-1 1 0,1 0 0,-1 0 0,0-1 0,1 1 0,-1-1 0,0 1 0,1 0 0,-1-1 0,0 1 0,1-1 0,-1 0 0,0 1 0,0-1 0,-1 1 0,1-1 0,0 0 0,0 0 0,0 0 0,-1 0 0,1 0 0,0-1 0,0 1 0,0 0 0,0-1 0,0 1 0,0 0 0,0-1 0,0 0 0,0 1 0,0-1 0,1 1 0,-1-1 0,-1-1 0,-3-3 0,0-1 0,0 1 0,0-1 0,-7-13 0,4 6 0,7 12 0,1 1 0,-1-1 0,1 1 0,0-1 0,-1 1 0,1-1 0,0 1 0,-1-1 0,1 0 0,0 1 0,0-1 0,0 0 0,-1 1 0,1-1 0,0 0 0,0 1 0,0-1 0,0 0 0,0 1 0,0-1 0,1 0 0,-1 1 0,0-1 0,0 0 0,1 0 0,-1 0 0,1 0 0,0 1 0,-1-1 0,1 1 0,0-1 0,0 1 0,-1-1 0,1 1 0,0-1 0,0 1 0,0 0 0,0-1 0,0 1 0,0 0 0,1 0 0,4-1 0,1 1 0,-1 0 0,12 1 0,10 2 0,0-1 0,0-1 0,1-1 0,-1-2 0,0-1 0,35-8 0,-63 11 27,0 0 0,0 0 0,0 0 0,0 0 0,0-1 0,0 1 0,0 0 0,0 0 1,0 0-1,0-1 0,1 1 0,-1 0 0,0 0 0,0 0 0,0-1 0,0 1 0,0 0 0,0 0 0,0 0 0,-1-1 0,1 1 0,0 0 0,0 0 0,0 0 1,0 0-1,0-1 0,0 1 0,0 0 0,0 0 0,0 0 0,-1-1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15880,'0'0'3751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5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14464,'0'0'2903,"64"-50"-2559,-27 29-8,4 0-64,-9 3 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4720,'0'0'7936,"-7"7"-7560,-24 17 0,20-12 864,12-4-121,1-1-108,1-7-840,0 1-1,0-1 1,1 1 0,-1-1-1,0 0 1,6-1 0,-7 1-93,7 0 49,225 1 2310,-216 0-2185,-2 1 133,0 0 1,0-2-1,0 0 0,0-1 1,22-3-1,-10 2 1022,-31 0-1404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3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10448,'0'0'5605,"9"2"-5235,7 0-90,1 0 0,0-1-1,20-1 1,118-21 1615,-37 3-246,-74 12-933,-20 2 526,40-2 1,-64 6-1242,1 0-1,-1 0 1,0-1-1,0 1 1,1 0-1,-1 0 0,0 0 1,1 0-1,-1 0 1,0 0-1,1 0 1,-1 0-1,0 0 1,0 0-1,1 0 1,-1 1-1,0-1 1,1 0-1,-1 0 0,0 0 1,0 0-1,1 0 1,-1 0-1,0 1 1,0-1-1,1 0 1,-1 0-1,0 0 1,0 1-1,0-1 1,0 0-1,1 0 0,-1 1 1,0-1-1,0 0 1,0 0-1,0 1 1,0-1-1,0 0 1,1 1-1,-1-1 1,0 0-1,0 0 1,0 1-1,0-1 0,0 0 1,0 1-1,0-1 1,0 0-1,0 0 1,0 1-1,-1-1 1,1 0-1,0 1 1,0-1-1,0 0 1,0 0-1,0 1 0,0-1 1,-1 0-1,1 0 1,0 1-1,0-1 1,-1 0-1,-1 5-2844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11448,'0'0'3621,"8"-2"-3242,147-23 1318,-123 21-1296,190-14 3575,-214 18-3662,0 0 0,0-1 1,0 0-1,-1-1 0,16-4 0,-21 5-278,0 0-1,1 0 0,-1 0 0,0-1 1,0 1-1,0 0 0,0-1 0,0 0 0,0 1 1,0-1-1,-1 0 0,1 0 0,-1 0 1,1 0-1,-1 0 0,0-1 0,1 1 1,-1 0-1,0-1 0,-1 1 0,1 0 1,0-4-1,1-12-3094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5624,'0'0'10978,"1"12"-10507,16 166 1342,-14-124-971,-5 73 0,0-30 515,-3-64-101,5-33-1245,0 0 1,0 1-1,0-1 0,0 0 0,0 0 0,0 0 0,0 0 0,0 0 0,0 0 0,0 0 0,0 0 1,0 0-1,0 0 0,-1 0 0,1 0 0,0 0 0,0 0 0,0 0 0,0 1 0,0-1 0,0 0 1,0 0-1,0 0 0,0 0 0,0 0 0,0 0 0,-1 0 0,1 0 0,0 0 0,0 0 0,0 0 1,0 0-1,0 0 0,0 0 0,0 0 0,0 0 0,0 0 0,0 0 0,-1 0 0,1 0 1,0-1-1,0 1 0,0 0 0,0 0 0,0 0 0,0 0 0,0 0 0,0 0 0,0 0 0,0 0 1,0 0-1,0 0 0,0 0 0,0 0 0,0 0 0,-1 0 0,1-1 0,0 1 0,0 0 0,0 0 1,0 0-1,0 0 0,0 0 0,0 0 0,0 0 0,0 0 0,0 0 0,-3-10 132,3-10-247,0 10-2898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2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1001 6632,'0'0'6729,"-14"1"-6216,-21 4-172,1 1 1,-41 12-1,54-11-148,-1 0 1,1 1-1,1 1 0,0 1 1,-26 17-1,29-14 27,0 1-1,1 0 1,-22 26 0,30-31-91,1 1-1,0-1 1,1 1 0,0 0-1,1 1 1,0-1 0,0 1 0,-3 13-1,8-23-95,-1 1-1,1 0 0,0-1 0,0 1 1,-1 0-1,1-1 0,0 1 1,0 0-1,1-1 0,-1 1 0,0 0 1,0-1-1,2 4 0,-2-4-12,1-1-1,-1 1 1,1 0-1,-1 0 1,1-1-1,-1 1 0,1-1 1,0 1-1,-1 0 1,1-1-1,0 1 1,0-1-1,-1 1 1,1-1-1,0 0 1,0 1-1,0-1 1,0 0-1,1 1 1,1-1 15,0 0 1,1 0 0,-1 0-1,1 0 1,-1-1-1,1 1 1,-1-1-1,0 0 1,1 0 0,-1 0-1,0 0 1,4-3-1,19-10 106,-1-2-1,0-1 0,-1-1 1,24-24-1,-31 28-71,23-24 120,-1-2 0,-2-1-1,-2-1 1,-2-3 0,-2 0 0,47-92-1,-19 10 330,63-200 0,-106 280-367,10-53 0,-23 85-117,-1 1 1,0 0-1,-1 0 1,-1-1-1,0 1 1,-1 0-1,0-1 1,-6-21-1,5 31-13,1-1 0,-1 1 0,-1 0-1,1-1 1,-5-5 0,7 10-17,0 1-1,-1-1 1,1 0-1,-1 0 1,1 1-1,-1-1 1,1 0-1,-1 1 1,0-1-1,1 1 1,-1-1 0,0 1-1,0-1 1,1 1-1,-1-1 1,0 1-1,0 0 1,1-1-1,-1 1 1,0 0 0,0 0-1,0 0 1,0 0-1,0-1 1,1 1-1,-1 0 1,0 0-1,0 1 1,0-1-1,0 0 1,0 0 0,1 0-1,-1 1 1,0-1-1,0 0 1,0 1-1,1-1 1,-1 0-1,0 1 1,0-1 0,1 1-1,-2 0 1,-9 10 19,-1 0-1,2 1 1,0 0 0,0 0 0,-10 18 0,-35 72 30,27-42-21,2 1 0,4 1 0,-20 81 0,33-101-22,2 0 0,2 1 1,1-1-1,3 1 0,1 0 1,6 46-1,-3-71-6,0 1 0,1-1 0,1 0 0,0 0 0,2-1-1,13 29 1,-15-38 3,0 0-1,1 0 0,-1 0 0,2 0 1,-1-1-1,1 0 0,0-1 1,0 1-1,1-1 0,-1-1 0,1 1 1,1-1-1,-1-1 0,13 6 1,-5-5 23,-1-1-1,1-1 1,0 0 0,0-1 0,0 0 0,1-2 0,-1 0 0,0 0 0,0-2 0,32-6 0,-20 1 45,0-1 1,-1-1-1,0-2 1,0-1 0,31-19-1,-46 24-28,-1-1 0,-1 0 0,1-1 0,-2 0 0,1-1 0,-1 0-1,0 0 1,-1-1 0,-1 0 0,11-19 0,-15 24-14,0-1 0,-1 1-1,0-1 1,0 0 0,0 0 0,-1 0 0,1 0 0,-2 0 0,1-11-1,-1 13-9,-1 0 0,0 0 0,0 1 0,0-1-1,0 0 1,-1 1 0,0-1 0,0 1 0,0-1 0,0 1-1,-1 0 1,0 0 0,0 0 0,0 0 0,-4-3 0,4 4-9,1 1 0,-1 0 0,0 0 0,0 0 0,0 1 0,0-1 0,-1 1 0,1 0 0,0 0 0,-1 0 0,1 0 0,-1 0 0,1 1 0,-1-1 0,1 1 0,-1 0 0,1 0 0,-1 0 0,1 1 0,-1-1 0,1 1 1,0 0-1,-1 0 0,1 0 0,0 0 0,-1 1 0,-2 1 0,-7 4 6,1 0 0,-1 0 0,2 2 0,-1-1 0,-15 16 0,15-11-6,0 0 0,0 0 0,2 1 0,-17 27 0,21-30-9,1-1 0,0 1 0,1 0 0,0 0 0,0 1 0,1-1 0,1 1 0,-2 14 0,4-21-5,0 1 1,0 0-1,1 0 1,0-1 0,0 1-1,0-1 1,0 1 0,1-1-1,0 1 1,0-1 0,0 0-1,1 0 1,0 0-1,0 0 1,0 0 0,1-1-1,-1 1 1,1-1 0,0 0-1,0 0 1,1 0 0,-1-1-1,7 4 1,-4-2 3,0-2 0,0 1 0,1-1 0,-1 0 1,1-1-1,0 0 0,0 0 0,-1-1 0,1 1 0,0-2 0,0 1 0,0-1 0,0-1 1,0 1-1,16-4 0,-2-3 30,0-2 1,-1 0-1,0-1 1,0-1-1,19-14 1,6-3 31,49-30 80,21-12 55,-83 55-140,-31 14-56,-1 0 1,1 1-1,0-1 0,-1 1 1,1-1-1,0 1 0,-1 0 1,1 0-1,0-1 0,0 1 1,-1 0-1,1 1 0,0-1 1,0 0-1,-1 1 0,1-1 1,2 1-1,-4 0-1,1 0-1,0 0 0,-1 0 1,1 0-1,-1 0 1,0 0-1,1 0 0,-1 0 1,0 0-1,1 0 1,-1 0-1,0 0 1,0 0-1,0 0 0,0 0 1,0 0-1,0 0 1,0 0-1,-1 0 0,1 2 1,-7 25 14,6-25-13,-14 41 16,-24 47 0,-14 41 98,52-122-60,5-12 13,10-13-11,13-16-20,0 2 1,2 1-1,2 1 0,0 1 1,45-27-1,-52 33 5,-19 16-29,0 0-1,-1 0 1,2 0 0,-1 0-1,0 1 1,0 0 0,1 0-1,10-3 1,-15 6-15,0 0-1,0-1 1,0 1 0,0 1-1,0-1 1,-1 0 0,1 0-1,0 0 1,0 0 0,0 0-1,0 1 1,-1-1 0,1 0-1,0 1 1,0-1 0,0 1-1,-1-1 1,1 1 0,0-1-1,-1 1 1,1-1 0,-1 1-1,1 0 1,0-1 0,0 2-1,12 23 38,-10-17-34,17 35-6,-16-29 1,2 0-1,0-1 1,1 0 0,0-1 0,1 1 0,0-2 0,1 1-1,0-1 1,12 11 0,-19-20 3,0 0 1,1-1-1,-1 1 0,1 0 0,0-1 1,-1 0-1,1 1 0,0-1 0,0 0 1,-1-1-1,1 1 0,0 0 0,0-1 1,0 0-1,0 1 0,0-1 0,3-1 0,-1 1 4,-1-1 0,1 0 0,-1-1 0,0 1 0,0-1-1,0 0 1,0 0 0,0 0 0,0-1 0,4-3-1,6-6 27,-1-1-1,0 0 0,-1-1 0,14-21 0,-25 34-30,35-54 126,-2-2 0,36-85 0,-26 52 80,-26 63-128,-18 26-79,0 1 0,0 0 1,0 0-1,1 0 0,-1-1 0,0 1 0,0 0 0,0 0 0,0 0 1,1 0-1,-1 0 0,0-1 0,0 1 0,0 0 0,1 0 1,-1 0-1,0 0 0,0 0 0,1 0 0,-1 0 0,0 0 1,0 0-1,1 0 0,-1 0 0,0 0 0,0 0 0,0 0 1,1 0-1,-1 0 0,0 0 0,0 0 0,1 0 0,-1 0 1,0 0-1,2 17 21,-8 59 0,-10 96-73,12-143 35,-2-1 0,-1 1 0,-20 49 1,27-76 19,0-1-1,-1 1 1,1-1 0,-1 0 0,1 0 0,-1 1 0,0-1 0,0 0 0,1 0-1,-1 0 1,0 1 0,0-1 0,0 0 0,0-1 0,0 1 0,0 0-1,-1 0 1,1 0 0,0-1 0,0 1 0,-1 0 0,1-1 0,0 1 0,-1-1-1,-1 1 1,1-2 3,0 1 0,0-1 0,0 1 0,0-1 0,0 0 0,0 0 0,1 0 0,-1 0 1,0 0-1,0-1 0,1 1 0,-1 0 0,1-1 0,-1 1 0,1-1 0,-2-2 0,-48-67 246,50 71-249,1-1 0,-1 1 0,1-1 1,-1 1-1,1-1 0,-1 1 0,1-1 0,0 1 0,-1-1 0,1 0 0,0 1 1,-1-1-1,1 1 0,0-1 0,0 0 0,0 1 0,-1-1 0,1 0 0,0 1 1,0-1-1,0 0 0,0 1 0,0-1 0,0 0 0,1 0 0,-1 0-2,1 1-1,-1 0 0,1-1 1,-1 1-1,1 0 0,0-1 1,-1 1-1,1 0 0,0 0 1,-1 0-1,1-1 0,0 1 0,-1 0 1,1 0-1,0 0 0,0 0 1,-1 0-1,1 0 0,0 0 1,37 8-25,-4 2-33,55 9-1,-78-18 45,0 1 0,-1-2-1,1 0 1,0 0 0,0-1-1,0 0 1,0-1-1,-1 0 1,19-7 0,4-6 40,-2-2-1,0-2 1,-1 0 0,-1-2 0,-1-1 0,33-33-1,-57 51-23,0 1 0,0 0-1,0 0 1,0 1 0,0-1-1,8-3 1,-11 6-5,-1 0 1,0 0 0,0 0 0,0 1-1,1-1 1,-1 0 0,0 0 0,0 0-1,0 0 1,0 0 0,1 0 0,-1 1-1,0-1 1,0 0 0,0 0 0,0 0-1,0 0 1,0 1 0,1-1 0,-1 0-1,0 0 1,0 0 0,0 0 0,0 1-1,0-1 1,0 0 0,0 0-1,0 0 1,0 1 0,0-1 0,0 0-1,0 0 1,0 0 0,0 1 0,0-1-1,0 0 1,0 0 0,0 0 0,0 1-1,0-1 1,-1 0 0,1 0 0,0 0-1,0 1 1,0-1 0,-4 16-14,3-11 5,-6 24-22,3-11 13,0-1 0,-2 26 0,6-38 18,0 0 0,0 1 0,0-1-1,1 0 1,0 0 0,0 0 0,0 0-1,0 0 1,1 0 0,0 0 0,0 0-1,5 8 1,-5-11 2,0 0 0,0 0 1,0 0-1,0 0 0,0 0 0,0-1 0,1 1 0,-1-1 1,0 1-1,1-1 0,-1 0 0,1 0 0,-1 0 0,1 0 1,0 0-1,-1-1 0,1 1 0,0-1 0,0 0 0,-1 0 1,1 0-1,0 0 0,0 0 0,-1-1 0,1 1 0,0-1 1,3-1-1,6-2 7,0 0 0,0 0 0,-1-1 1,18-11-1,-2-2 6,-1-2 0,0 0 0,-2-2 1,-1 0-1,0-2 0,28-39 0,-26 26-4,-1 0-1,25-57 0,27-86 47,-59 140-46,62-183 100,-64 169-45,-3 1 0,8-72 0,-19 123-64,-1 1 0,0-1 0,0 0 0,0 0 0,0 1 0,0-1 0,0 0 0,0 0 0,-1 1 0,1-1 0,-1 0 0,1 1 0,-1-1 0,-1-2 0,2 4-2,-1 0 1,1-1-1,0 1 0,-1-1 0,1 1 1,-1 0-1,1-1 0,-1 1 0,1 0 1,-1 0-1,1 0 0,-1-1 0,1 1 1,-1 0-1,0 0 0,1 0 1,-1 0-1,1 0 0,-1 0 0,1 0 1,-1 0-1,0 0 0,1 0 0,-1 0 1,1 0-1,-1 1 0,0-1 0,-3 2-3,0 0-1,1 0 1,-1 0-1,1 1 1,0-1-1,0 1 1,0 0 0,0-1-1,0 2 1,-3 3-1,-10 19-45,1 1 0,1 0 1,2 1-1,-17 53 0,10-11-17,3 0 0,2 0-1,4 2 1,3-1 0,5 142 0,2-193 60,7 37 0,-6-51 8,1 0 1,-1 0-1,1 1 1,1-1-1,-1-1 1,1 1-1,0 0 1,0 0 0,8 9-1,-9-13 4,1 0 0,-1 0 0,1-1-1,-1 1 1,1-1 0,0 1 0,-1-1 0,1 0 0,0 0 0,0 0-1,0 0 1,0 0 0,0-1 0,0 1 0,0-1 0,0 0-1,0 0 1,0 0 0,0 0 0,0-1 0,0 1 0,0-1 0,0 0-1,0 0 1,0 0 0,4-2 0,6-3 30,-1 0-1,0 0 1,0-1-1,17-14 1,102-89 243,-108 90-222,-20 17-42,0 1 1,1-1-1,-1 1 0,0 0 1,7-3-1,-9 5-13,-1-1 1,1 1-1,-1 0 0,1 0 0,-1 0 1,1 0-1,-1-1 0,1 1 0,0 0 0,-1 0 1,1 0-1,-1 0 0,1 0 0,-1 0 1,1 1-1,0-1 0,-1 0 0,1 0 1,-1 0-1,1 0 0,-1 1 0,1-1 0,-1 0 1,1 1-1,-1-1 0,1 0 0,-1 1 1,0-1-1,1 0 0,-1 1 0,1-1 0,-1 1 1,0-1-1,1 1 0,-1-1 0,0 1 1,0-1-1,1 1 0,-1-1 0,0 1 1,0-1-1,0 1 0,0 0 0,0-1 0,0 1 1,0-1-1,0 1 0,0-1 0,0 1 1,0-1-1,0 2 0,0 20-7,-3 34 0,1-42 8,1 1 0,0 0 0,1 0 1,1 0-1,0 0 0,5 21 0,-6-35-1,1 0 1,-1 0-1,0 0 0,1 1 0,0-1 1,-1 0-1,1 0 0,-1 0 1,1 0-1,0 0 0,0 0 0,0 0 1,0 0-1,0-1 0,0 1 1,0 0-1,0 0 0,0-1 0,0 1 1,0-1-1,0 1 0,0-1 1,0 1-1,1-1 0,-1 0 0,0 1 1,0-1-1,1 0 0,-1 0 1,0 0-1,0 0 0,1 0 0,-1 0 1,0-1-1,0 1 0,0 0 1,1 0-1,-1-1 0,0 1 0,0-1 1,0 1-1,2-2 0,6-2 19,0-1 0,0 0-1,17-12 1,-21 13-11,25-20 63,-19 15-36,0 1-1,0 0 1,18-10 0,-27 17-33,-1 1 0,1-1 0,-1 0 0,0 1 0,1 0 1,-1-1-1,1 1 0,-1 0 0,1-1 0,0 1 0,-1 0 1,1 0-1,2 1 0,-3-1-1,-1 0 0,1 1 0,0-1 0,-1 0 0,1 1 0,0-1-1,-1 1 1,1-1 0,-1 1 0,1-1 0,0 1 0,-1-1 0,0 1 0,1-1 0,-1 1 0,1 0 0,-1-1 0,0 1 0,1 0 0,-1 0 0,1 3 2,0 0 0,-1-1 0,0 1 0,0-1 0,0 1-1,0-1 1,0 1 0,-1 0 0,1-1 0,-3 6 0,-10 35 17,-39 81 0,-34 40-38,82-157 15,-91 151-38,81-139 32,0 0 1,-2-1-1,0-1 1,-2-1-1,-28 24 0,43-38 7,-1-1 0,0 1 0,1-1 0,-1 0-1,0 0 1,0 0 0,0 0 0,-1-1 0,1 1-1,0-1 1,-1 0 0,-4 0 0,8-1 2,-1-1 0,0 1 1,0 0-1,1-1 0,-1 1 1,0-1-1,1 0 0,-1 1 1,1-1-1,-1 0 0,0 0 1,1 0-1,0 0 0,-1 0 1,1 0-1,0-1 0,0 1 1,-1 0-1,1-1 0,0 1 1,0-1-1,1 1 0,-1-1 1,0 1-1,0-1 0,1 0 1,-1 1-1,1-1 0,-1 0 1,1 0-1,0-2 0,-2-6 17,1-1 0,1 1 0,0-1 0,0 1-1,1 0 1,0-1 0,0 1 0,2 0 0,-1 0 0,1 0-1,1 0 1,7-16 0,0 5 43,1-1 0,1 1 0,1 1 0,21-25 0,-12 21-6,0 1 0,2 1 0,1 1 0,0 1 0,33-18 0,6 1 45,82-32 1,68-3-62,-177 61-15,41-8-714,-73 16 22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3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10152,'0'0'6271,"11"3"-5855,3-1-270,0 1-1,-1-1 0,1-1 0,0-1 0,27-2 0,277-30 1560,-300 30-1636,437-42 1692,-374 41-675,159 15 0,-182-1-102,-58-11-979,0 0 1,0 0-1,1 0 1,-1 0-1,0 0 1,1 0-1,-1 0 1,0 0-1,0 0 1,1-1-1,-1 1 1,0 0-1,1 0 1,-1 0-1,0 0 1,0-1-1,0 1 1,1 0-1,-1 0 1,0 0-1,0-1 1,0 1-1,1 0 1,-1-1-1,0 1 1,0 0-1,0 0 1,0-1-1,0 1 1,0 0-1,0 0 1,0-1-1,0 1 1,0 0-1,0-1 1,0 1-1,0 0 1,0-1-1,0 1 1,0-10-3121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3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5320,'0'0'11633,"-4"7"-11412,0-2-176,2 0-1,-1 0 1,1 0-1,-1 0 1,1 1 0,1-1-1,-1 0 1,1 1-1,0 0 1,0-1-1,1 1 1,-1-1 0,1 7-1,14 111 1045,-6-89-687,-6-27-250,0 0 0,0 0 0,-1 0 0,2 12 0,-3-19-148,0 1 1,0-1 0,0 0-1,0 0 1,0 0 0,-1 0-1,1 0 1,0 0 0,0 0-1,0 0 1,0 0 0,0 0-1,1 0 1,-1 0 0,0 0-1,0 1 1,0-1 0,0 0-1,0 0 1,0 0 0,0 0-1,0 0 1,0 0 0,0 0 0,0 0-1,0 0 1,0 0 0,0 0-1,0 0 1,0 0 0,0 0-1,0 0 1,0 0 0,0 0-1,0 0 1,0 0 0,0 0-1,1 1 1,-1-1 0,0 0-1,0 0 1,0 0 0,0 0-1,0 0 1,0 0 0,0 0-1,0 0 1,0 0 0,0 0-1,0 0 1,0 0 0,0 0-1,1 0 1,-1-1 0,0 1-1,0 0 1,0 0 0,0 0-1,2-5 271,-2-27-159,1 0-1,2-1 0,1 1 0,1 0 1,2 1-1,13-37 0,-14 48-62,-5 16-37,0 0 1,0 0-1,0-1 1,1 1-1,0 0 1,0 0-1,0 0 0,0 1 1,5-6-1,1-1 13,-8 9-26,1 0-1,0 0 1,0 0 0,-1 0 0,1 0-1,0 0 1,0 0 0,0 0 0,0 0-1,0 0 1,0 1 0,0-1 0,0 0 0,1 1-1,-1-1 1,0 1 0,0-1 0,0 1-1,1 0 1,-1 0 0,3-1 0,6 1 8,-8 0-4,0-1 1,0 1 0,0 0 0,1 0 0,-1 0-1,0 0 1,0 1 0,0-1 0,0 1 0,0-1 0,0 1-1,0 0 1,0 0 0,0-1 0,0 1 0,0 1-1,0-1 1,0 0 0,-1 0 0,1 1 0,0-1 0,1 3-1,2 1 16,-1 0-1,1 1 0,-1-1 1,0 1-1,0 0 0,-1 0 1,0 1-1,0-1 0,0 1 0,-1 0 1,0-1-1,0 1 0,-1 0 1,1 12-1,7 51 253,-7-54-186,-1-8-31,-1 0 0,0 0 0,-1 15 0,-5 30 211,6-28 37,-3-17-238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3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7232,'0'0'7248,"1"9"-6887,7 139 1559,-3-98 53,-5-50-1965,0 0-1,0 0 1,0 0-1,0 0 1,0 0-1,0 0 1,0 0-1,0 0 1,0 0-1,0 0 1,0 0-1,0 1 1,0-1-1,0 0 1,0 0-1,1 0 1,-1 0-1,0 0 1,0 0-1,0 0 1,0 0-1,0 0 1,0 0-1,0 0 1,0 0-1,0 0 1,0 0-1,1 0 1,-1 0-1,0 0 1,0 0-1,0 0 1,0 0-1,0 0 1,0 0-1,0 0 1,0 0-1,0 0 1,1 0-1,-1 0 1,0 0-1,0 0 1,0 0-1,0 0 1,0 0-1,0 0 1,0 0-1,0 0 1,0 0-1,0-1 1,0 1-1,0 0 1,1 0-1,-1 0 1,4-6 140,4-44 226,-6 35-282,0 0 1,0 0-1,2 1 1,0-1-1,0 1 1,2 0-1,7-15 1,-11 26-81,1-1 1,0 1-1,0 0 1,0 0 0,1 1-1,-1-1 1,1 1-1,-1-1 1,1 1-1,0 0 1,0 0 0,0 1-1,5-2 1,-8 3-2,1 0 0,-1-1 0,1 2 1,-1-1-1,1 0 0,0 0 0,-1 0 0,1 1 1,-1-1-1,1 1 0,-1-1 0,0 1 0,1-1 1,-1 1-1,1 0 0,-1 0 0,0 0 1,0 0-1,1 0 0,-1 0 0,1 1 0,22 28 255,-22-29-245,0 5 28,0-1 0,0 1 0,0-1 0,-1 1 0,1 0 0,-2-1 0,1 1 0,0 10 0,-1-8 7,2 70 1279,-3-73-1060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6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30 4816,'0'0'16211,"-8"6"-16047,-22 16-5,29-22-130,0 1-1,0 0 1,0-1-1,0 1 1,0 0-1,0 0 1,0 0 0,1 0-1,-1 0 1,0 0-1,1 0 1,-1 0-1,1 0 1,-1 0 0,1 0-1,-1 1 1,1-1-1,0 0 1,0 0-1,-1 0 1,1 1 0,0-1-1,0 0 1,0 0-1,0 0 1,1 1-1,-1 1 1,1 8 118,-2-6-64,1 0 0,0 0 0,0 0 0,0 0 0,2 9 0,2 15 280,-2-2 72,-1-22-361,0 0-1,-1 0 1,1 0 0,-1 0 0,0 0-1,-1 0 1,1 0 0,-3 8 0,1 6 91,2-17-140,0 0-1,0 0 0,0 0 0,-1 0 1,1 0-1,0 0 0,-1 0 0,0 0 1,1-1-1,-1 1 0,0 0 0,0 0 1,-2 3-1,3-4-5,-1 0 1,0 0-1,0 0 0,0 0 1,0 0-1,0 0 0,0-1 1,0 1-1,-1 0 0,1 0 1,0-1-1,0 1 1,-1-1-1,1 1 0,0-1 1,-1 1-1,1-1 0,0 0 1,-1 0-1,1 0 0,0 0 1,-1 0-1,1 0 0,0 0 1,-1 0-1,1 0 1,-1-1-1,1 1 0,0 0 1,-2-2-1,-17-1 50,10 2-21,-23-1 170,-60-12 0,86 12-188,1 0 0,0-1 0,0 0 0,-11-7 0,5 3-2,6 1 6,-1 1 0,1-1 1,0 0-1,0 0 1,0 0-1,-6-12 1,7 12-12,3 3-4,1 0 0,0 0 0,-1 0 0,1 0 1,0 0-1,1-1 0,-1 1 0,0 0 0,1-1 1,0 1-1,0 0 0,0-1 0,0 1 0,0 0 1,1-1-1,-1 1 0,1 0 0,0 0 1,0-1-1,0 1 0,2-3 0,3-4 32,1 1 0,0 0-1,0 1 1,1-1 0,0 1-1,13-10 1,-6 13-4,-3 1 2,0-3-8,-9 5-39,0 0 1,0 1-1,0-1 0,-1 1 0,1 0 1,0 0-1,1 0 0,3-1 0,19-2 79,-15 2-21,0 0-1,15 0 1,45-4 245,1 0 79,38 4 208,-86-1-389,-24 3-182,1 0-181,2 0 406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6328,'0'0'13938,"8"-2"-13610,30-7 239,1 2 0,67-3 0,-10 6 148,-90 4-596,1-1 0,-1 0 1,9-2-1,-9 1 34,1 1 0,-1 0 0,9-1 0,-12 3-61,0-1 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5:3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8240,'0'0'13290,"8"0"-12965,157 6 1307,-137-3-1214,1-2-1,31-3 0,-12-6-3227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1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1 787 8432,'0'0'5546,"8"4"-4971,28 11 22,-33-14-524,-1-1 0,1 0 0,-1 1 0,1-1 0,-1 0 0,1 0 0,-1 0 0,1-1-1,-1 1 1,1-1 0,-1 1 0,1-1 0,-1 0 0,1 0 0,-1 0 0,0 0 0,0 0 0,1 0 0,-1-1 0,0 1 0,0-1-1,3-3 1,3-1 181,3-2 107,-1 1 0,0-1 1,0 0-1,-1-1 0,0 0 1,12-18-1,-2-5 357,-1-1 0,-2 0 0,-1-1 1,12-43-1,-24 67-524,-2 4-16,1 1 0,0-1-1,0 1 1,0 0 0,1-1-1,-1 1 1,8-9 0,-10 14-163,0 0 0,1-1 0,-1 1 0,0 0 1,1 0-1,-1 0 0,0 0 0,1 0 0,-1 0 1,0-1-1,1 1 0,-1 0 0,1 0 0,-1 0 1,0 0-1,1 0 0,-1 0 0,0 0 0,1 1 1,-1-1-1,0 0 0,1 0 0,-1 0 0,1 0 1,-1 0-1,0 1 0,1-1 0,-1 0 0,0 0 1,0 0-1,1 1 0,-1-1 0,0 0 0,1 1 1,8 10 148,-3 0-102,-1 0 1,-1 0-1,0 1 1,0-1-1,-1 1 1,3 19-1,-2-7 18,3 9 27,-2-1-1,1 37 1,-5-56-73,-1 0 0,-1 0 0,0 0 0,-1 0 0,-1 0 0,1-1 0,-2 1 0,-6 16 1,8-26-10,0 1 1,0 0-1,0-1 1,0 1-1,0-1 1,-6 5-1,7-7-16,0 0-1,0 0 1,0 0-1,0-1 0,0 1 1,0 0-1,0-1 1,0 1-1,-1-1 0,1 1 1,0-1-1,0 1 1,0-1-1,-1 0 0,1 0 1,0 0-1,-1 0 1,1 0-1,0 0 0,0 0 1,-1 0-1,1 0 1,0-1-1,0 1 0,-3-1 1,-3-2 18,0-1 0,0 0 0,1-1 0,0 1 0,-1-1 0,1 0 0,-9-11 0,-35-47 200,44 55-181,-1-1-1,4 6-13,1 1-1,0-1 1,0 0 0,0 0-1,1 0 1,-3-4 0,50 48 142,-34-31-170,0 0 0,1-1-1,27 16 1,-34-22-4,0-1 1,0 1 0,0-1-1,0 0 1,1 0 0,-1-1-1,1 0 1,-1 0 0,1-1-1,0 1 1,-1-2 0,9 0-1,0-2 11,0-1-1,-1 0 0,0-1 1,0 0-1,0-1 1,25-16-1,71-59 121,-41 28-78,-55 43-13,-11 7-17,1 0 0,0 0 0,0 0 0,0 1 0,0-1-1,7-2 1,-11 5-20,0 0 0,0 0 0,1 0 1,-1 0-1,0 0 0,1 0 0,-1 0 0,0 0 0,0 0 0,1 0 0,-1 0 0,0 0 0,0 0 0,1 0 0,-1 0 0,0 0 0,0 1 0,1-1 0,-1 0 0,0 0 0,0 0 0,0 0 0,1 0 0,-1 1 0,0-1 0,0 0 0,0 0 0,0 0 0,1 1 0,-1-1 0,0 0 0,0 0 0,0 0 0,0 1 0,0-1 0,0 0 0,0 0 0,0 1 0,1-1 0,-1 0 0,0 0 0,0 1 0,0-1 0,0 0 0,0 0 0,0 1 0,-1-1 0,1 1 0,-2 16 56,1-12-47,-17 82 105,-37 107-1,24-90-72,-15 45-1,42-135-24,4-11-12,-1-1-1,1 0 0,0 0 1,-1 0-1,0 0 0,1 0 1,-1 0-1,0 0 0,0 0 1,0 0-1,0 0 0,-1 0 1,1-1-1,0 1 0,-1 0 0,-1 1 1,3-14 89,12-64 34,3 0-1,44-127 1,-24 109 151,80-147 1,-97 205-205,28-45 83,-40 70-125,0 1 0,1 0 0,1 0 0,-1 1 0,18-14-1,-24 21-32,-1 0 0,1 1 0,0-1 0,0 0 0,0 1-1,0-1 1,0 1 0,0-1 0,0 1 0,0 0 0,0-1-1,0 1 1,0 0 0,0 0 0,0 0 0,0 0 0,0 0-1,0 0 1,0 0 0,0 0 0,0 0 0,0 0 0,0 0-1,0 1 1,0-1 0,0 0 0,0 1 0,0-1 0,0 1-1,0-1 1,0 1 0,0-1 0,-1 1 0,1 0 0,0-1-1,0 1 1,-1 0 0,1 0 0,0 0 0,-1-1 0,2 3-1,2 4-7,-1 0-1,0 0 1,0 0-1,3 13 0,-3-9-5,-1-5 4,0 0 0,-1 0-1,0 0 1,0 1 0,0-1 0,-1 0-1,0 0 1,0 0 0,-1 1-1,1-1 1,-1 0 0,-1 0-1,1 0 1,-1 0 0,0 0-1,-6 10 1,7-13 14,-1-1-1,1 0 1,-1 0-1,1-1 1,-1 1 0,0 0-1,0-1 1,0 1-1,0-1 1,0 1-1,0-1 1,0 0 0,-1 0-1,1 0 1,0 0-1,-1 0 1,1 0-1,-3 0 1,-5 0-5,1 0 0,-1 0 0,-11-1 1,21 0-4,3 7-20,-1-5 16,0 0 0,1 0 0,-1-1 0,1 1 0,0 0 0,-1-1 0,1 0 0,0 0 1,0 0-1,4 1 0,31 6-20,-38-8 26,31 5-29,0-2 1,0-2-1,0 0 0,43-6 1,-57 3 32,1-1-1,0-1 1,-1 0 0,0-2 0,0 0-1,0-1 1,-1 0 0,30-20 0,-40 22 11,0 0 1,-1-1-1,1 1 1,-2-1 0,1-1-1,-1 1 1,1-1-1,-2 1 1,1-1 0,-1 0-1,0 0 1,-1-1-1,1 1 1,-1-1-1,1-10 1,-3 16-13,0 0 0,0 1 0,0-1 0,0 0-1,0 0 1,0 1 0,0-1 0,-1 0 0,1 0 0,-1 1 0,1-1-1,-1 0 1,0 1 0,1-1 0,-1 1 0,-1-2 0,1 2-2,0 0 0,1 1-1,-1-1 1,0 1 0,0-1 0,1 1 0,-1-1 0,0 1 0,0-1-1,0 1 1,0-1 0,0 1 0,1 0 0,-1 0 0,0 0 0,0-1 0,0 1-1,0 0 1,0 0 0,0 0 0,0 0 0,0 0 0,0 1 0,0-1-1,0 0 1,0 0 0,1 1 0,-1-1 0,-2 1 0,-2 2-1,-1 0 0,1 0 1,0 0-1,0 1 0,0 0 1,1 0-1,-1 0 1,1 0-1,0 1 0,0-1 1,0 1-1,1 0 0,0 0 1,0 1-1,-4 7 0,6-9 1,0-1-1,0 1 0,0-1 0,0 1 0,1-1 0,-1 1 0,1 0 0,0-1 1,0 1-1,0 0 0,0-1 0,1 1 0,0 0 0,-1-1 0,1 1 0,1-1 1,-1 0-1,0 1 0,1-1 0,0 0 0,0 0 0,0 0 0,0 0 1,0 0-1,0 0 0,1 0 0,2 2 0,0-1 0,1 0 0,-1-1 0,0 1 0,1-1 0,0 0 0,0 0 0,0-1 0,0 0 0,0 0 0,0-1 0,1 1 0,-1-1 0,0 0 0,1-1 0,-1 0 0,1 0 0,-1 0 0,1-1 0,-1 0 0,0 0 0,8-3 0,5-2 0,0 0 0,0-2 0,0 0 0,-1-2 0,24-15 0,-30 17 8,0 0-1,0-1 1,-1 0 0,0-1-1,-1-1 1,12-14-1,-21 24-1,0-1 0,-1 0 0,1 0-1,0 1 1,0-1 0,-1 0-1,1 0 1,-1 0 0,1 0 0,-1-3-1,0 4-3,0 1 0,0-1 0,0 1 1,0-1-1,0 1 0,0-1 0,0 1 0,0-1 0,0 1 0,0-1 0,0 1 0,-1-1 0,1 1 0,0 0 0,0-1 0,-1 1 0,1-1 0,0 1 1,-1 0-1,1-1 0,0 1 0,-1 0 0,1-1 0,0 1 0,-1 0 0,1-1 0,-1 1 0,1 0 0,0 0 0,-1-1 0,1 1 0,-1 0 0,1 0 1,-1 0-1,1 0 0,-1 0 0,1 0 0,-1 0 0,1 0 0,-1 0 0,1 0 0,-1 0 0,1 0 0,-1 0 0,1 0 0,-2 1 0,-3 0 5,0 1-1,0 0 0,0 0 0,1 1 0,-1-1 1,1 1-1,-1 0 0,-6 6 0,4-3-9,0 1-1,0 0 0,1 0 0,-6 9 1,10-14 0,1 0 0,-1 0 0,1 0 0,0 0 0,0 0 0,0 0 0,0 1 0,0-1 0,1 0 0,-1 1 0,1-1 0,0 1 0,-1-1 0,1 0 0,0 1 0,0-1 0,0 1 0,1-1 0,-1 1 0,1-1 0,-1 0 0,1 1 1,0-1-1,0 0 0,1 3 0,0-2 3,0 0 0,1-1 0,-1 1 1,1-1-1,-1 0 0,1 1 1,0-1-1,-1 0 0,1-1 0,0 1 1,1 0-1,-1-1 0,0 0 1,0 0-1,1 0 0,-1 0 0,4 0 1,7 1 6,-1-1 1,1 0 0,-1-2 0,1 1-1,-1-2 1,0 1 0,1-2 0,23-7-1,4-5 10,55-27-1,-65 28-41,-1-2-1,37-25 0,-61 36 44,-1 2 0,1-1 0,0 1 0,11-5-1,-15 9 24,-5 3-22,-5 5-4,-15 14 29,-3 2 12,1 1 0,-26 35 0,48-55-47,-1-1-1,2 0 1,-1 1-1,1 0 1,-1 0 0,1 0-1,1 0 1,-2 11-1,2-15-10,1-1-1,0 1 0,0-1 0,0 1 0,0-1 0,0 1 0,0 0 0,0-1 1,0 1-1,1-1 0,-1 1 0,1-1 0,-1 1 0,1-1 0,0 1 0,-1-1 1,1 1-1,0-1 0,0 0 0,0 1 0,0-1 0,0 0 0,0 0 0,0 0 1,1 0-1,-1 0 0,0 0 0,1 0 0,-1 0 0,0-1 0,1 1 0,-1 0 1,1-1-1,-1 1 0,1-1 0,-1 0 0,1 1 0,2-1 0,1 0 3,-1 0-1,0 0 0,1-1 1,-1 1-1,0-1 1,1 0-1,-1-1 0,0 1 1,0-1-1,0 1 0,0-1 1,0-1-1,-1 1 1,1 0-1,0-1 0,-1 0 1,0 1-1,4-5 0,2-3 14,-1 0 0,1 0 0,-1-1 0,10-19-1,-2-1 14,-2-1 0,0 0 0,-3-1 0,9-35 0,-9 14 87,9-100-1,-20 144-92,3-59 92,-3 60-91,0 1 0,-1 0 0,0 0 0,-1 0 0,1 0 0,-5-9 0,6 16-19,0 1 0,0-1 0,0 0 1,-1 1-1,1-1 0,0 1 0,0-1 0,-1 1 1,1-1-1,-1 0 0,1 1 0,0-1 0,-1 1 1,1-1-1,-1 1 0,1 0 0,-1-1 1,1 1-1,-1-1 0,0 1 0,1 0 0,-1 0 1,1-1-1,-1 1 0,0 0 0,1 0 0,-1 0 1,0 0-1,1-1 0,-1 1 0,0 0 0,1 0 1,-1 0-1,0 1 0,1-1 0,-1 0 1,0 0-1,1 0 0,-1 0 0,0 1 0,1-1 1,-1 0-1,1 0 0,-1 1 0,1-1 0,-1 1 1,1-1-1,-1 0 0,1 1 0,-1-1 1,1 1-1,-1-1 0,0 2 0,-2 1 4,-1 1 1,0 1-1,1-1 0,0 1 1,-3 4-1,1 2-8,0 1 0,1-1 0,0 1 0,1 0 0,0 0 0,1 0 0,1 1 0,-1-1 0,2 0 0,0 1-1,0-1 1,1 1 0,3 12 0,1-3-18,0 0 1,1 0-1,2 0 0,0-1 0,1 0 0,14 24 0,-9-20-90,0 1-1,14 43 1,-15-19-4316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16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8 232 5824,'0'0'10106,"-2"-8"-9579,0 2-433,2 5-64,-1-1-1,0 1 0,1-1 1,-1 0-1,1 1 0,0-1 0,0 0 1,-1 1-1,1-1 0,0 0 1,0 0-1,1 1 0,-1-1 0,0 0 1,0 1-1,1-1 0,-1 0 1,1 1-1,0-1 0,-1 1 1,1-1-1,0 1 0,0-1 0,0 1 1,0 0-1,0-1 0,0 1 1,0 0-1,0 0 0,3-2 0,10-7 462,0 1 0,29-13-1,-35 19-258,0 0 0,1 0-1,-1 1 1,1 0 0,0 0-1,0 1 1,11 0 0,-18 1-194,-1 0 0,1 0 1,0 0-1,0 1 0,-1-1 1,1 1-1,0-1 1,0 1-1,-1 0 0,1 0 1,-1 0-1,1 0 0,-1 0 1,1 0-1,-1 0 0,0 0 1,1 0-1,-1 1 1,0-1-1,0 0 0,0 1 1,0-1-1,0 1 0,0 0 1,0-1-1,-1 1 0,2 2 1,-1 1 55,1 1 1,-1 0-1,1 0 1,-1 0 0,-1 0-1,0 11 1,-8 67 540,4-56-266,2 0 0,0 32 0,2-58-328,0 1 0,1-1 0,-1 1 0,0-1 0,1 1 0,-1-1 0,1 0 0,0 1 0,0-1 0,0 0 0,0 0 0,0 0 0,1 1 0,-1-1 0,1 0 0,-1-1 0,1 1 0,0 0 0,-1 0 0,1-1 0,0 1 0,0-1 0,0 1 0,0-1 0,1 0 0,-1 0 0,0 0 0,0 0 0,1 0 0,-1-1 0,1 1 0,-1-1 0,0 0 0,1 1 0,-1-1 0,3 0 0,4 0 52,0-1 1,0 0 0,0 0 0,-1-1-1,1 0 1,-1 0 0,1-1-1,14-7 1,-12 5 4,-1-1 0,0 0-1,0-1 1,0 0 0,-1 0 0,0-1-1,0-1 1,-1 1 0,0-1 0,-1-1-1,0 1 1,0-1 0,-1 0 0,-1-1-1,1 1 1,-2-1 0,1-1 0,3-15-1,-4 10 18,0 0-1,0 0 0,-2-1 1,0 1-1,-1-1 0,-1 0 1,-4-29-1,3 44-67,1-1 0,-1 0 0,1 0 1,-1 0-1,1 0 0,0 0 0,2-7 0,-2 10-28,1-1 0,0 0 0,-1 1 0,1-1 0,0 1 0,0-1 0,0 1 0,0-1 0,0 1 0,1 0-1,-1 0 1,0-1 0,1 1 0,-1 0 0,1 0 0,-1 0 0,1 0 0,-1 1 0,3-2 0,3-1 10,0 1 1,1 0-1,-1 0 1,1 0-1,-1 1 0,1 0 1,-1 0-1,11 1 1,64 8 149,-37-2-47,-23-4-60,24 3 115,-45-5-182,-1 0 0,1 0 0,0 0 0,0 1 0,-1-1 0,1 0 0,0 1 0,-1-1 0,1 0 0,-1 1 0,1-1 0,-1 1 0,1-1 0,-1 1 0,1-1 0,-1 1 0,1-1 0,-1 1 0,1-1 0,-1 1 0,0 0 0,1-1 0,-1 1 0,0 0 0,0-1 0,1 1 0,-1 0 0,0-1 0,0 1 0,0 0 0,0 0 0,0-1 0,0 2 0,0 2-302,-1 0-1,0-1 0,0 1 1,0-1-1,-1 4 0,0-1-2178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7:5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206 133 6224,'0'0'2850,"1"-9"-2019,11-53 1450,-6 31-559,-6 30-1575,0-1 0,0 0 1,0 1-1,1-1 0,-2 1 1,1-1-1,0 0 1,0 1-1,0-1 0,-1 1 1,1-1-1,-1 1 0,1-1 1,-1 1-1,0-1 0,-1-1 365,2 3-446,0-1 0,0 1 0,-1 0 0,1 0 0,0 0 0,0-1 0,-1 1 0,1 0 0,0 0 0,0 0 0,-1 0 0,1 0 0,0 0 0,0 0 0,-1-1 1,1 1-1,0 0 0,0 0 0,-1 0 0,1 0 0,0 0 0,-1 0 0,1 0 0,0 0 0,0 0 0,-1 1 0,1-1 0,-21 37 737,11-21-562,-9 23 0,-129 396 3518,145-425-3545,0 0 214,1-1 0,0 1 0,-2 18 491,11-37-804,-1 5-3474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7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1 767 14368,'0'0'1845,"3"-8"-1339,21-38 103,45-65 0,-14 24-211,29-64 494,-12 18 156,-48 91-284,-2-2-1,26-76 1,-48 119-693,4-13 246,-4 14-292,1 0 1,-1-1-1,0 1 1,0 0-1,0-1 1,0 1 0,0-1-1,0 1 1,0 0-1,0-1 1,0 1-1,0 0 1,0-1-1,0 1 1,0-1-1,0 1 1,0 0 0,0-1-1,0 1 1,-1 0-1,1-1 1,0 1-1,0 0 1,0-1-1,-1 0 1,1 2-12,-1-1 0,1 0 1,-1 0-1,1 0 0,-1 1 1,1-1-1,-1 0 0,1 0 0,0 1 1,-1-1-1,1 0 0,0 1 0,-1-1 1,1 1-1,0-1 0,-1 0 1,1 1-1,0-1 0,0 1 0,-1-1 1,1 1-1,0 0 0,-3 3 53,-19 33 121,2 0 0,-18 43 1,-24 84 101,-8 20-27,65-174-248,-87 203 261,92-212-275,-43 99 231,43-100-230,0 0 0,0 0 0,0 0 0,0 0 0,0 0 0,-1 0 0,1 0 0,0-1 0,0 1 0,0 0 0,0 0 0,0 0 0,0 0 0,0 0 0,0 0 0,0 0 0,0 0 0,0 0 0,0 0 0,0 0 0,0 0 0,0 0 0,-1 0 0,1-1 0,0 1 0,0 0 0,0 0 0,0 0 0,0 0 0,0 0 0,0 0 0,0 0 0,0 0 0,-1 0 0,1 0 0,0 0 0,0 0-1,0 0 1,0 0 0,0 0 0,0 0 0,0 0 0,0 1 0,0-1 0,0 0 0,-1 0 0,1 0 0,0 0 0,0 0 0,0 0 0,0 0 0,0 0 0,0 0 0,0 0 0,-1-11 51,3-7-7,1 1 1,0-1-1,2 0 1,6-17-1,-8 26-14,1 0 0,0 0 0,1 1 1,0-1-1,0 1 0,1 0 0,0 1 0,0-1 0,11-9 0,-1 4 53,1 1 1,-1 0 0,2 1-1,-1 1 1,2 1-1,-1 0 1,1 1-1,1 2 1,-1-1 0,28-3-1,-41 8-22,0 1-1,0 0 0,0 1 1,-1-1-1,1 1 1,0 0-1,0 1 0,0 0 1,9 2-1,-6 5-391,-7-5-2852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1423 7024,'0'0'5569,"10"-11"-4926,42-49 808,61-92 0,-86 105-604,-3-1 1,27-72-1,12-28 2094,-59 132-1660,-6 15-571,-3 11-579,-6 18 69,1 2-1,-10 52 1,18-67-153,0 0 0,0 1 0,2-1 1,0 0-1,0 1 0,2-1 0,5 27 0,-6-38-27,1 0 1,-1 0-1,1 0 0,0 0 0,0-1 0,0 1 1,0 0-1,1-1 0,0 1 0,-1-1 0,1 0 1,0 0-1,1 0 0,4 3 0,-6-4 0,1-1-1,0 1 1,-1-1-1,1 0 1,0 0 0,0 0-1,-1 0 1,1-1-1,0 1 1,0-1 0,0 1-1,0-1 1,0 0-1,0 0 1,0 0-1,0-1 1,0 1 0,0-1-1,0 0 1,-1 0-1,1 0 1,3-1 0,6-4 37,-1-1 1,0 0 0,-1 0 0,1-1-1,-1 0 1,-1-1 0,0 0 0,0-1 0,14-20-1,-1-4 64,31-68-1,-25 46-12,-19 38-75,95-199 374,-64 126-308,-17 39 4,31-100-1,-39 92 42,-2-1 0,5-67 0,-20 109-18,2 19-123,0 0 0,-1 0 0,1 0 0,0-1 0,0 1 0,0 0 0,0 0 0,0 0 0,-1 0 0,1 0 0,0 0 0,0-1 0,0 1 0,-1 0 0,1 0 0,0 0 0,0 0 0,0 0 0,-1 0 0,1 0 0,0 0 0,0 0 0,0 0 0,-1 0 0,1 0 0,0 0 0,0 0 0,0 0 0,-1 0 0,1 0 0,0 0 0,0 0-1,0 1 1,0-1 0,-1 0 0,1 0 0,0 0 0,0 0 0,0 0 0,0 0 0,-1 1 0,-2 2 15,-1 1 0,1-1 0,0 1 0,0 0 0,-3 6 0,-11 20 26,1 2 0,-19 49-1,-16 74 4,-74 397-117,9-32-66,74-394 118,-5 22 2,46-145 16,0 0 6,1 0-1,-1 0 1,0 1-1,0-1 0,0 0 1,0 0-1,-1 0 1,1 0-1,-1 0 1,0 0-1,0-1 0,0 1 1,0-1-1,-3 4 1,5-7 1,0 1 1,-1 0-1,1-1 0,-1 1 1,1-1-1,0 1 0,0 0 1,-1-1-1,1 1 0,0-1 1,0 1-1,-1-1 1,1 1-1,0-1 0,0 1 1,0-1-1,0 1 0,0-1 1,-1 1-1,1-1 0,0 1 1,0-1-1,1 1 1,-1-1-1,0 1 0,0-1 1,0 1-1,0-1 0,1-20 41,1 5-17,0 1 1,1-1-1,1 1 0,1 0 0,10-23 0,42-73 102,-27 55-76,128-288 140,-145 313-180,22-38 44,2 0-1,72-96 1,-82 127-41,132-235 149,-24-11 38,-108 224-165,-10 23 5,-1-1 0,12-47 0,-45 123-82,1-3-9,-335 923-349,206-559 257,40-65 177,101-318-2,3-11-2,0 0-1,0 0 1,-1 0 0,0 0-1,-3 6 1,17-32 263,28-46-89,-37 63-205,156-204 250,30-56-100,-26-16 83,-84 138-112,-61 115-104,-18 27-23,0 0-1,0 0 1,0 0 0,1 0 0,-1 0 0,0 0-1,0 0 1,0 0 0,0-1 0,0 1 0,0 0 0,0 0-1,0 0 1,0 0 0,0 0 0,1 0 0,-1 0 0,0 0-1,0 0 1,0 0 0,0 0 0,0 0 0,0 0-1,0 0 1,0 0 0,1 0 0,-1 0 0,0 0 0,0 0-1,0 0 1,0 0 0,0 0 0,0 0 0,0 0 0,0 0-1,1 0 1,-1 0 0,0 0 0,0 0 0,0 0-1,0 0 1,0 1 0,0-1 0,0 0 0,0 0 0,0 0-1,0 0 1,0 0 0,1 0 0,-1 0 0,0 0 0,0 0-1,0 1 1,0-1 0,0 0 0,0 0 0,0 0-1,0 0 1,0 0 0,0 0 0,0 0 0,0 1 0,-3 18-28,-18 69-113,7-36-239,3 0 0,1 1 0,-3 81 1,13-126-97,0-3-65,0 0-1,0 0 0,0 0 1,1 0-1,1 9 0,-2-14 495,1 0 0,-1 1-1,0-1 1,0 1 0,0-1 0,0 0-1,1 1 1,-1-1 0,0 0 0,0 1-1,1-1 1,-1 0 0,0 0 0,0 1-1,1-1 1,-1 0 0,0 0 0,1 1-1,-1-1 1,1 0 0,-1 0-1,0 0 1,1 0 0,-1 1 0,0-1-1,1 0 1,-1 0 0,1 0 0,0 0 0,0-1 7,0 1 0,1-1 0,-1 1 0,1-1 0,-1 1 0,0-1 1,0 0-1,1 0 0,-1 0 0,0 0 0,0 0 0,0 0 0,1-1 1,15-16-187,-1-1 1,-1-1 0,23-39 0,28-71 124,-46 85 136,-10 20 14,1 1 1,19-30-1,-24 43-15,-1 2 37,-4 26-32,-3 14-36,1 0 0,2 1 0,1-1 0,1 0-1,13 52 1,-15-78-8,0 0 0,1 0 0,0 1 0,0-1 0,1 0 0,-1-1-1,1 1 1,0 0 0,0-1 0,0 0 0,1 0 0,0 0 0,0 0 0,5 5-1,-6-7 6,0-1 0,0 1 0,0-1 0,0 1 0,0-1 0,1 0 0,-1 0 0,0-1 0,1 1 0,-1 0 0,0-1 0,1 0 0,-1 0-1,0 0 1,1 0 0,-1-1 0,0 1 0,1-1 0,-1 0 0,0 0 0,0 0 0,0 0 0,1-1 0,3-2 0,3-2 18,0-1 0,0 0 1,0 0-1,-1-1 0,-1 0 0,1-1 1,-1 0-1,7-12 0,8-13 96,20-39 1,-5 7 26,76-124 427,-113 188-558,0 1-1,0-1 0,0 1 0,0-1 1,1 1-1,-1-1 0,0 1 1,0 0-1,1-1 0,-1 1 0,1 0 1,-1 0-1,1 0 0,0 0 1,2 0-1,-3 1-6,0 0 0,0 0 0,0 0 0,0 0 0,1 0 0,-1 1 0,0-1 0,0 0 0,0 1 1,0-1-1,0 1 0,0 0 0,0-1 0,0 1 0,0 0 0,0-1 0,0 1 0,0 0 0,0 0 0,-1 0 0,1 0 0,0 0 0,-1 0 1,2 2-1,2 4-7,0 0 1,0 0-1,-1 1 0,0 0 1,-1-1-1,1 1 1,1 12-1,5 57-47,-6-8 11,-3 1 0,-12 102 0,11-168 39,1 0 1,-1-1-1,0 1 1,0 0-1,0-1 1,0 1 0,-1 0-1,0-1 1,-2 5-1,3-7 3,0 0 0,1-1 0,-1 1 0,0 0-1,1-1 1,-1 1 0,0-1 0,0 1 0,1-1-1,-1 1 1,0-1 0,0 0 0,0 1 0,0-1-1,0 0 1,1 0 0,-1 0 0,0 1 0,0-1-1,0 0 1,0 0 0,0 0 0,0-1 0,0 1-1,0 0 1,0 0 0,1 0 0,-1-1 0,0 1 0,0 0-1,0-1 1,0 1 0,1-1 0,-1 1 0,0-1-1,0 1 1,1-1 0,-1 0 0,0 1 0,1-1-1,-1 0 1,0 0 0,-9-10 40,0 0-1,1-1 1,0 0-1,1 0 1,0-1-1,-9-21 1,-1 0 60,3 14-47,14 20-34,12 5 59,0 4-82,1-1-1,0 1 0,0-2 1,1 0-1,0 0 0,1-1 1,-1-1-1,23 6 0,-28-9 1,-1-1-1,1 0 1,-1 0 0,1-1-1,-1 0 1,1 0-1,0-1 1,7-1 0,-10 1 1,0-1 0,0 1 0,-1-1 1,1 0-1,-1 0 0,1-1 0,-1 1 1,0-1-1,0 0 0,0 0 0,0 0 1,-1-1-1,5-4 0,10-19 24,0 0 0,-2 0 0,-1-2 0,21-59 0,-1 5 16,-33 79-23,-1 0 1,1 0 0,-1 0 0,0 0 0,0 0 0,-1 0-1,1-6 1,-3 14-16,-1-1-1,1 0 1,1 1 0,-1-1-1,1 1 1,-1-1 0,1 1-1,0 0 1,0 0-1,0 7 1,-1-4-1,0 3-2,-20 118-3,19-109 5,2 0 0,0 0 0,2-1 0,4 36 0,-5-52 1,0 0 0,1 0 0,-1 0 0,1 0 0,0 0 0,0 0 0,-1 0 0,1 0 0,0 0 0,1 0 0,-1-1 0,0 1 0,0 0 0,1-1 0,-1 1 0,1-1 0,0 1 0,-1-1 0,1 0 0,2 2 0,-1-2 2,0 0 0,0 0 0,0-1 0,0 1 0,1 0 1,-1-1-1,0 0 0,0 0 0,0 0 0,0 0 0,1-1 1,2 0-1,6-2 12,0-1-1,0 0 1,0 0 0,-1-1 0,17-11 0,2-4 5,-2-2 0,0-2 0,-2 0 0,-1-1 0,24-31 0,-21 24-8,-12 19 41,-10 15-29,-4 10-40,-1 7 0,0-1 1,1 0-1,7 26 0,-7-34 5,1-1-1,0 1 1,0-1 0,1 0-1,0 0 1,1-1 0,0 1-1,8 8 1,-12-15 11,1 0 0,-1 0 0,1 0 0,0 0 0,0 0 0,0-1 0,0 1 0,0-1 0,0 0 0,0 1 0,1-1 0,-1 0 0,0 0 0,1-1 0,-1 1 0,1 0 0,-1-1 0,1 1 0,-1-1 0,1 0 0,-1 0 0,1 0 0,2 0 0,-2-1 3,0 0 0,0 0 0,0-1 0,0 1 0,-1-1-1,1 1 1,0-1 0,-1 0 0,1 0 0,-1 0 0,0 0 0,0-1-1,0 1 1,0 0 0,0-1 0,0 0 0,0 1 0,1-5 0,2-4 9,0-1 0,-1 1 0,0-1 1,-1 0-1,0 0 0,-1-1 1,0 1-1,-1 0 0,-1-22 0,0 26 2,0 0-1,-1 0 1,0 0-1,-1 0 1,0 0-1,0 1 1,-1-1-1,0 0 1,0 1-1,-1 0 1,1 0-1,-2 0 1,1 0-1,-1 0 1,-10-10-1,13 15-13,0 0 1,0 0-1,0 1 0,-1-1 0,1 0 0,-1 1 0,1 0 1,-1-1-1,1 1 0,-1 0 0,0 0 0,0 0 1,1 1-1,-1-1 0,0 1 0,0 0 0,0-1 0,0 1 1,0 1-1,1-1 0,-1 0 0,0 1 0,0-1 0,0 1 1,0 0-1,1 0 0,-1 0 0,0 0 0,-4 3 1,7-4-1,0 0 0,0 0-1,-1 0 1,1 1 0,0-1 0,0 0 0,0 0 0,-1 0 0,1 0 0,0 0 0,0 0 0,0 1 0,0-1 0,0 0 0,-1 0 0,1 0 0,0 0 0,0 1 0,0-1 0,0 0 0,0 0 0,0 0 0,0 1 0,0-1 0,0 0 0,0 0 0,0 1 0,0-1 0,0 0 0,0 0 0,0 0 0,0 1 0,0-1 0,0 0 0,0 0 0,0 0 0,0 1 0,0-1 0,0 0 0,0 0 0,0 0 0,1 1-1,-1-1 1,0 0 0,0 0 0,0 0 0,0 0 0,0 0 0,1 1 0,-1-1 0,0 0 0,0 0 0,0 0 0,0 0 0,1 0 0,-1 0 0,0 0 0,0 0 0,0 1 0,1-1 0,-1 0 0,0 0 0,0 0 0,0 0 0,1 0 0,-1 0 0,0 0 0,17 2 0,21-7 0,57-13 0,12-2 0,-68 13 0,-24 4 0,0 1 0,19-2 0,-29 4 0,-1 0 0,1 1 0,-1-1 0,0 1 0,1 0 0,-1 0 0,0 0 0,1 1 0,-1-1 0,0 1 0,8 5 0,-11-6 0,0 0 0,0 0-1,0 0 1,-1 0-1,1 0 1,0 0 0,0 0-1,-1 1 1,1-1 0,-1 0-1,1 0 1,-1 1 0,1-1-1,-1 1 1,0-1 0,0 0-1,0 1 1,0-1 0,0 1-1,0-1 1,0 0 0,0 1-1,-1 1 1,-8 32-22,-30 81-76,39-116 98,0 0 0,0 0 0,0 0 0,0 0 0,0 0 0,0 0 0,0 0 0,0 0 0,0 1 0,0-1-1,0 0 1,0 0 0,0 0 0,0 0 0,0 0 0,0 0 0,0 0 0,0 0 0,0 1 0,0-1 0,0 0 0,0 0 0,0 0 0,0 0-1,0 0 1,0 0 0,0 0 0,0 0 0,0 0 0,0 0 0,0 1 0,0-1 0,0 0 0,1 0 0,-1 0 0,0 0 0,0 0-1,0 0 1,0 0 0,0 0 0,0 0 0,0 0 0,0 0 0,0 0 0,1 0 0,-1 0 0,0 0 0,0 0 0,0 0 0,0 0 0,0 0-1,0 0 1,0 0 0,0 0 0,1 0 0,-1 0 0,0 0 0,0 0 0,0 0 0,0 0 0,0 0 0,0 0 0,0 0 0,0 0-1,12-6-4,10-10-1,-14 10 7,23-20 27,2 1 0,1 1 0,58-29 1,-89 52-26,0 0 1,0 0 0,0 0 0,0 0 0,0 0 0,1 0-1,-1 1 1,0 0 0,0 0 0,0 0 0,1 0 0,-1 0-1,0 0 1,0 1 0,0-1 0,1 1 0,-1 0 0,4 2-1,-3-1-3,0 1 0,-1-1 0,1 1 0,-1 0 0,1 0 0,-1 0 0,0 0 0,0 0 0,0 1 0,-1 0 0,1-1 0,3 8 0,11 26 23,16 50 0,-22-55-7,2 0 0,26 50 0,-31-71 468,-1-8-4390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2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15680,'0'0'1090,"18"2"-491,486 25 1455,-294-12-1334,-20-1 178,-177-13-703,0-1 0,1 0 0,-1-1 1,0 0-1,1-1 0,20-7 0,-28 6-92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0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165 659 6632,'0'0'10831,"-2"11"-10599,0-4-189,-17 72 373,-53 269 1526,61-283-1588,7-37-78,-2-1 1,0 0-1,-19 46 0,19-63-53,5-9-169,0 1 1,0-1-1,0 0 0,0 0 0,1 0 1,-1 0-1,0 1 0,1-1 1,-1 0-1,0 3 0,-2-25 448,18-180 334,-8 140-591,28-170 766,-26 191-785,1 1 1,2 0 0,2 1 0,27-53 0,-38 85-191,0 0 0,0 1 0,1 0-1,0 0 1,0 0 0,1 0 0,8-7 0,-11 11-28,-1 0 1,1 0 0,-1 0 0,1 0-1,-1 0 1,1 1 0,-1-1-1,1 0 1,0 1 0,-1 0 0,1-1-1,0 1 1,-1 0 0,1 0 0,0 0-1,-1 0 1,1 0 0,0 0-1,0 0 1,-1 1 0,1-1 0,0 1-1,-1-1 1,1 1 0,-1-1 0,1 1-1,-1 0 1,1 0 0,-1 0 0,1 0-1,-1 0 1,0 0 0,0 0-1,2 2 1,4 5 10,0 1-1,-1-1 0,0 1 0,0 1 1,-1-1-1,0 1 0,-1 0 1,0 0-1,4 17 0,-5-14-6,0 0-1,-1 0 0,0 0 0,-1 0 0,-1 1 0,0-1 0,-3 20 0,2-27-3,0-1-1,-1 1 0,0-1 1,0 1-1,0-1 1,-1 0-1,0 0 1,0 0-1,0 0 1,0 0-1,-1-1 0,0 0 1,0 1-1,-6 4 1,7-7 0,0 1-1,-1-1 1,1 0 0,0 0 0,-1 0-1,1-1 1,-1 1 0,0-1 0,0 0 0,1 0-1,-1 0 1,0-1 0,0 1 0,0-1-1,0 0 1,0 0 0,0 0 0,1 0-1,-1-1 1,0 0 0,-6-1 0,2-1 19,-16-7 40,23 10-61,0-1-1,0 1 1,1-1-1,-1 1 1,1-1-1,-1 1 1,0-1-1,1 1 1,-1-1-1,1 0 1,-1 1-1,1-1 1,-1 0-1,1 1 1,0-1-1,-1 0 1,1 0-1,0 1 1,0-1-1,0 0 1,-1 0-1,1 0 1,0 1-1,0-1 1,0 0-1,0-1 1,1 0-4,0 1 0,0 0 1,0 0-1,0-1 1,0 1-1,0 0 1,0 0-1,0 0 0,0 0 1,1 0-1,-1 1 1,0-1-1,0 0 1,1 1-1,-1-1 0,3 0 1,0-1 1,32-13 12,63-15 1,-20 6-13,202-83-4,-244 91 3,-15 6 20,-1 0 1,0-1 0,32-22-1,-47 29-12,6-4 13,-11 8-24,-1 0 0,0 0 1,0 0-1,1 0 0,-1 0 1,0-1-1,0 1 0,0 0 1,1 0-1,-1 0 0,0 0 1,0-1-1,0 1 0,0 0 1,1 0-1,-1 0 0,0-1 1,0 1-1,0 0 1,0 0-1,0-1 0,0 1 1,0 0-1,0 0 0,0 0 1,1-1-1,-1 1 0,0 0 1,0 0-1,0-1 0,0 1 1,-1 0-1,1 0 0,0-1 1,0 1-1,-28 20 0,4-4 0,1 2 0,1 1 0,0 1 0,2 1 0,0 1 0,1 1 0,-30 48 0,47-68 0,1 0 0,-1 0 0,1 0 0,-1 1 0,1-1 0,0 0 0,0 1 0,0-1 0,1 1 0,-1-1 0,1 1 0,0 0 0,0-1 0,1 7 0,-1-10 1,1 0 0,-1 0 0,0 1 0,1-1 0,-1 0 0,0 0 0,1 1 0,-1-1 0,1 0 0,-1 0 1,0 0-1,1 0 0,-1 1 0,1-1 0,-1 0 0,1 0 0,-1 0 0,0 0 0,1 0 0,-1 0 0,1 0 0,-1 0 0,1 0 0,-1 0 0,0-1 0,1 1 0,-1 0 0,1 0 0,-1 0 0,1-1 0,13-5 39,-4 0-14,-1 0-1,-1-1 0,1 0 1,-1-1-1,-1 1 1,1-2-1,-1 1 1,0-1-1,-1 0 1,0 0-1,4-11 0,-6 13 27,0-1 0,0 1 0,0 0 0,10-10 0,-14 17-50,0 0-1,1 0 1,-1 0-1,0-1 1,0 1-1,0 0 1,1 0-1,-1 0 0,0 0 1,0 0-1,1 1 1,-1-1-1,0 0 1,0 0-1,0 0 0,1 0 1,-1 0-1,0 0 1,0 0-1,0 0 1,1 0-1,-1 1 0,0-1 1,0 0-1,0 0 1,0 0-1,1 0 1,-1 0-1,0 1 0,0-1 1,0 0-1,0 0 1,1 1-1,6 9 8,-4-5-7,3 2 3,0-1 0,0 1-1,0-1 1,1 0 0,9 6-1,-14-11 0,0 1-1,0-1 0,0 0 0,1 0 1,-1 0-1,0-1 0,0 1 0,1 0 1,-1-1-1,1 0 0,-1 1 0,0-1 1,1 0-1,-1 0 0,0 0 0,1-1 1,-1 1-1,1 0 0,-1-1 1,0 0-1,1 1 0,-1-1 0,0 0 1,3-2-1,4-3 1,0-1 0,-1 0 0,0-1 0,-1 0 0,1 0 0,-2 0 0,1-1 1,-1 0-1,0 0 0,-1 0 0,0-1 0,0 0 0,5-20 0,-8 20 4,-2 9-4,0 0 1,0 0 0,0 0 0,0 0 0,1 0 0,-1 0 0,0 0 0,1 1 0,-1-1 0,0 0-1,1 0 1,-1 0 0,1 0 0,-1 1 0,1-1 0,-1 0 0,1 0 0,0 1 0,-1-1-1,1 0 1,0 1 0,1-2 0,-1 2-4,0-1 0,0 1 0,0-1 0,0 1-1,0-1 1,0 1 0,0 0 0,0-1 0,1 1 0,-1 0 0,0 0 0,0 0-1,0 0 1,0 0 0,2 0 0,-1 1 0,0 0 0,0 0 0,-1 0 0,1 0 0,-1 0 0,1 1 0,-1-1 0,0 0 0,2 3 0,0 0-2,0-1 0,-1 1 0,1 0 0,-1 0 0,0 0 0,0 0 0,0 0 0,-1 0 0,0 1 0,0-1 0,1 6 1,0 7-10,0 29 0,0 6 2,-2-50 8,1 6 4,0 0-1,1 0 1,0 0-1,3 8 1,-4-14-4,-1 0-1,1 0 1,0 0-1,0-1 1,1 1-1,-1 0 1,0 0-1,1-1 1,-1 1-1,1-1 1,-1 1 0,1-1-1,0 0 1,-1 0-1,1 0 1,0 0-1,0 0 1,0 0-1,0 0 1,4 1-1,-3-2-4,0 0 0,0 0 0,0 0 0,0 0 0,1 0 0,-1-1 0,0 1-1,0-1 1,0 0 0,0 0 0,0 0 0,0 0 0,5-3 0,4-4-7,18-13 0,-29 20 11,26-20 32,-2-2-1,0 0 1,-2-2-1,-1-1 1,-1 0-1,33-54 1,-35 43-2,-2 0 0,-1-1 0,-2-1 0,-1 0 0,-2-1 0,-2 0 0,-2 0 0,-1-1 0,0-60 0,-7 89-13,1 0-1,-1 1 1,-1-1-1,-4-15 1,6 26-17,0 1-1,0-1 1,0 1 0,0 0 0,-1-1 0,1 1 0,0-1-1,0 1 1,0-1 0,-1 1 0,1 0 0,0-1 0,-1 1-1,1 0 1,0-1 0,-1 1 0,1 0 0,0-1 0,-1 1-1,1 0 1,-1 0 0,1-1 0,-1 1 0,1 0-1,-1 0 1,1 0 0,0 0 0,-1 0 0,1-1 0,-1 1-1,1 0 1,-1 0 0,1 0 0,-1 0 0,1 0 0,-1 1-1,1-1 1,-1 0 0,1 0 0,-1 0 0,1 0 0,-1 0-1,1 1 1,0-1 0,-1 0 0,1 0 0,-1 1 0,1-1-1,0 0 1,-1 1 0,1-1 0,-3 3-8,0-1 0,0 0 1,1 1-1,-1-1 0,-3 6 0,-2 5-13,1 1-1,0 1 0,0-1 0,1 1 1,1 0-1,1 0 0,-4 19 0,-9 112-101,17-143 121,-2 49-67,3 0 1,2 0-1,17 100 0,-17-140 64,1 0 0,0-1 0,11 23-1,-3-6-1,-11-27 11,-1 1 1,1-1-1,-1 0 1,1 1-1,0-1 0,-1 0 1,1 1-1,0-1 0,0 0 1,0 0-1,0 0 0,0 0 1,0 0-1,0 0 1,0 0-1,1 0 0,-1 0 1,0-1-1,0 1 0,1 0 1,-1-1-1,1 1 0,-1-1 1,0 0-1,1 1 0,-1-1 1,1 0-1,-1 0 1,1 0-1,-1 0 0,1 0 1,-1 0-1,0 0 0,1 0 1,-1-1-1,1 1 0,-1-1 1,0 1-1,1-1 0,-1 1 1,0-1-1,3-1 1,3-3 26,0 1 0,0-1 0,-1-1 0,1 1 1,-1-1-1,6-7 0,13-16 74,-1 0-1,-2-1 1,33-57 0,-37 57 124,-18 29-185,-2 2-17,-5 6-1,3 0-21,1-1 0,0 1-1,0 0 1,0 0 0,1 0-1,0 0 1,1 1 0,-2 7-1,0 3 0,2-8 6,0 0 0,1 0 0,0 0 0,0 0 0,1 0 0,1 0 0,0 0 0,0 0 0,1-1 0,4 13 0,-6-20-3,0 0 0,-1 0 0,1-1-1,0 1 1,0 0 0,0 0 0,0-1 0,0 1 0,0-1 0,0 1-1,1-1 1,-1 1 0,0-1 0,1 0 0,0 0 0,-1 0-1,1 1 1,-1-2 0,5 3 0,-4-2-1,1-1 0,0 1 0,0-1 0,0 0 0,0 0 0,0 0 0,0 0 0,0 0 0,0-1 0,0 1 0,5-2 0,4-3 11,-1 1 1,0-2 0,0 0-1,20-13 1,-29 18-16,34-24 131,49-43-1,-70 54-78,28-17 0,1-2-32,-37 30-33,-7 9 8,-7 12 7,6-16-2,-19 43 53,14-33-42,0 0-1,1 0 1,0 1-1,1-1 1,-4 17 0,7-22-12,0-1 1,0 1 0,0-1 0,1 1-1,0-1 1,0 1 0,1 7 0,-1-13-1,1 1 0,-1-1 0,1 0 0,-1 1 0,1-1 0,-1 0 0,1 0 1,0 0-1,-1 1 0,1-1 0,0 0 0,0 0 0,0 0 0,0 0 0,0 0 0,0 0 0,0-1 0,0 1 0,1 0 1,-1 0-1,0-1 0,0 1 0,1-1 0,-1 1 0,0-1 0,1 0 0,-1 1 0,0-1 0,1 0 0,-1 0 1,0 0-1,1 0 0,-1 0 0,1 0 0,-1 0 0,2-1 0,4 0 2,0-1 0,0 0 0,0 0 0,0-1 0,-1 1 0,1-1 0,-1-1 0,0 1 0,7-5 0,50-45 29,-53 45-27,9-11 23,0 0 1,-2-1 0,29-42 0,32-76 98,-3-23-42,-61 127-51,-3-1 0,15-65 0,-19 66 23,-4 23-26,-1-1-1,0 1 1,1-16-1,-6 8 8,3 19-37,0-1-1,0 1 1,0 0-1,0 0 1,0-1-1,0 1 1,0 0-1,0 0 1,-1-1-1,1 1 1,0 0-1,0 0 1,0-1-1,0 1 1,-1 0-1,1 0 1,0 0-1,0-1 1,-1 1-1,1 0 1,0 0-1,0 0 1,-1 0-1,1 0 1,0 0-1,0-1 1,-1 1-1,1 0 1,0 0-1,-1 0 1,1 0-1,0 0 1,0 0-1,-1 0 1,1 0-1,0 0 1,-1 0-1,1 0 1,0 1-1,0-1 1,-1 0-1,1 0 1,0 0-1,0 0 1,-1 0-1,1 0 1,0 1-1,0-1 1,-1 0-1,1 0 1,0 0-1,0 1 1,0-1-1,0 0 1,-1 0-1,1 1 1,0-1-1,0 0 1,0 1-1,-11 11-18,1 0 0,1 1 1,0 0-1,1 0 0,0 1 0,1 0 1,-10 27-1,4-1-52,-14 72 0,21-73 18,1 1 1,2-1-1,4 74 0,0-103 48,0 14-28,1-1 0,1 1 1,1-1-1,9 28 0,-11-48 34,-1 0 0,1 0 0,-1 0 0,1 0 1,0 0-1,0 0 0,0-1 0,0 1 0,1-1 0,-1 1 0,1-1 0,-1 0 0,1 0 1,0 0-1,0 0 0,0-1 0,0 1 0,0-1 0,0 0 0,0 0 0,1 0 0,-1 0 0,0 0 1,1-1-1,4 1 0,0-1 2,0 0 1,-1 0 0,1-1 0,0 1-1,-1-2 1,1 1 0,-1-1-1,1-1 1,-1 1 0,8-5-1,-7 3 9,-1-1-1,0 0 1,0 0-1,0 0 0,-1-1 1,1 0-1,-2-1 1,1 1-1,8-14 0,-7 10 11,-1-1 0,0-1-1,-1 1 1,0-1-1,-1 0 1,4-13 0,-8 24-15,0-1 0,1 1 1,-1-1-1,0 0 1,0 1-1,0-1 0,0 1 1,0-1-1,0 0 0,0 1 1,0-1-1,-1 1 1,1-1-1,-1 1 0,1-1 1,-1 0-1,1 1 0,-1 0 1,0-1-1,0 1 1,-2-3-1,3 4-2,-1-1 1,1 1-1,-1 0 0,1-1 1,-1 1-1,0 0 0,1-1 1,-1 1-1,0 0 1,1 0-1,-1 0 0,0-1 1,1 1-1,-1 0 0,0 0 1,0 0-1,1 0 0,-1 0 1,-1 1-1,1-1 0,-1 0-1,1 1 0,0 0 0,-1-1 1,1 1-1,-1 0 0,1-1 1,0 1-1,0 0 0,-1 0 1,-1 2-1,-1 3-5,0-1-1,0 1 1,0-1 0,0 1 0,1 0-1,0 0 1,1 1 0,-1-1-1,1 1 1,0-1 0,1 1 0,0 0-1,0-1 1,0 1 0,1 0-1,0 7 1,0-9 0,0 0-1,0 0 1,1 0-1,0 0 1,0 0-1,0 0 1,1-1-1,-1 1 1,1 0-1,0-1 1,1 1-1,-1-1 1,1 0-1,0 0 1,0 0-1,0 0 1,0 0-1,1-1 1,0 1-1,-1-1 1,1 0 0,8 5-1,-8-7 6,-1 0 0,1 0 1,0 0-1,0 0 0,0 0 0,0-1 0,0 0 1,0 0-1,0 0 0,0 0 0,0 0 0,0-1 1,0 0-1,0 0 0,0 0 0,-1 0 0,1-1 0,0 1 1,-1-1-1,4-2 0,4-2 15,-2 0-1,1-1 1,-1 0 0,0-1-1,13-14 1,5-11 122,-1-1 0,24-44 0,-22 33 129,-27 43-249,1-1 0,-1 1 0,1 1 0,0-1 0,-1 0 1,1 0-1,0 1 0,0-1 0,2-1 0,-3 3-17,-1 0 0,1-1 1,-1 1-1,1 0 0,-1 0 1,1 0-1,-1 0 0,1 0 1,-1 0-1,1 0 0,0 0 1,-1 0-1,1 0 0,-1 0 1,1 0-1,-1 0 0,1 0 1,-1 0-1,1 0 0,-1 1 0,1-1 1,-1 0-1,1 0 0,-1 1 1,1-1-1,-1 0 0,1 1 1,-1-1-1,0 0 0,1 1 1,-1-1-1,0 1 0,1-1 1,-1 1-1,0-1 0,0 1 1,1-1-1,-1 1 0,0-1 1,0 1-1,0-1 0,1 1 1,-1-1-1,0 1 0,0 0 1,2 7 6,0 1 0,0 0 0,-1-1 0,0 1 0,-1 12 0,-4 43-36,3-51 18,0 1 1,1-8 3,-1 1 0,1-1 0,-1 0 0,0 1 0,0-1 0,-1 0 0,0 0 0,0 0-1,-1 0 1,-4 9 0,6-13 6,0-1 0,0 0 0,0 0 0,-1-1 0,1 1 0,0 0 0,0 0 0,0 0 0,-1-1 0,1 1 0,0-1 0,-1 1 0,1-1 0,-1 1 0,1-1 0,0 0-1,-1 0 1,1 0 0,-1 1 0,1-1 0,-1-1 0,1 1 0,0 0 0,-1 0 0,1-1 0,-1 1 0,1 0 0,-3-2 0,2 1 12,1 1 0,-1-1 0,0 0 0,0 0-1,1 0 1,-1-1 0,1 1 0,-1 0 0,1-1 0,-1 1 0,1-1 0,0 1 0,0-1 0,-1 1 0,1-1-1,1 0 1,-1 0 0,0 1 0,0-1 0,0-3 0,1 4-14,0 0 0,0 1 0,0-1 0,1 0 0,-1 0 0,0 1 0,0-1 0,1 0 0,-1 0 0,1 1 0,-1-1 0,1 0-1,-1 1 1,1-1 0,-1 1 0,1-1 0,-1 1 0,1-1 0,0 1 0,-1-1 0,1 1 0,0-1 0,-1 1 0,2-1 0,19-7 7,1 5-8,-1 2 0,37 0 0,-32 1 0,-19 0 1,-4 0-2,0 0 0,-1 0 0,1 0 0,0 0 1,0 0-1,-1 1 0,1-1 0,3 2 0,-6-2-3,0 0-1,1 0 0,-1 0 1,0 0-1,0 0 0,0 0 1,0 1-1,0-1 0,0 0 1,0 0-1,1 0 0,-1 0 1,0 0-1,0 0 0,0 0 1,0 0-1,0 0 0,0 1 1,0-1-1,0 0 0,0 0 1,0 0-1,0 0 0,0 0 1,0 0-1,0 1 0,0-1 1,0 0-1,0 0 0,0 0 1,0 0-1,0 0 0,0 0 1,0 1-1,0-1 1,0 0-1,0 0 0,0 0 1,0 0-1,0 0 0,0 0 1,0 1-1,0-1 0,0 0 1,0 0-1,0 0 0,0 0 1,0 0-1,-1 0 0,1 0 1,0 0-1,0 0 0,0 1 1,0-1-1,0 0 0,0 0 1,0 0-1,-1 0 0,1 0 1,0 0-1,0 0 0,0 0 1,0 0-1,0 0 0,-1 0 1,-6 3-4301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0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14672,'0'0'3383,"50"0"-3407,-44 0 0,-3 0-112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0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10952,'0'0'2776,"68"-3"-2208,4-6-184,30-8 8,24-1 0,1-2 16,-16 1-104,-10 5 7,-3 5-71,-15-2 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09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53 824 6632,'0'0'1240,"-5"8"-631,-43 70 4383,50-79-4067,7-6-229,10-13-373,70-105 1112,-29 36-729,-24 41-381,56-78 520,-68 88-426,31-61-1,-54 97-402,46-109 678,-41 96-485,-2 0 0,0 0 0,0 0 1,-2-1-1,2-26 0,-4 42-197,0 0 0,0 0 0,0-1 0,0 1 0,0 0 0,0 0 0,0-1 1,0 1-1,0 0 0,0 0 0,0-1 0,0 1 0,0 0 0,0 0 0,0-1 0,0 1 0,0 0 0,0 0 0,-1-1 0,1 1 0,0 0 0,0 0 1,0 0-1,0-1 0,-1 1 0,1 0 0,0 0 0,0 0 0,-1-1 0,1 1 0,0 0 0,0 0 0,0 0 0,-1 0 0,1 0 0,0 0 0,0 0 1,-1 0-1,1 0 0,0 0 0,-1 0 0,1 0 0,0 0 0,0 0 0,-1 0 0,1 0 0,0 0 0,0 0 0,-1 0 0,1 0 0,0 0 0,0 0 1,-1 0-1,1 0 0,0 1 0,0-1 0,-1 0 0,1 0 0,0 0 0,0 0 0,-1 1 0,-13 10 179,1 3-122,1 1 1,1 0-1,0 0 1,1 1-1,-16 35 1,9-12 40,-18 65 0,28-76-61,1 0-1,1 0 1,2 0 0,0 0 0,2 1 0,4 39-1,-2-59-17,0-1-1,1 0 0,0 1 1,1-1-1,0 0 0,0 0 1,0-1-1,1 1 0,6 8 1,-8-13-14,-1-1 1,1 0 0,-1 0-1,1 0 1,0-1 0,0 1-1,0 0 1,0-1 0,0 1-1,0-1 1,1 1 0,-1-1-1,0 0 1,1 0 0,-1 0-1,1 0 1,-1-1 0,1 1-1,-1-1 1,1 0 0,0 1-1,-1-1 1,1 0 0,-1 0-1,1-1 1,0 1 0,-1 0-1,1-1 1,-1 0 0,1 0-1,-1 1 1,0-1 0,5-3-1,1 0 36,1-2-1,-1 1 1,0-1-1,0 0 1,-1-1-1,0 0 0,0 0 1,0 0-1,-1-1 1,8-12-1,1-7 280,25-57 0,-29 57-117,-9 22-118,0 0 0,-1 1 0,0-1 0,0 0 0,0 0 0,-1 0-1,0 1 1,0-8 0,0 11-51,4 2-39,-1-1 1,0 1-1,1 0 1,-1 0-1,0 0 1,0 0-1,0 1 1,0-1-1,4 3 1,25 20 47,-28-20-57,-1 0-1,1 1 1,-1-1-1,0 1 1,0-1-1,-1 1 1,1 0-1,-1 0 1,0 0-1,-1 1 1,1-1-1,0 8 1,1 8-15,1 39 0,-4-50 18,0 3 10,1-1 1,1 1-1,0-1 0,0 1 1,7 17-1,-9-29-9,0 0 1,1 0 0,-1 0-1,0-1 1,1 1-1,-1 0 1,1-1 0,0 1-1,-1 0 1,1-1-1,0 1 1,-1-1 0,1 1-1,0-1 1,-1 1-1,1-1 1,0 1 0,0-1-1,-1 0 1,1 0-1,0 1 1,0-1 0,0 0-1,0 0 1,0 0-1,-1 0 1,1 0 0,0 0-1,0 0 1,0 0-1,0 0 1,0 0 0,-1 0-1,3-1 1,3-1 11,-1 0 0,1 0 0,10-6 1,-11 5-7,43-24 47,-1-3-1,80-65 1,-76 54 6,74-66 276,-113 94-200,-11 12-125,-1 1 1,1-1 0,-1 0 0,1 1-1,-1-1 1,1 0 0,-1 0 0,0 0 0,1 1-1,-1-1 1,0 0 0,1 0 0,-1 0-1,0 0 1,0 0 0,0-1 0,0 2-9,-1 0 0,1 0 1,-1 0-1,1 0 0,-1 0 1,1 0-1,-1 0 0,1 0 0,-1 0 1,1 0-1,-1 0 0,1 0 1,-1 0-1,1 1 0,-1-1 0,1 0 1,-1 0-1,1 0 0,-1 1 1,0-1-1,-15 9 15,12-7-8,-36 19 18,-47 31 0,68-38-20,0 0 0,1 2-1,0 0 1,-17 22-1,30-32 0,0 0-1,1 0 1,0 0-1,1 1 1,-1 0-1,-3 10 0,7-15-5,-1-1 0,0 1 0,1 0 0,-1 0 0,1-1 0,-1 1 0,1 0 0,0 0-1,0 0 1,0 0 0,0 0 0,0 0 0,0-1 0,1 1 0,-1 0 0,1 0-1,-1 0 1,1 0 0,0-1 0,-1 1 0,1 0 0,0-1 0,0 1 0,0-1 0,1 1-1,-1-1 1,0 1 0,0-1 0,1 0 0,2 3 0,-2-3-1,0-1 1,-1 1 0,1 0-1,0 0 1,0-1-1,0 1 1,0-1-1,0 0 1,0 0-1,0 1 1,0-1 0,0-1-1,0 1 1,3 0-1,-1-1 2,1-1 0,0 1 0,-1-1-1,1 0 1,6-4 0,0-1 24,0 0-1,0-1 1,13-13-1,-5 0 128,31-41-1,-16 18 62,-22 32-104,-7 12-62,-3 8-19,-1 6-41,0-1-1,1 0 1,0 0-1,1 1 0,0-2 1,9 22-1,-11-31 8,0 0 0,1 0 0,0 0 0,-1 0 0,1-1 0,0 1 0,0-1 0,1 1 0,-1-1 0,0 0 0,1 0 0,3 2 0,-4-3 6,-1 0 0,1 0 0,-1-1 0,1 1 0,-1-1 0,1 1 0,0-1-1,-1 0 1,1 1 0,0-1 0,-1 0 0,1 0 0,0 0 0,-1-1 0,1 1 0,0 0 0,-1-1 0,1 1 0,0-1 0,-1 1-1,1-1 1,-1 0 0,1 1 0,2-3 0,3-3 15,0-1-1,0 0 1,-1 0-1,0-1 1,0 0-1,0 0 1,7-17-1,1 3 8,14-31 68,-19 34 11,13-19-1,-16 22 8,-6 14-52,-2 9-30,-3 13-15,1-1-1,-3 41 0,7-48-15,0 0-1,0 0 1,1 0-1,1 0 1,0 0-1,5 14 0,-7-25 7,0-1-1,0 1 1,0-1-1,0 1 1,1 0-1,-1-1 1,0 1-1,0-1 1,1 1-1,-1-1 1,0 0-1,1 1 1,-1-1-1,0 1 0,1-1 1,-1 0-1,1 1 1,-1-1-1,1 0 1,-1 1-1,1-1 1,-1 0-1,1 0 1,-1 1-1,1-1 1,-1 0-1,1 0 1,-1 0-1,2 0 1,-1 0 2,0 0 0,1 0 0,-1-1 0,0 1 0,0-1 0,1 1 0,-1-1 0,0 1 0,0-1 0,0 0 0,0 0 0,1 0 0,5-5 22,-1 0 0,10-13 0,-15 18-25,11-16 46,-1 0-1,14-28 1,-15 25 59,22-32-1,-31 51-103,0 0 0,-1 0-1,1 1 1,0-1 0,0 0 0,0 0-1,0 0 1,0 1 0,0-1 0,0 0-1,0 1 1,0-1 0,0 1 0,0-1-1,0 1 1,1 0 0,-1 0 0,0-1-1,0 1 1,0 0 0,1 0 0,-1 0-1,0 0 1,0 0 0,0 0 0,1 0-1,-1 1 1,0-1 0,0 0 0,0 1-1,0-1 1,0 1 0,1-1 0,-1 1-1,1 0 1,5 4-14,0 0-1,-1 1 1,1-1-1,6 9 1,5 3 12,-13-13 0,0-1 0,0 0 0,0 0 0,0 0 0,1 0 0,-1-1 0,1 0 0,0 0 1,-1-1-1,8 2 0,-9-3 5,1 1 1,-1-1 0,0-1-1,1 1 1,-1 0 0,0-1-1,0 0 1,1 0 0,-1 0-1,0-1 1,0 1 0,0-1-1,0 0 1,6-4 0,1-2 27,0 0-1,19-18 1,-27 22-30,1 1 1,-1-1-1,0 0 0,0 0 0,-1 0 0,1 0 1,-1 0-1,0-1 0,0 1 0,-1-1 1,2-7-1,-2 12-4,-1-1 0,0 1 1,0 0-1,0-1 0,0 1 1,0-1-1,0 1 1,0-1-1,0 1 0,0-1 1,0 1-1,0-1 0,0 1 1,0-1-1,0 1 0,-1 0 1,1-1-1,0 1 0,0-1 1,0 1-1,-1 0 1,1-1-1,0 1 0,-1-1 1,1 1-1,0 0 0,-1-1 1,1 1-1,0 0 0,-1 0 1,1-1-1,0 1 0,-1 0 1,1 0-1,-1 0 0,1-1 1,-1 1-1,1 0 1,0 0-1,-1 0 0,1 0 1,-1 0-1,1 0 0,-1 0 1,1 0-1,-1 0 0,1 0 1,-1 0-1,1 0 0,-1 0 1,1 1-1,-1-1 0,-2 1 7,0-1-1,0 1 0,0 0 1,0 0-1,0 1 0,-4 1 0,0 2 0,0 0 0,0 0 0,0 1-1,0 0 1,1 0 0,0 1-1,0-1 1,-7 12 0,10-14-4,1 1 1,0 0-1,-1 0 1,2 0-1,-1 0 0,0 0 1,1 0-1,0 0 1,0 1-1,1-1 1,0 0-1,-1 1 1,2-1-1,-1 0 1,2 8-1,-1-9-2,-1-1 0,1 1 0,0-1 0,0 1 0,1-1 0,-1 1 0,1-1 0,0 0 0,-1 0 0,1 0 0,5 5 0,-5-6 0,0 0 0,0-1 0,0 1 0,0-1 0,1 0 0,-1 0 0,0 0 0,0 0 0,1 0 0,-1 0 0,1-1 0,-1 1 0,1-1 0,-1 0 0,1 0 0,-1 0 0,1 0 0,2 0 0,3-1 3,1-1 0,-1 0 0,1 0 0,-1 0 0,0-1 0,0-1-1,0 1 1,-1-1 0,1-1 0,8-5 0,4-5 10,-1-1 1,23-25-1,-24 21 0,0-1 0,-2-1 0,20-33-1,-13 14 39,19-50-1,-23 44 35,-3 0-1,-2-2 1,11-69 0,-23 94-38,-2 23-46,0 1 0,0 0 0,0-1 0,0 1 0,0 0 0,0-1 0,0 1 0,0 0 0,0-1 0,0 1 0,0 0 0,0-1 0,0 1-1,0 0 1,0-1 0,0 1 0,0 0 0,-1-1 0,1 1 0,0 0 0,0 0 0,0-1 0,-1 1 0,1 0 0,0 0 0,0-1 0,-1 1 0,1 0 0,0 0 0,0-1 0,-1 1 0,1 0 0,0 0 0,-1 0 0,1 0 0,0 0-1,-1 0 1,1-1 0,0 1 0,-1 0 0,1 0 0,0 0 0,-1 0 0,1 0 0,0 0 0,-1 0 0,1 0 0,0 0 0,-1 1 0,1-1 0,0 0 0,-1 0 0,1 0 0,0 0 0,-1 0 0,1 1 0,0-1 0,0 0 0,-1 0 0,1 0-1,-1 1 1,-3 3 0,0 0 0,0 0-1,0 0 1,0 1 0,1 0-1,0-1 1,0 1 0,-5 10-1,-15 44-35,16-38 27,2 1 0,0 0 0,2 0 0,-2 23 0,4-7-28,5 60 1,-1-80 10,1-1-1,1 1 0,0-1 0,1 1 0,1-2 0,14 27 0,-5-10-269,-10-16-542,-6-11-2776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11760,'0'0'1616,"68"-16"-992,-3 1 16,21-7-288,14 0 0,5 4-56,1-2 16,-5 5-48,-3 1 15,-1 5-183,-14 2 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1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196 554 5120,'0'0'11402,"-10"5"-10865,-10 5-317,0 0 213,0 0-1,1 2 0,1 0 1,-21 18-1,34-26-272,0 1 1,0 0-1,1 1 0,-1-1 0,1 1 0,1 0 0,-7 12 1,9-14-80,-1 1 0,1 0 0,-1 0 0,1 0 0,1-1-1,-1 1 1,1 0 0,0 0 0,0 0 0,0 0 0,1 0 0,1 7 0,-1-7 15,1 1 0,-1-1-1,1 0 1,1 0 0,-1 0-1,1 0 1,0 0-1,4 6 1,-5-9-65,-1-1 0,0 0-1,0 1 1,0-1 0,1 0-1,-1 0 1,1 0 0,-1 0 0,1 0-1,-1 0 1,1 0 0,-1 0 0,1-1-1,0 1 1,0-1 0,-1 1-1,1-1 1,0 0 0,0 1 0,-1-1-1,1 0 1,0 0 0,0 0 0,0-1-1,-1 1 1,1 0 0,0-1-1,0 1 1,-1-1 0,3 0 0,2-3 43,1 1 0,-1-1 1,0-1-1,0 1 0,0-1 0,0 0 1,-1-1-1,0 1 0,0-1 1,-1 0-1,7-11 0,-3 3 81,-1 0 0,-1 0-1,0 0 1,6-27 0,-10 33 49,-1 1 1,-1-1-1,1-11 1,-1 15-74,0 3 92,0 7 0,2 13-94,7 34 1,-7-45-106,1 0 1,-1 1 0,2-1 0,-1 0 0,1-1 0,8 12 0,-11-17-15,1 0 1,-1 0-1,1 0 0,0 0 1,0 0-1,0 0 1,0-1-1,0 1 0,1-1 1,-1 1-1,0-1 1,1 0-1,-1 0 0,1 0 1,-1 0-1,5 1 1,-3-2 1,0 0 1,0 0 0,0 0 0,0 0-1,0-1 1,0 0 0,0 1 0,0-1-1,0-1 1,4-1 0,4-2 13,1-2 1,-1 0-1,-1 0 1,0-1-1,15-14 1,9-9 65,-2-1 0,42-55 1,-55 61-22,-2-1 0,-1-1 1,-1 0-1,17-42 0,28-102 211,-51 138-190,-2 0 0,-1-1 0,2-39-1,-9 68-49,0 0-1,0 0 1,-2-11-1,2 16-31,0 0 0,-1 0 0,1 0 1,0 0-1,-1 1 0,1-1 0,-1 0 0,1 0 0,-1 0 1,1 0-1,-1 0 0,-1-1 0,2 2-6,-1 0 0,1-1 0,-1 1 0,1 0 1,0 0-1,-1 0 0,1 0 0,-1 0 0,1 0 0,-1 0 0,1 0 0,-1 0 0,1 0 0,0 0 0,-1 0 0,1 0 0,-1 0 0,1 0 1,-1 0-1,1 0 0,0 0 0,-1 1 0,1-1 0,-1 0 0,1 0 0,0 1 0,-1-1 0,1 0 0,0 0 0,-1 1 0,-3 3 1,0 0-1,0-1 0,1 1 1,-1 1-1,1-1 0,0 1 1,1-1-1,-1 1 0,-2 6 1,-2 8 4,-6 21 1,12-37-10,-5 19 2,1 1 0,2 0 0,0 0 0,1 0 0,1 0 0,1 0 0,5 34 0,-1-28 2,2 0 0,2 0 1,0-1-1,2 0 0,18 38 0,-24-59 5,0 1-1,0-1 1,1 0-1,0 0 1,1-1 0,8 10-1,-11-14 1,0 1 1,0-1-1,0 0 1,0 1-1,0-1 1,1-1-1,-1 1 1,0 0-1,1-1 0,0 0 1,-1 0-1,1 0 1,0 0-1,-1 0 1,1-1-1,7 0 0,-10 0-15,0 0 0,1 0-1,-1 0 1,0 0-1,1-1 1,-1 1 0,0-1-1,1 1 1,-1-1-1,0 1 1,0-1 0,0 0-1,0 0 1,0 1-1,0-1 1,0 0 0,0 0-1,0 0 1,0 0-1,0 0 1,0 0 0,-1-1-1,1 1 1,0 0-1,-1 0 1,1 0 0,-1-1-1,1 1 1,-1 0-1,0-1 1,1-1 0,-1-1-685,1-1 1,-1 0 0,0 1 0,-1-1 0,1 1 0,-2-8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1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15272,'0'0'1463,"74"-3"-1015,-22-3 8,14-8-184,2-2 8,-2 2-48,-8 0 8,-7 7-160,-6 5 0,-14 4-88,-10 1 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2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75 7632,'0'0'7897,"4"-7"-7529,11-24 7,-12 13 4556,2-1-3875,-61 136 64,5 1-1,-41 149 1,38-90-577,52-172-487,0 1 0,0 1 0,1-1 0,0 0 0,0 0 0,0 0 0,1 1 1,0-1-1,1 11 0,-1-17-47,0 1 0,1-1 0,-1 1 0,0-1 0,1 0 1,-1 1-1,0-1 0,1 0 0,-1 0 0,0 1 0,1-1 0,-1 0 1,1 0-1,-1 0 0,1 1 0,-1-1 0,1 0 0,-1 0 0,0 0 0,1 0 1,-1 0-1,1 0 0,-1 0 0,1 0 0,-1 0 0,1 0 0,-1 0 0,1 0 1,-1 0-1,1 0 0,0-1 0,20-5 119,-16 5-83,33-12 126,46-23-1,30-11 58,12 15 88,-114 30-241,-9 2-39,0 0 1,0-1 0,0 1-1,-1-1 1,1 0 0,0 0-1,0 0 1,-1 0 0,1 0-1,0 0 1,-1-1-1,4-2 1,-7 2-148,0 0 0,0 1 0,0-1 0,0 0 1,-1 1-1,1-1 0,-1 1 0,1-1 0,-3-1 0,2 2-25,-8-9-3664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2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13864,'0'0'1521,"11"-4"-914,134-51 1083,-97 38-982,1 3-1,1 2 1,64-7 0,-92 16-362,-18 2-260,0 0 0,0 0 0,0 1 1,0-1-1,0 1 0,0 0 0,0 1 0,0-1 0,5 1 1,-1 1-96,-5-2-2692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2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10752,'0'0'4041,"8"0"-3782,20 5 47,-27-5-287,-1 0 0,1 0 0,-1 0 0,1 1 0,-1-1 0,1 0 0,-1 1 0,1-1 0,-1 0 0,1 1 0,-1-1-1,1 0 1,-1 1 0,1-1 0,-1 1 0,0-1 0,1 1 0,-1-1 0,0 1 0,0-1 0,1 1 0,-1-1 0,0 1 0,0 0 0,0-1 0,0 1 0,0-1-1,0 1 1,0 0 0,-2 17 361,1-13-251,-4 30 511,-1 0 0,-13 38 0,-29 67 832,15-45-533,25-70-680,-58 187 2699,63-203-2526,2-7 174,7-9-343,-5 6-268,7-10 213,15-26 0,1-3 0,9-12 28,-23 34-105,1 1-1,20-26 1,-21 32-49,-8 8-54,0 0 0,0 0 0,1 0-1,-1 1 1,1-1 0,-1 1 0,1-1 0,0 1 0,0 0 0,0 0-1,0 1 1,5-3 0,-8 4-23,1 0 0,0 0-1,-1 0 1,1 1 0,-1-1-1,1 0 1,-1 0 0,1 0-1,-1 0 1,1 1 0,-1-1-1,1 0 1,-1 1 0,1-1-1,-1 0 1,1 1 0,-1-1 0,1 0-1,-1 1 1,0-1 0,1 1-1,-1-1 1,0 1 0,1-1-1,-1 1 1,0-1 0,0 1-1,0-1 1,1 1 0,-1 0-1,0-1 1,0 1 0,5 21 34,-5-21-32,3 32 79,-1 47 0,-3-58-11,1 0 0,1 0 0,2 0 0,-1-1 0,13 42 0,-15-61-60,1 1-1,0-1 1,0 0 0,0 0 0,0 0 0,0 0 0,1 0-1,-1 0 1,1 0 0,-1-1 0,1 1 0,0 0-1,-1-1 1,1 1 0,0-1 0,0 0 0,0 1 0,3 0-1,-1-1 7,-1 0-1,0 0 1,0-1-1,0 1 1,1-1-1,-1 0 1,0 0 0,1 0-1,-1-1 1,0 1-1,6-2 1,3-2 34,0 0 1,-1-1-1,0-1 1,0 1 0,19-15-1,-19 13-5,-2-1 0,1 0 0,-1-1 0,-1 0 0,1-1 0,-2 1 0,1-2 1,-1 1-1,-1-1 0,6-11 0,-8 12-13,0 1 0,-1-1 1,0 0-1,0 0 0,-1 0 1,-1 0-1,1-1 0,-2 1 1,1 0-1,-2-1 0,1 1 1,-3-13-1,3 22-33,0 0 1,0 0-1,-1 0 0,1 0 0,0 0 0,-1 0 1,1-1-1,0 1 0,-1 0 0,0 0 0,1 0 1,-1 0-1,1 0 0,-1 1 0,0-1 1,0 0-1,0 0 0,1 0 0,-1 1 0,0-1 1,-2-1-1,2 2 0,0 0-1,0 0 1,0 0 0,-1-1-1,1 1 1,0 0 0,0 1 0,0-1-1,0 0 1,-1 0 0,1 0 0,0 1-1,0-1 1,0 0 0,0 1 0,0-1-1,-1 2 1,-3 1 8,0 0 0,1 0 1,-1 1-1,1 0 0,0 0 0,0 0 0,-3 5 0,-1 2-4,0 0 0,1 0 0,1 1-1,0 0 1,-8 25 0,12-30-6,0 0-1,0 1 1,1-1 0,1 0 0,-1 1 0,1-1 0,0 1 0,1-1 0,0 1-1,0-1 1,0 1 0,4 7 0,-3-7 3,1 0-1,1 0 1,-1-1-1,1 1 1,1-1-1,-1 0 1,1 0-1,0-1 1,1 1 0,7 5-1,-10-9-1,0 0-1,1-1 1,-1 1 0,1-1 0,0 0-1,-1 0 1,1-1 0,0 1-1,0-1 1,0 0 0,0 0-1,0 0 1,1 0 0,-1-1 0,0 0-1,0 0 1,0 0 0,1 0-1,-1-1 1,0 1 0,0-1-1,5-2 1,0 0 11,-1-1 1,1 0-1,-1 0 0,1-1 1,-1 0-1,-1-1 0,1 1 0,-1-2 1,11-11-1,-5 4 15,-1-2 0,0 1 0,14-27 0,-4 4 48,31-63 108,-32 66-45,-23 44-121,0 0 0,1 0-1,-1 12 1,0-1 5,-2 4 4,2-12 4,0 0-1,0 18 0,2-27-23,1 0-1,-1 0 1,0 0-1,1 0 1,-1 0 0,1 0-1,0 0 1,0-1-1,0 1 1,0 0 0,1 0-1,-1-1 1,1 1-1,3 4 1,-4-6-3,0 0 0,0 0 0,1 0 0,-1-1 0,1 1 0,-1 0 1,1 0-1,-1-1 0,1 1 0,-1-1 0,1 1 0,-1-1 0,1 0 0,0 0 0,-1 1 0,1-1 0,-1 0 0,1 0 0,0-1 1,-1 1-1,1 0 0,-1-1 0,1 1 0,-1 0 0,1-1 0,0 0 0,0 0 0,6-3 16,0 0 0,-1 0 1,13-9-1,10-13 122,-1 0 0,27-32 0,-41 42-82,-14 14-53,0 1 0,0 0-1,0 0 1,0 0 0,1 0-1,-1 0 1,0 0 0,0 0-1,1 0 1,-1 0-1,1 1 1,-1-1 0,0 1-1,1-1 1,0 1 0,-1-1-1,1 1 1,-1 0 0,1 0-1,-1 0 1,1 0 0,2 0-1,-2 1-4,-1-1-1,1 1 0,0 0 0,-1 0 1,1 0-1,-1 0 0,0 0 0,1 0 1,-1 0-1,0 1 0,1-1 0,-1 0 1,0 1-1,0-1 0,0 1 1,0 0-1,-1-1 0,1 1 0,0 1 1,23 61-12,-16-39 72,20 41 0,-24-58-14,1-1-1,-1 0 0,1 0 1,1 0-1,-1-1 1,1 1-1,0-1 0,0-1 1,11 8-1,-15-11-19,0-1-1,0 0 1,0 0-1,0 0 1,0-1 0,0 1-1,0 0 1,0-1-1,1 0 1,-1 1 0,0-1-1,0 0 1,0 0-1,5 0 1,-6-1-99,0 1 0,0 0 1,0 0-1,0-1 0,0 1 0,0-1 0,0 1 1,-1-1-1,1 1 0,0-1 0,0 1 0,1-2 1,-1 1-217,-1 0 0,1 0 0,-1 1 0,1-1 0,-1 0 0,1 0 0,-1 0 0,1 0 0,-1 0 0,0 1 0,0-1 0,0 0 0,1 0 0,-1 0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22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13560,'0'0'1968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2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17287,'0'0'3088,"62"-14"-3528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2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0 339 6632,'0'0'11689,"10"-11"-11209,1-1-321,-1 1-8,-1 0-1,0 0 0,-1-1 0,8-15 0,17-39 574,-19 35-155,29-45 0,-32 59-298,-9 12-153,1 1 0,-1-1-1,1 1 1,0 0 0,1-1-1,-1 2 1,1-1 0,0 0-1,0 1 1,0-1 0,0 1-1,6-3 1,-10 6-103,0 0 0,1 0-1,-1 0 1,1 0 0,-1 0 0,0 0 0,1 0 0,-1 0-1,1 0 1,-1 0 0,0 0 0,1 1 0,-1-1-1,1 0 1,-1 0 0,0 0 0,1 0 0,-1 1 0,0-1-1,1 0 1,-1 0 0,0 1 0,0-1 0,1 0 0,-1 1-1,0-1 1,0 0 0,1 1 0,-1-1 0,0 0-1,0 1 1,0-1 0,0 0 0,1 1 0,-1-1 0,0 1-1,0-1 1,0 0 0,0 1 0,0-1 0,0 1 0,0-1-1,0 0 1,0 1 0,1 22 145,-1-20-131,-2 62 359,-2 1 0,-20 92 0,19-125-167,4-21 40,-1 1 1,-5 16-1,9-34-158,1 0 0,-1 0 0,1 1 0,0-1 0,6-6 0,5-9-35,39-61 277,107-126 0,-156 203-324,24-24 99,-27 26-104,1 1 1,-1 0-1,1 0 0,0 0 1,0 0-1,-1 0 0,1 0 1,0 0-1,0 1 0,0-1 1,0 1-1,0-1 0,0 1 1,0 0-1,0-1 0,3 2 1,-4-1-14,-1 0 0,0 0 0,1 1 0,-1-1 0,1 0 0,-1 1 1,1-1-1,-1 0 0,0 1 0,1-1 0,-1 1 0,0-1 0,1 0 0,-1 1 0,0-1 0,1 1 1,-1-1-1,0 1 0,0-1 0,0 1 0,0 0 0,0-1 0,1 1 0,-1-1 0,0 1 0,0-1 1,0 1-1,0-1 0,0 1 0,-1 0 0,2 3 10,0 12 17,-1 1 0,-1 0 1,0 0-1,-5 26 0,-22 66 95,13-59-20,13-44-85,-2 11 37,6-15-17,5-7 9,19-27 14,-2-1 0,0-1 1,30-62-1,-51 89-52,1 1 0,0-1-1,0 1 1,1-1 0,-1 1 0,1 1 0,0-1-1,1 1 1,0 0 0,0 0 0,9-6-1,-15 11-7,1-1-1,-1 1 0,1 0 0,0-1 1,-1 1-1,1 0 0,0 0 0,-1 0 0,1-1 1,0 1-1,0 0 0,-1 0 0,1 0 1,0 0-1,-1 0 0,1 0 0,0 0 0,0 1 1,-1-1-1,1 0 0,0 0 0,-1 0 1,1 1-1,0-1 0,-1 0 0,1 1 0,0-1 1,-1 1-1,1-1 0,-1 0 0,1 1 1,-1-1-1,1 1 0,-1 0 0,1-1 0,-1 1 1,0-1-1,1 1 0,-1 0 0,0-1 0,1 2 1,1 3 4,0 0 1,-1 0 0,1 0-1,0 8 1,-1-9-5,6 55 36,-3-27-25,9 37 1,-12-64-10,0-1-1,0 0 1,1 0 0,0 0-1,-1-1 1,1 1-1,0 0 1,1 0 0,-1-1-1,1 0 1,-1 1-1,1-1 1,0 0 0,0 0-1,1-1 1,-1 1-1,1 0 1,-1-1 0,1 0-1,0 0 1,-1 0-1,1-1 1,0 1 0,0-1-1,1 0 1,-1 0-1,0 0 1,0-1-1,0 1 1,1-1 0,-1 0-1,0 0 1,0-1-1,1 1 1,-1-1 0,0 0-1,0 0 1,0 0-1,5-3 1,4-1 12,0-1-1,0 0 0,-1-1 1,0 0-1,-1-1 1,0 0-1,0-1 0,0 0 1,-1-1-1,-1 0 1,0-1-1,0 0 1,-1 0-1,0-1 0,-1 0 1,0 0-1,-1-1 1,5-14-1,-8 18 6,-1 0 1,1 0-1,-1 0 0,-1 0 0,0-1 0,0 1 1,-1 0-1,-1-16 0,1 24-18,0 0 0,0 0 0,0 0 0,0 1 0,0-1 0,0 0 0,-1 0 0,1 1 0,0-1 0,0 0 0,-1 0 0,1 1 0,-1-1 0,1 0 0,0 1 0,-1-1 0,0 0 0,1 1 0,-1-1 0,1 1 0,-1-1 0,1 1 0,-1-1 0,0 1 0,0-1 0,1 1 0,-1 0 0,0-1 0,1 1 0,-1 0 0,0 0 0,0 0 0,0-1 0,1 1 0,-1 0 0,0 0 0,0 0 0,0 0 0,1 0 0,-2 1 0,-1-1 5,1 1 1,0 0-1,-1 1 1,1-1-1,0 0 1,0 0-1,0 1 1,0 0-1,0-1 0,0 1 1,-2 3-1,-3 3 8,1 0-1,0 1 0,1 0 1,0 0-1,0 0 0,1 1 1,0-1-1,1 1 0,-4 14 0,6-19-10,1-1 0,-1 1-1,1 0 1,0 0-1,0-1 1,0 1-1,0 0 1,1-1-1,0 1 1,0 0-1,0-1 1,1 1 0,-1-1-1,1 1 1,0-1-1,0 0 1,1 0-1,-1 0 1,1 0-1,0 0 1,0-1 0,7 7-1,-6-7 2,0 0 0,0 0 0,0 0 0,0-1 0,0 0 1,1 1-1,-1-2 0,1 1 0,-1 0 0,1-1 0,0 0 0,8 1 0,-5-2-2,-1 0 0,0-1 0,1 1 0,-1-1 0,0-1 0,0 1 0,12-5 0,1-3 6,1-1 1,-2-1-1,0-1 1,26-19-1,137-104 123,-161 120-110,31-31 0,-79 67 23,20-17-51,1 1 0,-11 10-1,-2 5 7,1 0 1,1 2-1,1 0 0,1 1 0,1 0 0,-15 34 0,27-53 1,0 1 0,1 0 0,-1 0 0,1-1 0,0 1 0,1 0 0,-1 0 0,1 0 0,0 0 0,0 0 0,0 0-1,1 0 1,1 6 0,-2-11-1,0 1 0,1 0-1,-1-1 1,1 1 0,-1 0-1,1-1 1,0 1 0,-1-1-1,1 1 1,0-1 0,-1 1-1,1-1 1,0 1 0,-1-1-1,1 0 1,0 1 0,0-1-1,0 0 1,-1 1 0,1-1-1,0 0 1,0 0-1,0 0 1,-1 0 0,1 0-1,0 0 1,0 0 0,0 0-1,0 0 1,-1-1 0,1 1-1,0 0 1,0 0 0,0-1-1,-1 1 1,2-1 0,2-1 4,1 0 0,-1 0 0,0-1 0,0 1 0,4-4 0,1-2 16,0 0 1,-1-1-1,0 0 1,0-1-1,-1 0 1,9-16-1,28-69 107,-43 92-113,1-1-1,-1 1 0,1 0 1,0 0-1,4-5 0,-6 7-11,0 1 0,1 0-1,-1 0 1,0-1 0,0 1 0,1 0-1,-1 0 1,0-1 0,1 1 0,-1 0-1,1 0 1,-1 0 0,0-1 0,1 1-1,-1 0 1,0 0 0,1 0 0,-1 0-1,1 0 1,-1 0 0,1 0 0,0 0-1,-1 1 1,1-1-1,0 0 0,-1 1 0,1-1 0,0 1 1,-1-1-1,1 1 0,-1-1 0,1 1 1,-1 0-1,1-1 0,-1 1 0,0-1 0,1 1 1,-1 0-1,0 0 0,1 0 0,10 35 36,-9-28-46,1 1 0,0-1 0,5 11 0,-6-15 2,1 3 5,1 0 1,0-1-1,0 1 0,0-1 0,9 10 0,-11-15 6,-1 0 0,1 1-1,0-1 1,-1 0 0,1 0 0,0 0-1,0 0 1,0 0 0,0-1 0,0 1-1,0-1 1,0 1 0,0-1-1,0 1 1,0-1 0,0 0 0,0 0-1,0 0 1,0-1 0,0 1 0,0 0-1,0-1 1,0 1 0,0-1 0,4-1-1,0-1 16,0 0-1,0 0 0,0-1 1,0 0-1,0 0 0,-1 0 1,0-1-1,5-5 0,35-47 118,-9 11-56,31-30 58,-66 75-138,-1 0 0,1 1 0,-1-1 1,1 1-1,0-1 0,-1 1 0,1-1 0,-1 1 0,1-1 0,0 1 0,-1-1 1,1 1-1,0 0 0,0-1 0,-1 1 0,1 0 0,0 0 0,0 0 1,-1-1-1,1 1 0,0 0 0,0 0 0,0 0 0,-1 0 0,1 0 1,0 0-1,0 1 0,0-1 0,-1 0 0,1 0 0,1 1 0,-1 0 3,0 0-1,0 0 0,0 0 1,-1 0-1,1 0 0,0 0 1,-1 0-1,1 0 0,0 1 1,-1-1-1,0 0 0,1 0 1,-1 1-1,0-1 0,1 0 1,-1 1-1,0-1 0,0 2 1,0 22 34,-4 29 1,-1 17-85,5-71 45,0 0-1,0 0 0,0 1 1,0-1-1,0 0 0,0 0 1,0 1-1,0-1 0,0 0 1,0 0-1,0 1 0,0-1 1,0 0-1,0 0 0,0 1 0,0-1 1,0 0-1,0 0 0,0 1 1,0-1-1,1 0 0,-1 0 1,0 1-1,0-1 0,0 0 1,0 0-1,1 0 0,-1 0 1,0 1-1,0-1 0,0 0 1,1 0-1,-1 0 0,0 0 1,0 0-1,0 1 0,1-1 1,-1 0-1,10-7 4,8-15 18,101-130 76,-118 151-97,-1 0 0,1 0 0,-1 1 0,1-1 0,-1 0 0,1 1 0,0-1 0,0 1 0,-1-1 0,1 1 0,0-1 0,0 1 0,-1-1 0,1 1 0,0 0 0,0 0 0,0-1 0,0 1 0,0 0 0,-1 0 0,1 0 0,0 0 0,0 0 0,0 0 0,0 0 0,0 0 0,0 0 0,0 0 0,-1 1 0,1-1 0,0 0 0,0 1 0,0-1 0,-1 0 0,1 1 0,0-1 0,0 1 0,-1-1 0,1 1 0,0 0 0,-1-1 0,1 1 0,0 0 0,0 0 0,3 5 0,0 0 0,0 1 0,-1-1 0,5 11 0,-2-5 0,0 1 0,1 1 0,13 20 0,-18-31 0,1 0 0,-1 1 0,1-1 0,0 0 0,0-1 0,0 1 0,0 0 0,1-1 0,-1 1 0,7 2 0,-8-4-2,0-1 1,0 0-1,1 1 1,-1-1-1,0 0 1,0 0-1,1 0 1,-1 0-1,0-1 1,0 1-1,0 0 0,0-1 1,1 0-1,-1 1 1,0-1-1,0 0 1,0 0-1,2-2 1,-2-4-2451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2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82 727 8936,'0'0'2584,"-5"11"-1887,-1-1-488,-2 6 367,0-1-1,0 2 0,-6 22 1,12-32 562,5-12 102,2-5-893,37-68 1039,43-90 209,-43 62-953,78-182 841,-113 272-1376,25-61 370,-29 68-362,-1 0-1,1 0 1,-2 0-1,1 0 1,-1 0-1,0-15 1,-1 23-104,0 1 1,0-1-1,0 0 1,0 1-1,0-1 1,0 1-1,0-1 1,0 1-1,0-1 1,0 1-1,0-1 1,0 1-1,-1-1 1,1 1-1,0-1 1,0 1-1,-1-1 1,1 1-1,0 0 1,0-1-1,-1 1 1,1-1-1,0 1 1,-1 0-1,1-1 1,-1 1 0,1 0-1,0-1 1,-1 1-1,1 0 1,-1 0-1,1-1 1,-1 1-1,1 0 1,-1 0-1,1 0 1,-1 0-1,1-1 1,-1 1-1,1 0 1,-1 0-1,1 0 1,-1 0-1,1 0 1,-1 1-1,1-1 1,-1 0-1,0 0 1,1 0-1,0 0 1,-2 1-1,-1 1 26,-1-1 0,1 1 0,0 0-1,0 1 1,0-1 0,-3 4 0,-6 6 26,1 1 0,0 0 0,1 1 0,1 1 0,-9 16 0,-32 82 159,-17 109 93,51-157-233,-73 314 405,65-265-326,5 1 83,18-105-33,7-18-22,-1 0-169,22-33 140,27-58-1,10-17 39,-44 88-120,1 0-1,41-42 1,56-38 142,-60 54-111,12-10 157,-50 50 49,-15 58-225,-1-15-51,-2-12-8,0 0-1,1-1 0,1 1 1,1-1-1,6 16 1,-9-28-22,0-1-1,0 1 1,1-1 0,-1 1 0,1-1 0,0 0-1,0 0 1,0 0 0,0 0 0,0-1-1,0 1 1,1-1 0,-1 0 0,1 0 0,0 0-1,0 0 1,0-1 0,0 1 0,0-1 0,0 0-1,0 0 1,0-1 0,0 1 0,0-1 0,1 0-1,-1 0 1,0 0 0,0-1 0,0 1 0,0-1-1,8-3 1,4-3 15,1-1-1,-1-1 1,-1 0-1,0-1 1,0-1 0,-1 0-1,16-17 1,-19 17-4,-1-1 0,0 0 0,-1-1 1,0 0-1,-1 0 0,-1-1 0,0 0 1,9-26-1,-14 36-7,-1 0 0,0 0 0,0 0 0,0-1 0,-1 1 0,1-1 0,-1-6 0,0 11-11,-1-1 0,1 1 1,0-1-1,0 1 0,0 0 1,0-1-1,-1 1 0,1-1 1,0 1-1,0 0 0,-1-1 1,1 1-1,0 0 0,-1-1 1,1 1-1,0 0 0,-1-1 1,1 1-1,0 0 0,-1 0 0,1-1 1,-1 1-1,1 0 0,0 0 1,-1 0-1,1 0 0,-1 0 1,1-1-1,-1 1 0,1 0 1,-1 0-1,1 0 0,0 0 1,-1 0-1,1 1 0,-1-1 1,1 0-1,-1 0 0,0 0 1,-18 6 48,12-2-41,1 0 0,-1 0 1,1 1-1,0 0 1,0 0-1,1 0 0,0 1 1,-1 0-1,2 0 0,-1 0 1,1 0-1,0 1 0,-4 9 1,4-9-2,1 0 1,0 1-1,0 0 1,1-1-1,0 1 1,0 0-1,1 0 0,0 0 1,1 0-1,0 0 1,0 0-1,2 14 1,-1-18-6,0 0-1,0 0 1,1-1 0,-1 1 0,1 0-1,0-1 1,0 1 0,0-1 0,0 0-1,1 0 1,-1 0 0,1 0 0,0 0 0,0 0-1,0-1 1,0 0 0,1 1 0,-1-1-1,0 0 1,1 0 0,0-1 0,-1 1-1,1-1 1,0 0 0,5 1 0,-1 0 6,0-1 1,0 0-1,0-1 1,0 0-1,1 0 1,-1-1-1,0 0 1,0 0-1,0-1 1,0 0-1,9-3 1,1-3 23,0 0 1,-1-1 0,0-1-1,0 0 1,-1-1-1,-1-1 1,21-20 0,-25 20 2,0 1 0,-1-1 0,-1-1 1,0 0-1,-1 0 0,0-1 0,-1 0 1,-1 0-1,9-26 0,-14 36-32,0 0 17,0-1 1,0 1-1,0-1 0,0-5 0,-1 10-18,0-1-1,0 1 1,0-1-1,0 1 1,0-1-1,0 1 0,0-1 1,0 1-1,0 0 1,0-1-1,0 1 0,-1-1 1,1 1-1,0 0 1,0-1-1,-1 1 0,1 0 1,0-1-1,0 1 1,-1 0-1,0-1 0,1 1 1,-1-1-1,0 1 0,1 0 0,-1 0 0,1 0 0,-1 0 0,0 0 0,1 0 0,-1 0 0,0 0 0,1 0 0,-1 1 0,0-1 0,1 0 0,-1 0 0,0 0 0,1 1 0,-1-1 0,0 1 0,-3 1 8,0 1 1,1 0-1,-1 0 0,1 0 1,-1 0-1,1 1 0,0-1 1,1 1-1,-1 0 0,-3 5 1,2-1-2,0-1 1,1 1 0,0 0 0,-5 15 0,7-18-5,0-1 0,1 1 1,-1-1-1,1 1 1,-1-1-1,1 1 0,1-1 1,-1 1-1,1-1 1,0 1-1,0-1 0,0 1 1,0-1-1,1 0 0,0 0 1,-1 1-1,2-1 1,-1-1-1,0 1 0,1 0 1,0 0-1,0-1 0,0 0 1,0 1-1,0-1 1,1 0-1,0-1 0,-1 1 1,1-1-1,0 0 1,0 1-1,0-2 0,0 1 1,1 0-1,-1-1 0,0 0 1,1 0-1,-1 0 1,1-1-1,-1 1 0,6-1 1,-1 0 13,0-1 1,0 0-1,0 0 1,0-1-1,0 0 0,0 0 1,0-1-1,-1-1 1,1 1-1,-1-1 1,0-1-1,0 1 1,-1-1-1,1-1 1,-1 1-1,7-8 1,-8 7-637,-1 0 0,0 0 0,0-1 0,0 1 0,-1-1 0,5-9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3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1 953 5824,'0'0'8696,"9"0"-8298,-1-1-304,0 1-1,1-1 1,-1-1-1,-1 0 1,1 0-1,0 0 1,0-1-1,12-6 1,-3-2 138,0-1 1,-1-1 0,0 0-1,26-29 1,-15 10 287,32-48-1,-21 17 352,-3-1 0,42-107 0,-61 125-311,-1 0-1,-2-1 0,-3 0 0,-1-1 0,-3 0 1,1-97-1,-9 142-206,-1 6-179,-4 6-77,-13 26 0,2 1 0,1 1 0,-13 39 0,20-47-56,1 1 1,1 0-1,1 1 0,2 0 1,1 0-1,1 33 0,3-48-21,0 38 70,6 52 0,-4-90-42,1-1 0,0 0 1,1 1-1,1-2 0,0 1 0,1 0 0,0-1 0,10 15 1,-15-27-37,0-1 0,1 1 0,-1-1 1,1 1-1,-1-1 0,1 1 1,0-1-1,-1 0 0,1 0 0,0 0 1,0 0-1,0 0 0,0 0 1,0 0-1,0-1 0,0 1 0,0-1 1,0 1-1,0-1 0,0 0 1,1 0-1,-1 0 0,0 0 0,0 0 1,0 0-1,0-1 0,0 1 1,0-1-1,4-1 0,0 0 28,0 0 0,0-1 0,0 0 0,0 0 1,0-1-1,-1 0 0,0 0 0,8-7 0,-2 1 1,-1 0 1,0-1-1,-1-1 0,-1 1 1,1-1-1,-2-1 0,0 0 1,0 0-1,5-17 0,-10 25-25,-1 0 12,0-1-1,1 1 1,-1 0 0,2 0-1,-1 0 1,0 0-1,1 0 1,0 0 0,0 0-1,6-6 1,-9 11-21,1 0 0,-1-1 0,0 1 0,1-1 0,-1 1 0,0-1 0,1 1 0,-1 0 0,0-1 0,0 1 0,1-1 0,-1 0 0,0 1-1,0-1 1,0 1 0,0-1 0,0 1 0,0-1 0,0 1 0,0-1 0,0 1 0,0-1 0,0 0 0,0 0 0,-3-1 100,-2 9-28,0 6-54,0-1-1,1 1 1,1 1 0,0-1-1,0 0 1,2 1-1,0-1 1,0 1 0,1 0-1,2 16 1,-1-25-19,1 1 0,-1 0 0,1 0 0,0-1 1,0 1-1,1-1 0,0 1 0,0-1 0,0 0 0,0 0 0,1-1 1,0 1-1,0-1 0,0 1 0,7 4 0,-8-6 4,0-1 0,0 0 0,0 0 0,1 0 0,-1 0 1,1 0-1,0-1 0,-1 1 0,1-1 0,0 0 0,0 0 0,0-1 0,0 1 0,0-1 0,0 0 0,0 0 0,0 0 0,0 0 0,-1-1 0,1 1 1,0-1-1,0 0 0,7-3 0,0-2 12,0 0 1,0-1-1,0-1 0,-1 1 1,0-2-1,-1 1 1,0-1-1,10-12 0,6-13 75,24-41 0,-30 46-44,4-12 33,-15 24 43,17-22 1,-25 39-124,0 0 0,1-1 0,-1 1 0,0 0 0,0 0 0,0 0 0,0-1 0,0 1 0,1 0 0,-1 0-1,0 0 1,0 0 0,0-1 0,0 1 0,1 0 0,-1 0 0,0 0 0,0 0 0,0 0 0,1 0 0,-1 0 0,0 0 0,0 0 0,1 0 0,-1 0 0,0 0 0,0 0-1,1 0 1,-1 0 0,0 0 0,0 0 0,0 0 0,1 0 0,4 7 60,-1 12-41,-2 1 6,-1 1 0,-4 34 0,1-38 25,1 1 1,1-1-1,1 0 1,3 26-1,-4-42-51,0-1 0,0 1 0,0-1 0,1 1 0,-1-1 1,0 1-1,0-1 0,0 0 0,0 1 0,0-1 0,1 1 0,-1-1 0,0 0 0,0 1 0,1-1 0,-1 0 1,0 1-1,1-1 0,-1 0 0,0 1 0,1-1 0,-1 0 0,0 0 0,1 1 0,-1-1 0,1 0 0,-1 0 0,1 0 0,0 0 0,0 0 0,-1 0 0,1 0 0,0 0 0,-1-1 0,1 1 0,0 0-1,-1-1 1,1 1 0,0 0 0,-1-1 0,1 1 0,-1-1 0,2 0 0,21-25 51,-19 20-42,22-25 22,57-67 96,-81 97-128,0-1 1,0 0-1,0 0 0,1 1 1,-1-1-1,0 1 1,1-1-1,-1 1 1,1 0-1,-1 0 0,1 0 1,2 0-1,-4 1-2,-1 0-1,1-1 0,0 1 1,0 0-1,0 0 0,-1 1 1,1-1-1,0 0 1,0 0-1,-1 0 0,1 0 1,0 1-1,-1-1 0,1 0 1,0 1-1,-1-1 0,1 0 1,1 2-1,-2-2 0,1 1-1,0 0 1,0 0-1,-1 0 1,1 0-1,-1 1 1,1-1-1,-1 0 1,1 0-1,-1 0 1,0 0 0,0 0-1,1 1 1,-1-1-1,0 2 1,0 6 0,-1-1 0,0 1 0,-2 9 0,-1 20 60,4-37-58,0-1-1,0 0 1,0 1 0,0-1-1,0 0 1,-1 0-1,1 1 1,1-1 0,-1 0-1,0 1 1,0-1 0,0 0-1,0 1 1,0-1-1,0 0 1,0 1 0,0-1-1,0 0 1,1 0-1,-1 1 1,0-1 0,0 0-1,0 0 1,0 1 0,1-1-1,-1 0 1,0 0-1,0 1 1,1-1 0,-1 0-1,0 0 1,1 0 0,-1 0-1,0 1 1,0-1-1,1 0 1,-1 0 0,0 0-1,1 0 1,1 0 2,-1-1 0,0 1 1,0 0-1,1-1 0,-1 1 0,0-1 0,0 0 1,0 1-1,0-1 0,2-1 0,24-24 61,56-58 86,-76 76-139,-3 4-2,0 0 1,0 0-1,0 0 0,7-4 1,-11 8-13,1-1 1,-1 1 0,1-1 0,0 1 0,-1 0 0,1-1 0,0 1 0,-1 0 0,1 0 0,0 0-1,0-1 1,-1 1 0,1 0 0,0 0 0,0 0 0,-1 0 0,1 0 0,0 0 0,0 0-1,-1 1 1,1-1 0,0 0 0,0 0 0,-1 0 0,1 1 0,0-1 0,-1 0 0,1 1-1,0-1 1,-1 1 0,1-1 0,-1 1 0,1-1 0,-1 1 0,1-1 0,-1 1 0,1-1 0,0 2-1,6 11-13,0 1 0,5 14 0,-5-11 5,11 18 0,-16-32 13,-1-1-1,1 1 1,0-1-1,0 0 1,0 1 0,0-1-1,1 0 1,-1 0-1,0 0 1,1-1-1,0 1 1,-1-1-1,1 1 1,0-1-1,0 0 1,0 0-1,-1 0 1,1 0-1,0-1 1,0 1-1,0-1 1,1 0-1,-1 0 1,4 0-1,-3-1 4,1 1-1,0-1 1,0 0-1,0-1 1,-1 1-1,1-1 1,-1 0-1,1 0 1,-1 0-1,0-1 1,0 1-1,0-1 1,0 0-1,5-6 1,0-1 14,0 0 0,-1 0 0,-1-1 0,0-1 0,0 1 0,-1-1 0,-1 0 0,0 0 0,0-1 0,-1 1 0,-1-1 0,0 0 0,1-16 0,-4 27-8,0 0 0,0-1-1,0 1 1,0-1-1,-1 1 1,1-1 0,-1 1-1,1 0 1,-1-1-1,0 1 1,0 0 0,0 0-1,-1-3 1,1 5-9,1-1 1,0 1-1,-1-1 0,1 1 1,-1-1-1,1 1 1,0 0-1,-1-1 0,1 1 1,-1 0-1,1-1 1,-1 1-1,1 0 1,-1 0-1,1 0 0,-1-1 1,0 1-1,1 0 1,-1 0-1,1 0 0,-1 0 1,0 0-1,0 0 1,0 0 0,0 1 0,0-1 0,0 1-1,0-1 1,0 1 0,0-1 0,0 1 0,0 0 0,0-1-1,1 1 1,-1 0 0,0 0 0,0-1 0,1 1 0,-2 1-1,-2 5 19,0-1-1,0 1 0,1 0 0,0 0 1,0 0-1,1 0 0,-1 1 1,2-1-1,-1 1 0,1-1 1,0 1-1,1 0 0,-1-1 0,2 1 1,-1 0-1,1-1 0,0 1 1,3 10-1,-2-12-18,0 0 1,0 0-1,0 0 1,1 0-1,0-1 1,0 1-1,0-1 1,1 0-1,-1 1 1,1-2-1,1 1 1,-1 0-1,1-1 1,-1 0-1,1 0 1,1 0-1,-1-1 1,0 1-1,1-1 1,0-1-1,-1 1 1,12 2-1,-16-4-30,0-1-1,0 1 1,0-1-1,0 0 1,1 0 0,-1 0-1,0 0 1,0 1 0,0-1-1,1-1 1,-1 1-1,0 0 1,0 0 0,0 0-1,1-1 1,1 0-1,-3 1-144,0-1 0,0 1 0,1-1 0,-1 1 0,0-1-1,0 1 1,0-1 0,0 1 0,1-1 0,-1 1 0,0-1-1,0 1 1,0-1 0,0 1 0,0-1 0,0 1 0,-1-1-1,1 1 1,0-1 0,0 1 0,0-1 0,0 1 0,0 0-1,-1-1 1,1 1 0,0-1 0,0 1 0,-1-1 0,1 1-1,0 0 1,-1-1 0,0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3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13768,'0'0'2008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3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10544,'0'0'832,"107"-31"-352,-13 9-8,19-5-112,7 2 8,2 10 8,8 6 16,12 5 64,-38 1 0,-56 3 0,-12 3 8,-1 3-232,-18-2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40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0 719 6016,'0'0'8790,"9"-11"-8219,18-22 191,-1-2 0,38-71 0,-48 72-192,-1-1 0,-3-1 0,0 0 0,8-51 0,-13 49 136,-2 0 0,0-39 0,-6 76-385,-2 4-166,-1 6-4,-65 234 445,53-166-475,-27 158 238,21-52 165,22-182-526,1 17 302,-1-18-296,0 0 1,0 1 0,0-1 0,0 0 0,0 0 0,0 0 0,0 0 0,0 0 0,0 0 0,1 0 0,-1 0 0,0 0-1,0 0 1,0 0 0,0 1 0,0-1 0,0 0 0,0 0 0,0 0 0,0 0 0,1 0 0,-1 0 0,0 0 0,0 0 0,0 0-1,0 0 1,0 0 0,0 0 0,0 0 0,1 0 0,-1 0 0,0 0 0,0 0 0,0 0 0,0 0 0,0 0 0,0 0-1,0 0 1,1 0 0,-1 0 0,0-1 0,8-7 92,7-14 31,0 0-1,-2-1 1,20-47-1,-21 41 89,2 1-1,26-40 0,-38 65-169,-1 1 0,2-1 1,-1 0-1,0 1 0,1 0 0,-1 0 0,1 0 0,5-4 0,-7 6-28,0-1 0,0 1 0,1-1-1,-1 1 1,0-1 0,1 1 0,-1 0-1,1 0 1,-1 0 0,0 0 0,1 0 0,-1 0-1,1 0 1,-1 0 0,0 0 0,1 1 0,-1-1-1,0 0 1,1 1 0,-1-1 0,0 1-1,3 1 1,4 3 11,1 0 0,-1 0 0,1-1 0,0-1 0,1 1 0,11 2 0,-14-5-24,-1-1 0,0 1 0,1-1 1,-1 0-1,1 0 0,-1-1 0,0 0 0,1 0 1,-1 0-1,12-5 0,-6 1 4,0 0-1,0-2 1,0 1-1,-1-1 1,0-1-1,0 0 1,-1-1-1,0 0 1,0 0-1,-1-1 1,-1 0 0,1-1-1,-2 0 1,10-17-1,-16 27-3,0 0-1,-1 0 1,1 0 0,0-1-1,-1 1 1,1 0 0,-1 0-1,0-1 1,1 1 0,-1 0-1,0-1 1,0 1-1,0-1 1,0 1 0,0 0-1,0-1 1,0 1 0,-1 0-1,1-1 1,0 1 0,-1 0-1,1 0 1,-1-1-1,1 1 1,-2-2 0,0 2-1,1 0 0,0 0 0,0 0 1,0 1-1,-1-1 0,1 0 0,0 1 0,0-1 1,-1 1-1,1-1 0,-1 1 0,1 0 0,0 0 0,-1 0 1,1 0-1,-1 0 0,1 0 0,-1 0 0,1 0 1,0 0-1,-1 1 0,1-1 0,-2 1 0,-4 1-2,0 1 0,1 0 0,-1 0 0,1 1-1,0-1 1,0 1 0,0 1 0,0-1 0,1 1-1,0 0 1,0 0 0,0 1 0,1-1 0,0 1-1,0 0 1,0 0 0,1 0 0,-1 1 0,2-1-1,-1 1 1,1 0 0,0 0 0,0 0 0,1 0-1,-1 9 1,2-10 0,1-1 0,0 1 0,0-1 0,0 0 0,1 1 0,0-1 1,0 0-1,0 0 0,0 0 0,1-1 0,5 9 0,0-3-6,0 0 0,0-1 0,19 16 0,-23-21 1,1-1-1,0 0 1,0 0 0,0 0-1,0 0 1,0-1-1,0 0 1,1 0-1,-1-1 1,1 1-1,7 0 1,-5-1 6,0-1 1,1 0 0,-1 0 0,0-1 0,0 0 0,1-1-1,8-2 1,-3 0 20,0-2 1,0 1-1,-1-2 0,0 0 0,0 0 0,-1-1 1,0-1-1,16-14 0,4-8 51,-1-2 0,-1 0-1,-2-2 1,-1-1 0,-2-1 0,-2-2 0,-1 0-1,-2-1 1,-2-1 0,-2-1 0,19-71-1,-29 87-34,8-37 44,-13 55-61,0 0 1,0 0-1,-1 0 0,0-1 0,-2-12 0,2 20-21,0 1 0,0-1 0,0 1 0,0-1 0,0 0 0,0 1-1,0-1 1,0 1 0,0-1 0,-1 1 0,1-1 0,0 1 0,0-1 0,0 1 0,-1 0 0,1-1 0,0 1-1,-1-1 1,1 1 0,0 0 0,-1-1 0,1 1 0,0-1 0,-1 1 0,1 0 0,-1 0 0,1-1 0,-1 1-1,1 0 1,0 0 0,-1-1 0,1 1 0,-1 0 0,1 0 0,-1 0 0,1 0 0,-1 0 0,1 0 0,-1 0-1,0 0 1,1 0 0,-1 0 0,1 0 0,-1 0 0,1 0 0,-1 0 0,1 1 0,-1-1 0,1 0 0,0 0-1,-1 0 1,1 1 0,-1-1 0,1 0 0,-1 1 0,1-1 0,-1 1 0,-4 3 2,1 0 0,0 0 0,-8 9 0,10-10-4,-10 12-10,1 0-1,1 1 1,1 0 0,0 1 0,1 0 0,1 0 0,1 1 0,0 0 0,-3 19-1,2 1-25,1 0 0,3 0-1,0 55 1,4-65 30,1-1 0,1 0 0,2 1 0,0-1 0,2-1 0,1 1 0,20 45 0,-27-70 10,0 1 1,0-1-1,1 1 0,-1-1 1,1 0-1,-1 0 0,1 0 1,0 0-1,0 0 0,0 0 1,0 0-1,0 0 0,0-1 1,0 1-1,1-1 0,-1 0 1,5 2-1,-4-3 2,-1 1-1,1-1 1,-1 0-1,1 0 1,0 0 0,-1-1-1,1 1 1,-1-1-1,1 1 1,-1-1-1,1 0 1,-1 0 0,1 0-1,-1 0 1,0 0-1,0-1 1,1 1 0,1-3-1,3-1 32,0-1 0,0 0 0,-1-1 0,0 0 0,8-10 0,23-43 208,-19 30-127,-7 13-43,-4 5 17,0 1-1,1 0 0,12-14 0,-19 52-11,-1-4-33,5 33-1,-4-49-41,0 0 0,0 0-1,1 0 1,1 0 0,-1 0 0,1-1 0,0 1 0,7 11-1,-9-18-2,-1 1 1,1-1-1,0 1 0,-1-1 0,1 1 0,0-1 0,-1 1 0,1-1 0,0 0 0,0 1 0,-1-1 0,1 0 0,0 0 1,0 0-1,0 0 0,-1 0 0,1 0 0,0 0 0,0 0 0,-1 0 0,1 0 0,0 0 0,0 0 0,0 0 0,-1-1 1,1 1-1,0 0 0,0 0 0,-1-1 0,1 1 0,0-1 0,0 0 0,2-1 10,0 0 1,0 0-1,0 0 0,0 0 1,5-6-1,9-14 126,26-46 0,-16 23 43,-11 23-3,-16 49-78,0-16-106,0-1 1,0 1 0,1 0-1,0 0 1,1-1 0,0 1-1,1-1 1,0 0 0,8 18-1,-11-27 2,1 1 0,0-1 0,0 0 0,-1 0 0,1 1 0,0-1 0,0 0 0,0 0 0,0 0 0,0 0 0,3 2 0,-3-3 3,0 0 0,0 0-1,0 0 1,0 0 0,0 0 0,0 1 0,0-2 0,0 1-1,0 0 1,0 0 0,0 0 0,0 0 0,0-1-1,0 1 1,-1 0 0,1-1 0,0 1 0,0-1-1,0 1 1,1-1 0,3-3 0,-1 1 0,1 0 0,0-1 0,-1 0 0,0 0 0,0-1 0,0 1 1,6-10-1,1-4 30,9-23 1,1 1 52,-16 28-44,5-8 18,-10 20-56,0-1 1,1 1 0,-1 0-1,1-1 1,-1 1 0,0 0-1,1 0 1,-1-1 0,1 1-1,-1 0 1,1 0 0,-1 0-1,1 0 1,-1-1-1,1 1 1,-1 0 0,1 0-1,-1 0 1,1 0 0,-1 0-1,1 0 1,-1 0 0,1 0-1,-1 1 1,1-1 0,-1 0-1,1 0 1,-1 0 0,1 1-1,-1-1 1,1 0-1,-1 0 1,1 1 0,-1-1-1,0 0 1,1 1 0,15 11-20,-4-3 13,0 0 0,1-1 0,17 8 0,-22-12 1,0-2-1,1 1 1,-1-1 0,1 0 0,-1-1-1,1 1 1,-1-2 0,1 1-1,0-1 1,8-2 0,-10 1-2,0 0 0,-1 0 1,1-1-1,0 0 0,-1 0 1,0 0-1,1-1 0,-1 0 0,0 0 1,-1-1-1,1 0 0,0 0 1,6-6-1,-9 6 11,0 1 0,1-1 1,-1 0-1,-1-1 0,1 1 0,0 0 1,-1-1-1,0 0 0,0 1 0,-1-1 0,3-7 1,-4 12-3,0-1 0,0 1 1,0 0-1,0-1 0,0 1 1,0 0-1,0-1 0,0 1 1,0-1-1,0 1 0,0 0 1,0-1-1,0 1 0,0 0 1,-1-1-1,1 1 0,0 0 1,0-1-1,0 1 0,0 0 1,-1-1-1,1 1 0,0 0 1,0-1-1,-1 1 0,1 0 1,0 0-1,-1-1 0,1 1 1,-14-2 31,10 3-24,-1 0 0,0 0 1,1 1-1,-6 1 1,5 0-6,0 1 0,0-1 0,0 1 1,0 0-1,0 0 0,1 0 0,0 1 0,0-1 1,0 1-1,0 0 0,1 0 0,-5 9 0,4-7-8,1 1-1,0 0 0,0-1 0,0 2 0,1-1 0,0 0 1,1 0-1,-1 15 0,2-17 5,0 0 0,1-1 0,0 1 0,0 0 0,1-1-1,-1 1 1,1-1 0,0 0 0,1 0 0,-1 1 0,1-2 0,0 1 0,1 0 0,-1 0 0,1-1-1,0 0 1,0 0 0,0 0 0,0 0 0,1-1 0,-1 1 0,1-1 0,0 0 0,0-1-1,0 1 1,0-1 0,1 0 0,-1 0 0,1-1 0,-1 0 0,1 0 0,0 0 0,-1 0 0,1-1-1,0 0 1,-1 0 0,1-1 0,0 0 0,-1 1 0,1-2 0,-1 1 0,8-4 0,-3 1 4,-1-1 1,0 0 0,0 0-1,0-1 1,-1 0-1,0-1 1,0 0 0,-1 0-1,9-10 1,-8 7 10,-1 0 1,0-1-1,0 0 1,-1 0-1,0 0 1,-1-1-1,5-14 1,-10 24-8,1-1 0,-1 1 0,0 0 0,0 0 0,0-1 0,0 1 0,0 0 0,0-1 0,-1-3 0,1 6-8,0 0 0,-1-1 0,1 1 1,0-1-1,0 1 0,0-1 0,-1 1 0,1-1 1,0 1-1,0 0 0,-1-1 0,1 1 1,0-1-1,-1 1 0,1 0 0,0 0 0,-1-1 1,1 1-1,-1 0 0,1-1 0,0 1 0,-1 0 1,1 0-1,-1 0 0,1 0 0,-1-1 1,1 1-1,-1 0 0,1 0 0,-1 0 0,1 0 1,-1 0-1,1 0 0,-1 0 0,1 0 1,-1 0-1,1 0 0,-1 1 0,1-1 0,0 0 1,-1 0-1,1 0 0,-1 1 0,1-1 0,-1 0 1,1 0-1,0 1 0,-1-1 0,1 0 1,0 1-1,-1-1 0,-2 3 7,1-1 0,-1 0 0,1 1 0,0 0 0,0 0 0,0-1 0,0 1 0,0 0 0,-2 5 1,1 0 0,0 0 1,-4 15-1,5-16-9,1 1 0,0-1 0,1 0-1,-1 1 1,2-1 0,-1 1-1,1-1 1,0 1 0,3 10 0,-3-15-1,0 1 1,0-1 0,1 0 0,-1 0-1,1 0 1,0 0 0,-1 0 0,2 0 0,-1-1-1,0 1 1,0-1 0,1 1 0,-1-1-1,1 0 1,0 0 0,0 0 0,0 0-1,0-1 1,0 1 0,0-1 0,0 0 0,7 2-1,-3-2 13,1 0 0,-1 0-1,1-1 1,-1 0 0,1-1 0,-1 1-1,0-1 1,1-1 0,-1 0-1,0 0 1,0 0 0,0-1-1,0 0 1,0 0 0,0-1 0,10-7-1,6-6 55,1-1 0,36-40-1,-54 52-46,8-9 12,-6 7-17,0 0 0,1 0 1,14-10-1,-23 18-14,0-1 0,1 1 0,-1 0 0,0 0 0,0-1 0,1 1 0,-1 0 0,0 0 0,1 0 0,-1 0 0,0 0 0,1 0 0,-1 0 0,0-1 0,1 1 0,-1 0 0,0 0 0,1 0 0,-1 0 0,0 0 0,1 0 0,-1 1 0,0-1 0,1 0 0,-1 0 0,0 0 0,1 0 0,-1 0 0,0 0 0,1 1 0,-1-1 0,0 0 0,0 0 0,1 0 0,-1 1 0,0-1 0,0 0 0,1 0 0,-1 1 0,0-1 0,0 0 0,0 1 0,1-1 0,-1 0 0,0 0 0,0 1 0,0-1 0,0 0 0,0 1 0,0-1 0,0 0 0,0 1 0,0 0 0,1 21 0,-1-18 0,0 7 0,-1-6 0,1 1 0,0-1 0,1 0 0,-1 1 0,1-1 0,2 9 0,-3-13 0,1 0 0,-1-1 0,0 1 0,1 0 0,-1-1 0,1 1 0,-1 0 0,1-1 0,-1 1 0,1-1 0,-1 1 0,1-1 0,-1 1 0,1-1 0,0 0 0,-1 1 0,1-1 0,0 0 0,-1 1 0,1-1 0,1 1 0,0-1 0,0 0 0,-1 0 0,1-1 0,0 1 0,0 0 0,-1-1 0,1 1 0,0-1 0,-1 1 0,1-1 0,0 0 0,-1 1 0,3-3 0,3-1 0,0-2 0,0 1 0,10-10 0,-11 9 0,0 0 0,1 1 0,12-9 0,-18 14 0,-1-1 0,1 1 0,0 0 0,-1-1 0,1 1 0,0-1 0,-1 1 0,1 0 0,0-1 0,0 1 0,-1 0 0,1 0 0,0 0 0,0 0 0,0 0 0,-1 0 0,1 0 0,0 0 0,0 0 0,0 0 0,-1 0 0,1 0 0,0 1 0,0-1 0,-1 0 0,1 0 0,0 1 0,0-1 0,-1 1 0,1-1 0,1 1 0,-1 2 0,1-1 0,-1 1 0,1 0 0,-1-1 0,0 1 0,0 0 0,1 4 0,-2-5 0,5 14 0,1 0 0,0 0 0,1 0 0,9 16 0,-13-28 0,0 1 0,1-1 0,-1 0 0,1 0 0,0 0 0,0 0 0,6 4 0,-8-6 0,1-1 0,0 1 0,0-1 0,0 0 0,0 1 0,0-1 0,0-1 0,0 1 0,0 0 0,1-1 0,-1 1 0,0-1 0,5 0 0,-5-1-18,-1 1 1,1 0-1,-1-1 1,1 0-1,-1 0 1,4-1-1,-5 2 11,-1 0-1,1-1 0,-1 1 0,0 0 1,1 0-1,-1 0 0,0-1 0,1 1 1,-1 0-1,0 0 0,0-1 0,1 1 1,-1 0-1,0 0 0,0-1 1,1 1-1,-1 0 0,0-1 0,0 1 1,0 0-1,0-1 0,1 1 0,-1-1 1,0 1-1,0 0 0,0-1 0,0 1 1,0 0-1,0-1 0,0 1 0,0-1 1,0 1-1,0 0 0,0-1 1,0 1-1,0-1 0,-1 1 0,1 0 1,0-1-1,0 1 0,0 0 0,0-1 1,-1 1-1,1 0 0,0-1 0,0 1 1,-1 0-1,1 0 0,0-1 0,-1 1 1,-2-2-235,1 1 1,-1 0 0,0 0-1,1 0 1,-1 0-1,0 0 1,0 1 0,0-1-1,1 1 1,-1 0 0,-4 0-1,2 0-2728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41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11856,'0'0'520,"56"-3"-280,3 2 16,18-7-48,18-1-8,2-1 240,-1-2 0,-5 0 48,-1 1 8,-7-1-184,-6 1 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4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330 657 6632,'0'0'8504,"-10"1"-7927,6-1-507,-7 1 150,-1 1 0,1 0 0,0 0-1,-21 8 1,11-1 189,0 1-1,0 1 1,1 1-1,-21 16 1,28-18-230,2 1 0,-1 0 1,1 0-1,1 1 0,0 0 1,1 1-1,-8 13 0,14-19-90,0-1 0,0 1 0,0-1 0,1 1 0,0 0 0,0 0 0,1 0 0,0 0 0,0 0 0,1 0 0,0 0 0,0 0-1,2 14 1,-1-17-40,0 1 0,0-1 0,1 1 0,-1-1 0,1 0 0,0 0 0,0 0-1,0 0 1,1 0 0,0 0 0,-1-1 0,1 1 0,0-1 0,1 0 0,-1 1-1,1-2 1,-1 1 0,1 0 0,0-1 0,0 1 0,0-1 0,7 2 0,-3-1 10,1-1 0,-1 0 1,1 0-1,0-1 0,0 0 1,0-1-1,-1 0 0,1 0 1,0-1-1,0 0 0,0-1 1,-1 0-1,1 0 1,13-6-1,6-5 150,-1 0 0,49-34 0,-46 28-68,-5 2 84,0 0 0,0-2 0,-2-1-1,41-44 1,-56 52 72,-8 12-291,0 0 0,0 0 0,0 0-1,0 0 1,0 0 0,0 0 0,0 0 0,0-1 0,0 1-1,0 0 1,0 0 0,0 0 0,0 0 0,0 0 0,0 0-1,0 0 1,0 0 0,0 0 0,0 0 0,0-1 0,0 1-1,0 0 1,0 0 0,0 0 0,0 0 0,0 0 0,0 0-1,0 0 1,0 0 0,-1 0 0,1 0 0,0 0 0,0 0-1,0 0 1,0 0 0,0 0 0,0 0 0,0-1 0,0 1-1,0 0 1,0 0 0,0 0 0,0 0 0,-1 0 0,1 0-1,0 0 1,0 0 0,0 0 0,0 0 0,0 0 0,0 0-1,0 0 1,0 0 0,0 1 0,0-1 0,-1 0 0,1 0-1,0 0 1,-2 1 30,0 0 0,0 0-1,-1 0 1,1 0 0,0 1 0,0-1-1,1 1 1,-3 1 0,-2 2-2,1 1 1,0 0 0,0 0-1,0 0 1,1 0-1,0 1 1,0 0-1,0 0 1,1 0 0,-3 11-1,5-14-17,0 0-1,0 0 0,0 0 1,1 1-1,0-1 0,0 0 1,0 1-1,1-1 0,-1 0 1,1 0-1,0 0 1,0 1-1,1-1 0,-1 0 1,1 0-1,0 0 0,0-1 1,0 1-1,0 0 0,5 5 1,-2-4 6,0 1 0,0-1 1,0 0-1,1-1 0,-1 1 0,1-1 1,0 0-1,1-1 0,8 5 0,-12-7-11,0 0-1,1 0 1,-1 0-1,1 0 1,-1-1-1,0 1 1,1-1-1,0 0 1,-1 0-1,1 0 1,-1 0-1,1-1 0,-1 1 1,0-1-1,1 0 1,-1 0-1,1 0 1,-1-1-1,0 1 1,6-4-1,-5 1 11,0 1 0,0-1-1,0 1 1,-1-1 0,1-1-1,-1 1 1,0 0 0,0-1 0,-1 1-1,1-1 1,-1 0 0,0 0-1,0 0 1,-1 0 0,1 0-1,-1-1 1,0 1 0,0-10 0,-1 5 13,0 1 1,0-1-1,-1 1 1,0 0-1,0-1 1,-1 1-1,-1 0 1,1 0 0,-9-17-1,9 23-14,0 0-1,0-1 1,0 1-1,-1 0 1,1 0-1,-1 1 0,0-1 1,0 0-1,0 1 1,0 0-1,0 0 1,-5-2-1,6 2-9,0 1 0,0 0-1,-1 0 1,1 1-1,0-1 1,-1 0 0,1 1-1,0 0 1,-1-1 0,1 1-1,-1 0 1,1 0-1,-1 0 1,1 1 0,-1-1-1,1 0 1,0 1 0,-1 0-1,1-1 1,-3 3-1,3-3-9,1 1 0,0 0-1,0 0 1,-1 0 0,1 0 0,0 0-1,0 0 1,0 0 0,0 1-1,0-1 1,0 0 0,0 1-1,1-1 1,-1 0 0,0 1-1,1-1 1,-1 1 0,1-1-1,0 1 1,-1-1 0,1 1-1,0-1 1,0 1 0,0-1-1,0 1 1,0-1 0,0 1-1,0 0 1,1-1 0,-1 1 0,1-1-1,-1 0 1,1 1 0,-1-1-1,2 3 1,1 1-6,-1 0 0,1-1 0,0 1 1,0-1-1,1 0 0,-1 0 0,1 0 0,0 0 0,6 5 0,-3-4 8,0-1 0,0 1-1,1-1 1,-1 0-1,1-1 1,0 0-1,0 0 1,0-1-1,0 1 1,0-2 0,1 1-1,-1-1 1,0-1-1,1 0 1,-1 0-1,1 0 1,-1-1 0,1 0-1,-1-1 1,0 0-1,0 0 1,0-1-1,0 0 1,8-4-1,12-8 9,-1-1-1,39-31 1,47-47 42,-105 86-47,23-21 18,-1-1 1,-2-2-1,-1-1 0,-1 0 1,-2-2-1,-2-1 0,27-57 1,15-52 72,-50 107-8,18-76 1,-30 109-75,-1 0 0,-1 0 0,1-1 0,-1 1 0,1 0 0,-1 0 0,-1-1-1,0-6 1,1 11-13,-1 1 0,1 0 0,0-1 0,0 1 0,0 0 0,0 0 0,0-1 0,-1 1 0,1 0 0,0 0-1,0-1 1,-1 1 0,1 0 0,0 0 0,0 0 0,-1-1 0,1 1 0,0 0 0,0 0 0,-1 0 0,1 0 0,0 0-1,-1 0 1,1 0 0,0 0 0,-1 0 0,1-1 0,0 1 0,0 0 0,-1 0 0,1 1 0,0-1 0,-1 0 0,1 0-1,0 0 1,-1 0 0,1 0 0,0 0 0,-1 0 0,1 0 0,0 1 0,0-1 0,-1 0 0,1 0 0,-15 12 22,13-11-20,-12 13 7,0 0 0,1 1 0,0 1-1,-17 29 1,-35 76 4,43-75-32,3 0 0,2 2 0,2 0 0,2 1 0,2 0 0,2 1 0,-3 73 0,12-110 4,1-1 0,0 1 0,0-1-1,1 0 1,1 1 0,0-1-1,6 13 1,-7-20 4,0 0 0,0 0 1,1 0-1,-1 0 0,1-1 0,0 1 0,1-1 0,-1 0 0,1 0 1,0 0-1,0 0 0,0 0 0,0-1 0,0 0 0,1 0 0,0 0 1,0 0-1,7 2 0,-7-4 10,0 0 1,1-1-1,-1 1 1,0-1-1,1 0 1,-1 0-1,1-1 0,-1 0 1,0 0-1,0 0 1,1 0-1,-1-1 1,0 0-1,0 0 1,0-1-1,-1 1 1,7-5-1,6-5 25,0 0 0,-1-1 0,16-18 0,-4 3 27,-2-2 0,-1-1 0,34-55-1,44-111 161,-9-43 90,-67 141-177,-24 81-90,0-1 1,-1 1 0,0-29-1,-2 46-33,0 0 0,0 0 1,0 0-1,0 0 0,0 0 0,0 0 0,0 0 1,0 0-1,-1 0 0,1 0 0,0 0 0,-1 0 1,1 0-1,-1 0 0,1 0 0,-1 0 0,1 1 1,-1-1-1,1 0 0,-1 0 0,0 0 0,0 1 1,-1-2-1,1 2-1,0 0 0,0 0 0,0-1 0,0 1-1,0 0 1,0 0 0,0 1 0,0-1 0,0 0 0,0 0 0,0 0 0,0 1 0,0-1 0,0 1 0,0-1 0,0 1 0,0-1 0,-1 2 0,-4 2-2,0 1-1,0 0 1,0 1-1,-9 10 1,0 5-16,0 1 0,2 1-1,0 0 1,2 1 0,0 0 0,-11 40-1,7-9-90,-15 112 0,26-116 40,1-1-1,8 86 0,-4-124 68,0 0-1,1 0 0,0-1 0,1 1 0,8 20 0,-10-32 5,-1 1-1,1 0 1,-1 0-1,1 0 1,0 0-1,0 0 0,0-1 1,-1 1-1,1 0 1,0-1-1,0 1 1,0-1-1,0 1 1,0-1-1,0 1 1,0-1-1,0 0 1,0 1-1,0-1 1,1 0-1,-1 0 1,0 0-1,0 0 1,0 0-1,0 0 1,0 0-1,0 0 1,0 0-1,0-1 1,1 1-1,-1 0 1,2-1-1,4-2 17,0 0-1,1 0 0,8-6 0,-12 7-12,14-9 69,0-1 1,0 0-1,-1-1 1,-1-1-1,22-22 0,-36 32-50,12-10 42,-14 14-65,1-1 1,-1 1-1,1-1 1,-1 1 0,1 0-1,-1-1 1,1 1-1,-1 0 1,1-1-1,-1 1 1,1 0 0,0-1-1,-1 1 1,1 0-1,0 0 1,-1 0 0,1 0-1,-1 0 1,1 0-1,0 0 1,0 0-1,-5 23 33,2-7-33,0 0-1,2 1 0,1 25 1,-1-36 2,1 1 0,0 0 0,0-1 0,1 1 0,0-1 0,0 0 0,1 1 1,-1-1-1,1 0 0,1-1 0,6 10 0,-9-13 4,1 0 0,0-1 0,0 1 0,-1-1 0,1 1 0,0-1 0,0 0 0,0 0 0,1 0 0,-1 0-1,0 0 1,0-1 0,0 1 0,1-1 0,-1 1 0,0-1 0,1 0 0,-1 0 0,0 0 0,0 0 0,1 0 0,-1 0 0,0-1 0,1 1 0,-1-1 0,0 0 0,0 1 0,0-1 0,0 0-1,3-2 1,4-2 35,0 0-1,-1 0 1,0-1 0,0-1-1,12-11 1,4-6 74,8-7 306,48-61 0,-79 91-416,-1 0-1,1 0 1,0 0-1,0 0 1,0 0 0,0 0-1,0 0 1,0 0-1,1 1 1,-1-1-1,0 0 1,2 0-1,-2 1-7,-1 0 0,0 0 0,1 0 0,-1 0 0,1 0 0,-1 0 0,1 0 0,-1 0 0,0 0 0,1 0 0,-1 0 0,1 0 0,-1 1 0,1-1 0,-1 0 0,0 0 0,1 1-1,-1-1 1,0 0 0,1 0 0,-1 1 0,0-1 0,1 0 0,-1 1 0,0-1 0,0 0 0,1 1 0,-1-1 0,0 0 0,0 1 0,0-1 0,0 1 0,1-1 0,-1 1 0,0-1 0,0 0-1,0 1 1,0-1 0,0 2 0,6 42-41,-5-34 61,0 1-1,1-1 1,0 1-1,1-1 1,7 20-1,-10-30-18,0 1-1,0-1 0,1 1 0,-1 0 1,0-1-1,1 1 0,-1-1 0,0 1 0,1 0 0,-1-1 0,1 1 0,-1-1 0,1 1 0,-1-1 1,1 0-1,-1 1 0,1-1 0,1 1 0,-2-1 0,0 0 0,0-1 0,1 1 0,-1 0 0,0-1 0,0 1 0,0 0 0,0-1 0,0 1 0,1 0 0,-1-1 0,0 1 0,0 0 0,0-1 0,0 1 0,0-1 0,0 1 0,0 0 0,0-1 0,0 1 0,-1 0 0,1-1 0,0 1 0,0 0 0,0-1 0,0 1 0,-1-1 0,-3-8 0,2 8 0,1 1 0,-1 1 0,1-1 0,0 0 0,-1 0 0,1 0 0,0 1 0,-1-1 0,1 1 0,0-1 0,0 1 0,-1-1 0,1 1 0,0 0 0,-1 1 0,-24 13 0,-1 9 0,8-7 0,-44 22 0,63-39 0,-1 1 0,1-1 0,0 0 0,-1 0 0,1 0 0,0 1 0,-1-1 0,1 0 0,0 0 0,0 1 0,-1-1 0,1 0 0,0 1 0,0-1 0,-1 0 0,1 1 0,0-1 0,0 1 0,0-1 0,0 0 0,-1 1 0,1-1 0,0 0 0,0 1 0,0-1 0,0 1 0,0-1 0,0 1 0,1 0 0,-1-1 0,0 1 0,1-1 0,-1 0 0,1 1 0,-1-1 0,1 1 0,-1-1 0,1 0 0,-1 0 0,1 1 0,-1-1 0,1 0 0,0 0 0,-1 0 0,2 1 0,24 1 0,-16-3 0,1 0 0,-1-1 0,0-1 0,0 0 0,15-6 0,45-27 0,-25 7 0,79-66 0,-109 81 0,0-1 0,16-22 0,-18 21 0,-8 8 0,-8 16 0,0 1 0,0 0 0,-5 8 0,4-8 0,0 0 0,0 0 0,1 0 0,-2 12 0,3-11 0,1 0 0,0 0 0,1-1 0,0 1 0,3 17 0,-3-25 0,0 1 0,1-1 0,-1 0 0,1 0 0,0 1 0,-1-1 0,1 0 0,0 0 0,0 0 0,1 0 0,-1 0 0,0 0 0,1-1 0,-1 1 0,1 0 0,0-1 0,-1 1 0,1-1 0,0 1 0,0-1 0,0 0 0,0 0 0,0 0 0,0 0 0,0 0 0,0 0 0,0-1 0,1 1 0,-1-1 0,3 1 0,2-1 0,0 0 0,0-1 0,1 0 0,-1 0 0,0 0 0,0-1 0,0 0 0,0-1 0,0 1 0,-1-1 0,1-1 0,8-5 0,8-7 0,39-33 0,-59 47 0,16-18 0,-16 16 0,0 1 0,1-1 0,0 0 0,0 1 0,0 0 0,7-5 0,-9 10 0,-2 6 0,-3 18 0,0-3 0,3-16 0,0 0 0,0 1 0,0-1 0,1 0 0,1 0 0,-1 0 0,1 0 0,0 0 0,6 12 0,-6-16 0,-1-1 0,1 1 0,-1-1 0,1 1 0,0-1 0,0 0 0,0 0 0,0 0 0,0 0 0,0 0 0,1-1 0,-1 1 0,1 0 0,-1-1 0,1 0 0,0 0 0,0 0 0,-1 0 0,1 0 0,0 0 0,0-1 0,0 1 0,0-1 0,0 0 0,-1 0 0,6 0 0,-2-1 0,0 0 0,-1-1 0,1 1 0,-1-1 0,1 0 0,-1-1 0,0 1 0,0-1 0,0 0 0,0 0 0,0-1 0,0 1 0,-1-1 0,0 0 0,0 0 0,0 0 0,0-1 0,5-8 0,-5 6 0,0-1 0,0 0 0,0 1 0,-1-1 0,0 0 0,0-1 0,-1 1 0,0 0 0,-1-1 0,0 1 0,0-17 0,-1 23 0,0 0 0,0 0 0,0 0 0,0 0 0,0 0 0,-1 0 0,1 0 0,-1 0 0,0 0 0,1 1 0,-1-1 0,0 0 0,0 0 0,0 1 0,0-1 0,0 0 0,-1 1 0,1 0 0,0-1 0,-1 1 0,1-1 0,-1 1 0,1 0 0,-1 0 0,0 0 0,1 0 0,-1 0 0,0 0 0,0 1 0,0-1 0,0 1 0,0-1 0,1 1 0,-1 0 0,0-1 0,-3 1 0,-2 0 0,0 1 0,0-1 0,-1 2 0,1-1 0,0 1 0,0 0 0,0 0 0,-7 4 0,4-2 0,1 0 0,0 0 0,-11 7 0,18-10 0,0 0 0,1 0 0,-1 0 0,1 0 0,-1 1 0,1-1 0,-1 1 0,1-1 0,0 1 0,0-1 0,0 1 0,0-1 0,0 1 0,0 0 0,0 0 0,1-1 0,-1 1 0,0 2 0,1-3 0,0 1 0,0-1 0,1 0 0,-1 0 0,0 0 0,0 1 0,1-1 0,-1 0 0,1 0 0,-1 0 0,1 0 0,0 0 0,-1 0 0,1 0 0,0 0 0,0 0 0,-1 0 0,1-1 0,0 1 0,0 0 0,0 0 0,0-1 0,0 1 0,0 0 0,0-1 0,0 1 0,1-1 0,-1 0 0,0 1 0,2-1 0,3 2 0,1 0 0,0-1 0,12 1 0,0-1 0,0-2 0,0 0 0,36-7 0,55-20 0,-72 17 0,-20 5 0,-15 5 0,1 0 0,-1-1 0,1 1 0,-1 0 0,1 1 0,0-1 0,6 0 0,-9 2 0,0-1 0,0 0 0,0 1 0,0-1 0,0 0 0,0 1 0,-1-1 0,1 1 0,0 0 0,0-1 0,0 1 0,0 0 0,-1-1 0,1 1 0,0 0 0,-1 0 0,1 0 0,0 0 0,-1-1 0,1 1 0,-1 0 0,0 0 0,1 0 0,-1 0 0,0 0 0,1 0 0,-1 0 0,0 0 0,0 0 0,0 0 0,0 1 0,0 0 0,0 14 0,-1 0 0,0-1 0,-1 1 0,-5 19 0,5-20 0,1-14 0,1 0 0,0 0 0,0 0 0,-1 0 0,1 0 0,0 0 0,0 0 0,0 0 0,0 0 0,0 0 0,1 0 0,-1 0 0,0 0 0,0 0 0,1 0 0,-1 0 0,0 0 0,1 0 0,-1 0 0,2 1 0,-1-2 0,-1 1 0,1-1 0,0 1 0,0-1 0,0 0 0,0 0 0,0 1 0,0-1 0,0 0 0,0 0 0,0 0 0,0 0 0,-1 0 0,1 0 0,0 0 0,0 0 0,0 0 0,0-1 0,0 1 0,0 0 0,0-1 0,1 1 0,9-5 0,-1 0 0,0-1 0,1 0 0,-2 0 0,1-1 0,12-12 0,-9 8 0,27-17 0,-18 15 0,27-20 0,-48 32 0,0 0 0,0 0 0,0 0 0,1 0 0,-1 1 0,0-1 0,1 0 0,-1 1 0,0-1 0,1 1 0,-1-1 0,1 1 0,-1 0 0,1 0 0,-1 0 0,0 0 0,1 0 0,-1 0 0,3 0 0,-2 1 0,-1-1 0,0 1 0,0-1 0,0 1 0,0 0 0,0 0 0,0-1 0,0 1 0,0 0 0,0 0 0,0 0 0,0 0 0,0 0 0,-1 0 0,1 0 0,0 1 0,-1-1 0,1 0 0,-1 0 0,1 0 0,0 3 0,8 31 0,-4-15 0,8 20 0,-13-39 0,1 1 0,0-1 0,-1 1 0,1-1 0,0 1 0,0-1 0,0 0 0,0 0 0,0 1 0,0-1 0,0 0 0,0 0 0,1 0 0,-1 0 0,0 0 0,1-1 0,-1 1 0,1 0 0,-1-1 0,1 1 0,-1 0 0,1-1 0,-1 0 0,1 1 0,-1-1 0,1 0 0,0 0 0,-1 0 0,1 0 0,-1 0 0,1 0 0,-1-1 0,1 1 0,0 0 0,-1-1 0,1 1 0,-1-1 0,2-1 0,7-2 0,-1 0 0,0-1 0,-1 0 0,14-11 0,1-3 0,-1-2 0,23-26 0,30-28 0,-81 88 0,-9 12 0,-22 36 0,-36 82 0,70-137 0,0 0 0,1 0 0,0 1 0,0-1 0,-1 8 0,3-12 0,0-1 0,0 0 0,0 0 0,0 0 0,0 0 0,0 0 0,0 0 0,0 0 0,1 0 0,-1 0 0,0 0 0,1 0 0,-1 0 0,0 0 0,1 0 0,-1 0 0,1 0 0,0 0 0,-1-1 0,1 1 0,0 0 0,-1 0 0,1 0 0,0-1 0,0 1 0,0-1 0,0 1 0,0 0 0,0-1 0,-1 1 0,1-1 0,0 0 0,0 1 0,0-1 0,1 0 0,-1 0 0,0 0 0,0 1 0,1-1 0,4 0 0,-1 0 0,0 0 0,0 0 0,1-1 0,-1 1 0,0-1 0,0-1 0,0 1 0,6-3 0,-9 4 0,0-1 0,0 0 0,-1 0 0,1 0 0,0 0 0,-1 0 0,1 0 0,0-1 0,-1 1 0,0-1 0,1 1 0,-1-1 0,0 1 0,1-1 0,-1 0 0,0 1 0,0-1 0,-1 0 0,1 0 0,0 0 0,-1 0 0,1 0 0,-1 0 0,1 0 0,-1 0 0,0 0 0,0-2 0,0-1 120,-1 0-1,0 0 1,0 0 0,-1 0 0,1 1-1,-1-1 1,-4-7 0,-17-26-2270,18 29-734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45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16783,'0'0'1912,"47"17"-1904,-26-17-168,-6 3 8,-7-2 8,-8 2 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59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88 5520,'0'0'9170,"-5"12"-8916,-17 41-4,19-47-185,-1-1 0,0 1 0,0-1-1,0 1 1,0-1 0,-1-1 0,0 1 0,0-1-1,0 1 1,-1-2 0,0 1 0,1 0 0,-1-1 0,0 0-1,0-1 1,-1 1 0,1-1 0,-1 0 0,1-1-1,-1 0 1,1 0 0,-8 0 0,9 0-13,0-2 0,0 1 0,0 0 1,1-1-1,-1 0 0,0 0 0,0-1 0,1 1 0,-1-1 1,1 0-1,-1 0 0,1-1 0,0 1 0,0-1 1,0 0-1,0 0 0,0 0 0,1 0 0,-1-1 0,1 0 1,0 1-1,-4-8 0,5 8-24,0 0 1,1 0-1,0-1 1,-1 1-1,1 0 1,0-1-1,1 1 1,-1-1-1,1 1 1,-1-1-1,1 1 1,0-1-1,0 0 1,1 1-1,-1-1 1,1 1-1,-1-1 1,1 1-1,0 0 1,1-1-1,-1 1 1,1 0-1,-1 0 1,1 0-1,0 0 1,0 0-1,0 0 1,0 0-1,1 0 1,-1 1-1,5-4 1,3-2 13,0 0 1,0 0-1,1 1 1,0 0 0,1 1-1,-1 0 1,1 1-1,16-5 1,-21 8-24,0 0 1,0 1-1,-1 0 1,1 0-1,0 1 1,0 0-1,0 0 0,0 1 1,0-1-1,0 2 1,0-1-1,-1 1 1,1 0-1,0 0 1,-1 1-1,0 0 1,7 3-1,7 8 94,-1 0 0,29 28 1,-32-26-28,1-1 1,1-1 0,20 12 0,-28-22-61,-1 1 1,1-2 0,0 1 0,0-1 0,0-1-1,0 0 1,1-1 0,-1 1 0,1-2-1,-1 0 1,1 0 0,14-3 0,5-1 100,1-2 1,54-19-1,-65 19-12,-13 5-41,0-1 1,0 0-1,0-1 1,0 1-1,0-1 1,-1-1 0,1 1-1,-1-1 1,0 0-1,10-10 1,-16 13-56,1 0 0,-1 0 0,0 1 1,0-1-1,0 0 0,0 0 0,0 0 0,-1 0 0,1 0 1,0 0-1,0 1 0,0-1 0,-1 0 0,1 0 0,0 0 1,-1 0-1,1 1 0,-1-1 0,1 0 0,-1 0 0,1 1 1,-1-1-1,0 0 0,1 1 0,-1-1 0,0 1 0,0-1 0,1 1 1,-2-1-1,-23-18-15,24 19 5,-19-10-227,12 8-2524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46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11352,'0'0'560,"46"8"-408,-1-2-224,5 1 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4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125 293 7328,'0'0'2641,"-9"2"-1860,2-2-643,-12 2 746,0 1 1,-21 5-1,39-8-851,-1 1 221,-1-1-1,1 1 1,0 0-1,-1 0 1,1 0-1,0 0 1,-1 0 0,1 1-1,0-1 1,0 1-1,-2 2 1,4-4-223,0 0 0,0 0 0,0 1 0,0-1 0,0 0 0,0 0 0,0 0 0,0 1 0,0-1 0,0 0 0,0 0 0,0 0 0,0 0 0,0 1 1,0-1-1,0 0 0,0 0 0,1 0 0,-1 0 0,0 0 0,0 1 0,0-1 0,0 0 0,0 0 0,0 0 0,1 0 0,-1 0 0,0 0 0,0 0 0,0 0 0,0 0 0,1 1 0,-1-1 0,0 0 0,0 0 0,0 0 1,1 0-1,-1 0 0,0 0 0,0 0 0,0 0 0,0 0 0,1 0 0,-1 0 0,0-1 0,0 1 0,0 0 0,1 0 0,-1 0 0,12-1 674,-1-1-420,-2-1 0,1 0 0,0-1 0,-1-1-1,1 1 1,-1-1 0,15-12 0,1-2 502,28-28-1,20-32 929,-41 43-917,16-23 772,-24 27-412,-18 22-410,-5 8-26,-2 6-240,0 1-443,1-3-25,-9 42 452,-2 65-1,10-94-367,1 0 0,1 0 0,1 0 0,0-1 0,1 1 1,0 0-1,1-1 0,9 21 0,-12-32-76,0-1 0,0 1 0,1-1 0,-1 1 0,1-1 0,0 1 0,0-1 1,0 0-1,0 0 0,0 0 0,0 0 0,0 0 0,1 0 0,-1-1 0,0 1 0,1-1 1,0 1-1,-1-1 0,1 0 0,0 0 0,0 0 0,0-1 0,-1 1 0,1-1 0,0 1 1,0-1-1,0 0 0,0 0 0,0 0 0,0-1 0,0 1 0,0-1 0,-1 0 0,1 1 1,4-3-1,5-2-5,-1-1 1,0 1-1,0-2 1,-1 0-1,0 0 1,9-9-1,53-56 38,-68 68-55,30-34 0,-2 0 0,51-84 0,-82 120 0,1-1 0,-1 1 0,1 0 0,-1-1 0,1 1 0,0 0 0,0 0 0,0 1 0,0-1 0,4-2 0,-6 4 0,0 1 0,1 0 0,-1-1 0,0 1 0,0 0 0,0 0 0,0-1 0,0 1 0,0 0 0,0 0 0,0 0 0,0-1 0,0 1 0,0 0 0,0 0 0,0-1 0,-1 2 0,-6 21 0,0 0 0,-17 33 0,14-32 0,-5 12 0,-2-2 0,-1 1 0,-31 43 0,53-80 0,0 0 0,0 0 0,0 1 0,0-1 0,1 1 0,5-1 0,39-8 0,52-11 0,-32 5 0,129-11 0,-183 25 1022,-15 2-1150,0 0 0,1 0 1,-1 0-1,0 0 0,0 0 0,1 0 1,-1 0-1,0 0 0,0 0 1,0 0-1,1 0 0,-1-1 0,0 1 1,0 0-1,1 0 0,-1 0 1,0 0-1,0-1 0,0 1 1,0 0-1,1 0 0,-1-1 0,0 1 1,0 0-1,0 0 0,0 0 1,0-1-1,0 1 0,0 0 1,0 0-1,0-1 0,0 1 0,0 0 1,0-1-1,0 1 0,0 0 1,0 0-1,0-1 0,0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8:47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16072,'0'0'839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0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44 5920,'0'0'15818,"2"-7"-15534,7-22-3,-6 21 506,-4 10-548,-3 34 289,1 55 0,2-26-255,-5 81 348,-6 113 634,10-225-99,16-110-1371,-7 48-3579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0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8640,'0'0'8854,"9"-6"-8315,1-3-356,-3 3-17,0 1 1,0-1 0,1 2-1,14-9 1,-5 5 174,-10 4-84,0 0-1,0 0 1,14-4 0,-18 8-187,-1-1-1,1 1 1,-1 0 0,0-1 0,1 1 0,-1 0 0,1 0 0,-1 1 0,1-1-1,-1 1 1,1-1 0,-1 1 0,1 0 0,-1-1 0,0 1 0,4 3 0,6 4 150,-1 0 0,0 1-1,-1 1 1,10 10 0,-12-11 13,1 0 1,0-1-1,0 0 0,1 0 0,18 11 0,-23-17-141,0-1 1,0 1-1,0-1 0,0 0 0,0-1 0,0 1 0,0-1 0,1 0 1,-1 0-1,0 0 0,0-1 0,0 0 0,0 0 0,0 0 0,0-1 1,5-1-1,4-3 184,-1 0 1,0 0 0,0-1 0,17-13 0,-11 6 229,-1-2 1,-1 0-1,0 0 0,16-23 1,-31 38-552,-1 0-1,0 0 1,0 0 0,1 0 0,-1 0-1,0 1 1,1-1 0,-1 0 0,1 1-1,-1-1 1,1 1 0,1-1 0,1-1-2928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0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8744,'0'0'8622,"-7"0"-8205,-22 0 5,26 1-280,1-1 1,0 1 0,-1 0-1,1 0 1,0 0-1,-1 0 1,1 0 0,0 0-1,0 1 1,0-1-1,0 1 1,0-1 0,0 1-1,1 0 1,-1 0-1,0-1 1,-1 4 0,-3 2 494,5-7-559,1 1 1,-1-1 0,1 0-1,-1 1 1,1-1 0,0 1-1,-1-1 1,1 1 0,0-1-1,-1 1 1,1-1 0,0 1-1,-1 0 1,1-1 0,0 1-1,0-1 1,0 1 0,0 0-1,0-1 1,0 1-1,0 0 1,0 0-40,0-1-1,0 0 1,0 1-1,1-1 1,-1 0-1,0 1 1,1-1-1,-1 0 1,0 1 0,1-1-1,-1 0 1,1 0-1,-1 1 1,0-1-1,1 0 1,-1 0-1,1 0 1,-1 0-1,0 1 1,1-1 0,0 0-1,3 0 56,1 1 0,-1-1 0,0 0 0,7-1 0,44-6 456,-1 3 0,94 5 0,-105 3-316,51 2 514,-69-10-418,-23 4-353,-1 0 0,0-1 0,1 1 0,-1 0 0,0-1-1,0 0 1,0 1 0,1-1 0,-1 0 0,0 0-1,0 1 1,0-1 0,0 0 0,0 0 0,1-2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0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9440,'0'0'8641,"1"-7"-8133,5-22-8,-5 28-449,-1 0 0,0 1 0,1-1 0,-1 0 0,1 1 0,-1-1 0,1 1 0,-1-1 0,1 0 0,-1 1 0,1-1 0,-1 1 0,1-1 0,0 1 0,-1 0 0,1-1 0,0 1 0,-1 0 0,1-1 0,0 1 0,0 0 0,-1 0 0,1 0 0,0 0 0,0 0 0,-1-1 0,1 1 0,0 0 0,0 1 0,-1-1 0,1 0 0,0 0 0,0 0 0,0 1 0,0-1 60,48 8 997,19 2-260,-53-9-705,104 4 798,-97-6-701,-1 0 0,0-1 0,34-9 0,-46 9-132,-1 0 1,1 1-1,14 0 1,-4 2-3205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1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0 4816,'0'0'16411,"-8"2"-16187,-6 4-100,0 0-1,-1 1 1,2 0-1,-1 1 0,1 0 1,-20 18-1,21-15-13,1 0-1,0 1 1,0 1-1,1-1 1,1 2-1,0-1 1,-11 24-1,7-12 59,10-21-116,0 1 0,0 0 0,1 0 0,-1 0 0,1 0-1,1 0 1,-1 0 0,1 1 0,-1 5 0,2-7 4,0-2-23,-1 0-1,1-1 1,0 1-1,1 0 1,-1-1 0,0 1-1,0-1 1,1 1 0,0 1-1,-1-2-38,1-1 0,-1 0-1,0 1 1,1-1 0,-1 1 0,1-1-1,-1 0 1,1 1 0,-1-1 0,1 0-1,-1 0 1,1 0 0,-1 1 0,1-1-1,-1 0 1,1 0 0,0 0-1,-1 0 1,1 0 0,-1 0 0,1 0-1,0 0 1,-1 0 0,1 0 0,-1 0-1,1 0 1,-1 0 0,1-1 0,-1 1-1,1 0 1,-1 0 0,1-1 0,0 1-1,7-4-3158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1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10544,'0'0'5552,"7"-8"-5166,22-25 13,-28 32-359,0-1 0,0 1 0,1 0 0,-1 0 1,0 1-1,0-1 0,1 0 0,-1 0 0,1 0 0,-1 1 1,1-1-1,-1 1 0,1-1 0,-1 1 0,1 0 0,-1 0 1,1-1-1,-1 1 0,1 0 0,1 1 0,1-1 47,0 1-1,-1 0 0,1 0 1,-1 1-1,1-1 0,3 3 1,0-1 79,11 5 90,0 1 0,-1 1 0,0 0-1,0 1 1,-1 1 0,-1 0-1,0 2 1,18 20 0,3 12 300,-3 2 1,-1 2 0,-3 1-1,-2 1 1,39 108 0,-56-127-290,-5-15 49,1 0 0,14 29-1,-18-43-299,6 7 640,-8-11-648,1 0 0,-1-1 0,1 1-1,-1 0 1,0 0 0,1 0-1,-1-1 1,0 1 0,1 0 0,-1-1-1,0 1 1,1 0 0,-1-1 0,0 1-1,1 0 1,-1-1 0,0 1-1,0-1 1,0 1 0,1 0 0,-1-1-1,0 1 1,0-1 0,0 1 0,0-1-1,0 1 1,0-1 0,0 1-1,0-1 1,3-11-524,-2 9-2496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1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68 7432,'0'0'11202,"-3"9"-10869,3-9-329,-4 12 231,1 1 0,0-1-1,1 0 1,-1 19 0,0 39 2571,8-86-2284,4-17-237,2 1 1,22-48 0,-25 64-184,6-13 87,-13 27-157,0 0-1,1 1 1,-1-1 0,0 0 0,1 1-1,-1-1 1,1 1 0,-1-1 0,1 1 0,-1 0-1,1 0 1,2-1 0,-4 2-25,1 0-1,-1 0 1,0 0 0,1 0-1,-1 0 1,0 0 0,0 0-1,1 0 1,-1 0 0,0 0-1,1 0 1,-1 0 0,0 1 0,0-1-1,1 0 1,-1 0 0,0 0-1,0 0 1,1 1 0,-1-1-1,0 0 1,0 0 0,1 1-1,-1-1 1,0 0 0,0 0 0,0 1-1,0-1 1,0 0 0,1 1-1,3 10 108,-1 0-66,-1 0 1,-1 1-1,0-1 0,0 0 0,-1 1 1,-1-1-1,0 1 0,-3 16 0,1-7 243,0 24-1,13-57-34,23-40-34,-21 32-123,0 1 0,1 1-1,0 0 1,25-23 0,-38 41-92,1-1 0,0 1 1,-1-1-1,1 1 0,0 0 1,-1-1-1,1 1 0,0 0 1,0 0-1,-1 0 0,1-1 0,0 1 1,0 0-1,-1 0 0,1 0 1,0 0-1,0 0 0,-1 0 1,1 1-1,0-1 0,0 0 0,-1 0 1,1 0-1,0 1 0,0-1 1,-1 0-1,1 1 0,0-1 1,-1 1-1,1-1 0,-1 1 1,1-1-1,0 1 0,-1-1 0,1 1 1,-1-1-1,1 1 0,0 1 1,2 2 13,0 0 1,-1 0 0,1 0-1,3 9 1,1 8 73,9 41-1,-11-38 104,10 28-1,-15-51-189,0-1 1,1 0-1,-1 1 1,0-1-1,0 0 0,0 1 1,0-1-1,0 1 0,0-1 1,0 0-1,1 1 0,-1-1 1,0 0-1,0 1 0,0-1 1,1 0-1,-1 1 0,0-1 1,1 0-1,-1 0 0,0 1 1,0-1-1,1 0 0,-1 0 1,1 0-1,-1 1 0,0-1 1,1 0-1,-1 0 0,0 0 1,1 0-1,-1 0 0,1 0 1,-1 0-1,0 0 0,1 0 1,-1 0-1,0 0 1,1 0-1,-1 0 0,1 0 1,-1 0-1,0 0 0,1 0 1,-1-1-1,0 1 0,1 0 1,-1 0-1,0 0 0,1-1 1,-1 1-1,0 0 0,1 0 1,-1-1-1,0 1 0,0 0 1,1-1-1,12-19-3188,-12 19 2211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3:59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1 11656,'0'0'9418,"-10"35"-9227,1-2-134,-58 195 195,50-180-85,-1-1 0,-2 0 0,-30 48 0,47-90-87,2-3-19,0 0 1,-1 0-1,1 0 0,0 0 1,-1 0-1,1 0 0,-1 0 1,1 0-1,-1-1 0,0 1 1,0-1-1,-3 3 0,5-4 109,3 3-238,17 10-3160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14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861 30 5120,'0'0'6174,"7"-5"-5667,24-15 12,-22 16 696,-9 7-732,-7 6-189,7-9-224,-121 180 1874,11-14-1072,-135 141 699,183-230-786,-58 98 0,-33 95 1138,131-229-1535,6-11 147,1 0 0,-13 37 0,26-61-347,0-1 1,1 1-1,-1 0 0,1 0 0,0 7 1,19-25 500,-5-1-653,0-1 1,11-17-1,-8 10-2653,-14 19 1956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23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8 321 6824,'0'0'6488,"-2"-9"-5868,-4-27-48,6 33-474,1 1 1,-1-1 0,0 0 0,1 0 0,0 0 0,-1 0 0,1 1 0,0-1-1,0 0 1,1 1 0,-1-1 0,1 1 0,-1-1 0,1 1 0,0 0 0,-1-1 0,1 1-1,1 0 1,-1 0 0,3-2 0,1-2 182,2-1 28,-1 0 0,1 1 0,11-8 0,-16 12-213,0 1 0,0-1 0,0 0 0,0 1 0,0 0 0,0 0-1,1 0 1,-1 0 0,1 0 0,-1 1 0,0-1 0,1 1 0,3 0-1,-5 0-39,0 1 0,0-1 0,0 1 0,0 0 0,0-1 0,-1 1-1,1 0 1,0 0 0,0 0 0,-1 0 0,1 1 0,-1-1 0,1 0 0,-1 1-1,0-1 1,1 1 0,-1-1 0,0 1 0,0 0 0,0-1 0,0 1-1,1 3 1,1 2 31,-1 0 0,0 1 0,0-1-1,1 12 1,2 28 196,-4-30-153,1 0 1,0 0 0,1 0-1,9 28 1,-10-43-106,-1 1 0,1 0 0,0-1 0,-1 1 0,1-1 0,0 0 0,0 0 0,1 1 0,-1-1 0,0-1 0,1 1 0,-1 0 0,1 0 0,-1-1 0,1 0 0,4 2 0,-3-1-4,1-1 0,-1 1 0,1-1 0,0 0 0,0-1 0,-1 1 0,1-1 0,0 0 0,7-1 0,-7 0 2,0 0 0,0 0 1,0-1-1,0 0 0,-1 0 1,1-1-1,-1 1 0,0-1 0,6-4 1,5-5 86,13-15 0,-26 25-101,27-30 161,-21 21-59,1 1 0,17-16 0,-22 23-74,0 0-1,-1 0 1,0-1 0,1 0 0,-1 0 0,-1 1-1,1-2 1,-1 1 0,1 0 0,2-8-1,-1-1 80,-1 0 0,3-20 0,2-10 112,-5 34-175,1 1 0,0 0 0,1 0 0,-1 0 0,1 0 0,1 1 0,0 0 0,10-11 0,-10 13-18,0-1 1,1 1-1,0 1 0,0-1 0,0 1 1,0 0-1,1 1 0,14-5 0,6 0 166,35-4 0,-24 5 99,-37 7-288,0-1 0,0 1 0,0 0 0,0 0 0,0 0 0,0 0-1,0 1 1,0-1 0,0 1 0,0-1 0,0 1 0,4 1 0,4 5-3368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29:3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38 6328,'0'0'8866,"-7"-3"-8436,-22-9 2,28 12-382,1 0 1,-1 0-1,1 0 1,-1 0 0,1 0-1,-1 0 1,1 0-1,-1 0 1,1 0 0,-1 0-1,1 0 1,-1 0 0,1 0-1,-1 0 1,1 1-1,-1-1 1,1 0 0,-1 0-1,1 1 1,-1-1-1,1 0 1,-1 0 0,1 1-1,-1-1 1,1 1 0,0-1-1,-1 0 1,1 1-1,0-1 1,-1 1 0,1-1-1,0 1 1,0-1 0,0 1-1,-1-1 1,1 1-1,0-1 1,0 1 0,-3 18 950,3-19-931,0 1-1,0-1 1,0 1-1,0-1 0,0 1 1,0 0-1,0-1 0,0 1 1,0-1-1,0 1 0,1-1 1,-1 1-1,0 0 0,0-1 1,0 1-1,1-1 1,-1 1-1,0-1 0,1 1 1,-1-1-1,0 0 0,1 1 1,-1-1-1,1 1 0,-1-1 1,0 0-1,1 1 1,-1-1-1,1 0 0,-1 1 1,1-1-1,-1 0 0,1 0 1,0 0-1,-1 1 0,1-1 1,-1 0-1,1 0 1,-1 0-1,2 0 0,-4 23 915,1-22-905,1 0 0,-1-1-1,1 1 1,-1 0 0,1 0-1,0 0 1,0 0 0,-1 0-1,1 0 1,0 0 0,0 0-1,0 0 1,0 1 0,0 0 1175,0-26 90,-2 11-958,1 10-224,1 5 82,0-2-57,3 14 50,-3-13-233,1-1 0,-1 0 1,0 0-1,1 1 0,-1-1 0,0 0 0,0 0 0,1 1 0,-1-1 1,0 0-1,1 0 0,-1 0 0,1 0 0,-1 0 0,0 1 1,1-1-1,-1 0 0,0 0 0,1 0 0,-1 0 0,1 0 0,-1 0 1,0 0-1,1 0 0,-1-1 0,1 1 0,-1 0 0,0 0 0,1 0 1,-1 0-1,1-1 0,0-12 75,-1 10-80,0 2 7,0-1 0,0 1-1,0 0 1,0-1 0,0 1 0,-1 0 0,1-1 0,-1 1 0,1 0 0,-1 0-1,1 0 1,-1-1 0,0 1 0,0 0 0,-1-2 0,2 3-5,-1-1 0,1 1 1,-1 0-1,0-1 0,1 1 1,-1 0-1,1 0 0,-1-1 1,1 1-1,-1 0 0,0 0 1,1 0-1,-1 0 0,0 0 0,1 0 1,-1 0-1,1 0 0,-1 0 1,0 0-1,1 0 0,-1 0 1,0 0-1,1 1 0,-1-1 1,1 0-1,-1 0 0,1 1 1,-1-1-1,1 0 0,-1 1 1,1-1-1,-1 1 0,1-1 1,-1 0-1,1 1 0,-1-1 1,1 2-1,-1-2 1,-12 15 5,13-15-7,-1 0 0,1 0-1,0 0 1,0 0-1,0 1 1,0-1 0,0 0-1,0 0 1,0 0 0,0 0-1,0 0 1,0 0-1,0 0 1,0 0 0,0 0-1,0 0 1,0 1-1,-1-1 1,1 0 0,0 0-1,0 0 1,0 0 0,0 0-1,0 0 1,0 0-1,0 0 1,0 1 0,0-1-1,0 0 1,0 0 0,1 0-1,-1 0 1,0 0-1,0 0 1,0 0 0,0 0-1,0 0 1,0 1-1,0-1 1,0 0 0,0 0-1,0 0 1,0 0 0,0 0-1,0 0 1,0 0-1,1 0 1,10-3-30,105-60-2350,-109 59 1067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0:21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81 5416,'0'0'9153,"-10"11"-8845,-67 77 584,66-75-616,-1 0 1,-1-1 0,-21 16-1,28-23-172,-1 0-1,0-1 0,0 0 1,-1 0-1,1-1 0,-1 0 1,0 0-1,0 0 0,-13 1 1,18-3-58,0-1 0,1 0 0,-1 0 0,0 0 0,0-1 0,0 1 0,1-1 0,-1 1 0,0-1 0,1 0 0,-1 0 0,0 0 0,1 0 0,-1-1 0,1 1 0,0-1 0,-1 1 0,1-1 0,0 0-1,0 0 1,0 0 0,0 0 0,0 0 0,1 0 0,-1-1 0,1 1 0,-1 0 0,1-1 0,0 0 0,0 1 0,0-1 0,0 0 0,-1-5 0,1 2 40,0 0 0,0 0 0,1-1 0,-1 1 0,1 0 0,1-1 0,-1 1-1,1 0 1,0 0 0,1-1 0,-1 1 0,1 0 0,0 0 0,5-9 0,3-1 104,0 1 0,1 0 0,17-19 1,-25 30-138,1 0 1,0 0-1,0 1 1,1-1-1,-1 1 1,1 0-1,-1 0 1,1 1-1,0-1 1,0 1-1,0 0 1,1 0-1,-1 1 1,0-1-1,1 1 1,6 0-1,6 0 148,-15 0-159,0 1 0,0-1 0,0 1-1,0 0 1,0 0 0,0 1 0,0-1 0,0 1-1,0-1 1,0 1 0,-1 0 0,1 0 0,0 0-1,3 2 1,-4-2-15,0 0-1,1 1 1,-1-1-1,0 1 1,0-1-1,0 1 1,0 0-1,0 0 1,0 0-1,0 0 1,0 0-1,-1 0 0,1 1 1,-1-1-1,0 0 1,0 1-1,0-1 1,0 1-1,0 0 1,1 4-1,0 14 58,-1 0 1,0-1-1,-2 1 0,-5 33 0,3-21-18,-3 10 48,-1-1 0,-25 82 0,-43 75 140,62-172-136,-16 28 0,28-55-115,1 0 0,0 0 0,0 1-1,0-1 1,0 0 0,0 0 0,0 0 0,0 1 0,0-1 0,0 0 0,-1 0 0,1 0 0,0 0-1,0 0 1,0 1 0,0-1 0,-1 0 0,1 0 0,0 0 0,0 0 0,0 0 0,-1 0-1,1 0 1,0 0 0,0 1 0,0-1 0,-1 0 0,1 0 0,0 0 0,0 0 0,0 0-1,-1 0 1,1 0 0,0 0 0,0 0 0,-1-1 0,-3-6 89,1-18 22,14-34 13,3 1-1,2 1 0,23-57 1,-22 73 4,33-66 0,-40 91-43,0 0 1,0 1 0,2 0-1,-1 1 1,2 0 0,22-19-1,-33 32-71,-1 0 0,1 0 0,-1 0 1,1 0-1,-1 0 0,1 0 0,0 0 0,-1 0 0,1 0 0,0 1 0,0-1 0,-1 1 0,1-1 0,0 1 0,0 0 1,0 0-1,2 0 0,-2 0-7,-1 1 1,0-1-1,1 1 1,-1-1-1,0 1 1,1 0-1,-1-1 1,0 1-1,0 0 1,0 0-1,0 0 1,0 0-1,0 0 1,0 0-1,0 0 1,0 0-1,1 3 1,1 2 7,0 1 0,0 0 0,-1 0 0,0 1 0,0-1 0,1 15 0,0 12 14,-2 0-1,-2 1 1,-6 54 0,-28 100 241,28-163-203,7-25-62,0 0 0,0-1 0,-1 1 0,1 0 0,0 0 0,0 0 0,0 0 0,-1-1 0,1 1 0,0 0 0,-1 0 0,1-1 0,-1 1 0,1 0 0,-1-1 0,1 1 0,-1-1 0,0 1 0,1 0 0,-1-1 0,0 1 0,1-1 0,-2 1 0,11-30 146,19-79 2,24-81 81,-37 144-180,1 1 0,27-48 0,-36 77-52,15-27 8,-21 40-12,0 1-1,0-1 0,0 1 1,0-1-1,1 1 0,-1 0 1,0-1-1,1 1 0,-1 0 1,1 0-1,0 0 0,-1 0 1,1 0-1,0 0 0,-1 1 1,1-1-1,0 0 0,0 1 1,3-1-1,-4 1 0,1 1 0,0-1 0,-1 1 0,1 0 0,-1-1 0,0 1 0,1 0 0,-1 0 0,0 0 0,1 0 0,-1 0 0,0 0 0,0 0 0,0 1 0,0-1 0,0 0 0,0 1 0,0-1 0,0 0 0,0 1 0,-1-1 0,1 1 0,-1 0 0,1-1 0,0 4 0,9 44 0,-9-44 0,7 54-14,23 127-75,-25-162 98,1-2-1,1 1 0,14 25 0,-11-23-42,-8-19 32,0 0 0,0-1 1,0 0-1,1 0 0,0 0 0,0 0 0,0 0 1,9 7-1,-11-10 6,1 0 0,0 0 1,-1 0-1,1-1 0,0 1 1,0-1-1,0 0 0,0 0 0,0 0 1,1 0-1,-1 0 0,0-1 1,0 1-1,0-1 0,1 0 1,-1 0-1,0 0 0,5-1 0,2-1 3,-1 0 0,0 0 0,1 0 0,-1-2 0,0 1 0,0-1 0,0 0 0,-1-1 0,1 0 0,-1 0 0,-1-1 0,1 0 0,-1 0 0,0-1 0,0 0 0,0 0 0,-1-1 0,5-8-1,-7 9 7,0 0-1,-1 0 0,0-1 0,0 0 0,-1 1 0,0-1 0,0 0 0,-1 0 0,1-12 0,-2 16-4,1 0 0,-2 0-1,1 0 1,0 1 0,-1-1-1,0 0 1,0 0 0,0 0-1,0 1 1,-1-1 0,1 0-1,-1 1 1,0 0 0,0-1-1,0 1 1,-1 0 0,1 0-1,-1 0 1,0 0-1,1 0 1,-7-3 0,7 5-7,0 0 0,1 0 0,-1 0 0,0 0 0,0 1 0,0-1 0,0 1 0,0-1 0,0 1 0,-1 0 0,1 0 0,0 0 0,0 0 0,0 0 0,0 0 0,0 1 0,0-1 0,0 1 0,0-1 0,0 1 0,0 0 0,0 0-1,0 0 1,1 0 0,-1 0 0,0 0 0,1 0 0,-1 1 0,-2 2 0,-4 3 3,1 1 0,-1 0 0,2 1 0,-7 10 0,7-9-9,0 0-1,1 0 0,1 1 1,0-1-1,0 1 1,1 0-1,0 0 1,1 1-1,0-1 0,1 0 1,1 1-1,-1-1 1,2 1-1,0-1 1,0 1-1,1-1 1,0 0-1,1 0 0,0 0 1,1 0-1,0 0 1,7 11-1,3 3 16,-9-16 5,0 1 1,1-1 0,0 0 0,0 0 0,13 13 0,-17-20-12,1 0 0,0 0-1,-1-1 1,1 1 0,0 0-1,0-1 1,0 0 0,0 0 0,0 1-1,0-2 1,0 1 0,0 0 0,0-1-1,0 1 1,1-1 0,-1 0 0,0 0-1,0 0 1,0-1 0,1 1 0,-1-1-1,0 0 1,6-2 0,-2 1 18,-1-1 0,0-1 0,1 1 0,-1-1 1,0 0-1,-1 0 0,1-1 0,-1 0 0,9-9 0,3-7 62,19-30-1,-16 22-25,-20 29-57,11-17 45,1 1 0,1 0 0,0 1 0,18-16 1,-26 27-43,0 1 1,0-1-1,0 1 1,0 0 0,0 0-1,1 1 1,0-1-1,-1 1 1,1 1 0,0-1-1,0 1 1,0 0-1,0 0 1,0 1 0,0-1-1,0 1 1,0 1-1,8 1 1,28 11-54,-37-10 34,2-1-1,-1 0 1,0 0-1,0 0 1,1-1-1,12 1 1,-19-2 14,0 0-1,0 0 1,0 0 0,0 0 0,1 0-1,-1 0 1,0 0 0,0 0 0,0 0-1,0 0 1,1 0 0,-1 0 0,0 0-1,0 0 1,0-1 0,0 1 0,1 0 0,-1 0-1,0 0 1,0 0 0,0 0 0,0-1-1,0 1 1,0 0 0,0 0 0,0 0-1,0 0 1,1-1 0,-1 1 0,0 0-1,0 0 1,0 0 0,0 0 0,0-1-1,0 1 1,0 0 0,0 0 0,0 0 0,0-1-1,0 1 1,-1 0 0,-3-13 16,-10-11 66,5 15-68,6 5 1,-1 0 0,0 0 1,0 1-1,0-1 0,-6-2 0,8 5-11,1 0 0,-1 0 0,0 1 0,0-1-1,0 1 1,0-1 0,0 1 0,1 0 0,-1-1 0,0 1 0,0 0 0,0 0 0,0 1 0,0-1-1,0 0 1,0 1 0,0-1 0,-3 2 0,-1 1-4,0 0 0,1 0-1,-1 1 1,1 0 0,-1-1-1,1 2 1,0-1 0,1 1-1,-1 0 1,1 0 0,0 0 0,0 0-1,1 1 1,-1-1 0,-2 8-1,0 0-2,1 0-1,1 0 0,0 0 1,0 0-1,2 1 0,-3 18 1,6-22 4,-1 1 1,1-1-1,1 0 0,0 0 1,0 1-1,1-1 1,8 17-1,-8-19 9,-3-7-7,0 1 1,1-1-1,0 1 0,-1-1 1,1 1-1,0-1 0,0 0 1,-1 1-1,1-1 1,0 0-1,0 0 0,1 0 1,-1 0-1,0 0 0,0 0 1,0 0-1,1 0 1,-1 0-1,0 0 0,1-1 1,-1 1-1,1 0 0,-1-1 1,1 0-1,-1 1 1,1-1-1,-1 0 0,1 0 1,0 0-1,-1 0 0,1 0 1,-1 0-1,1 0 1,-1 0-1,1 0 0,0-1 1,-1 1-1,1-1 0,-1 1 1,0-1-1,1 0 1,-1 0-1,3-1 0,3-2 14,0-1 0,0 1-1,-1-1 1,0-1-1,1 1 1,-2-1-1,7-7 1,-2-2 7,-1 1 1,0-2-1,-2 1 1,1-1-1,-2 0 0,6-18 1,-12 33-23,4-13 33,-1 4-1,1 0 0,0 0 0,0 0 0,7-10 0,-11 20-32,0 0 0,0 0 0,0 0 0,0 0-1,1-1 1,-1 1 0,0 0 0,0 0 0,0 0 0,0 0 0,0 0-1,1 0 1,-1 0 0,0 0 0,0 0 0,0 0 0,0 0 0,1 0 0,-1 0-1,0 0 1,0 0 0,0 0 0,0 0 0,0 0 0,1 0 0,-1 0-1,0 0 1,0 1 0,0-1 0,0 0 0,0 0 0,1 0 0,-1 0-1,0 0 1,0 0 0,0 0 0,0 0 0,0 1 0,0-1 0,0 0 0,1 0-1,6 11 17,4 11 11,4 15-56,38 66 0,-50-99 30,-1-1 0,1 1 0,-1 0 0,1-1-1,0 0 1,0 0 0,1 0 0,-1 0 0,1 0 0,3 2-1,-5-5 3,0 1 0,0 0 0,-1-1 0,1 1 0,0-1 0,0 0 0,0 1-1,0-1 1,0 0 0,0 0 0,0 0 0,0-1 0,-1 1 0,1 0 0,0-1 0,0 1 0,0-1-1,0 0 1,-1 1 0,1-1 0,0 0 0,-1 0 0,1 0 0,2-2 0,15-13 40,0-1 1,17-19-1,14-14 97,-31 31-76,-16 15-37,1-1-1,1 1 1,-1 0 0,1 0-1,0 1 1,-1-1 0,9-3 0,-12 7-22,0-1 0,0 1 1,1-1-1,-1 1 1,0 0-1,0 0 1,1 0-1,-1 0 1,0 0-1,1 0 0,-1 0 1,0 0-1,0 0 1,1 1-1,-1-1 1,2 1-1,-1 0 1,0 0-1,0 1 1,0-1-1,0 1 1,-1-1 0,1 1-1,0 0 1,0-1-1,-1 1 1,1 0-1,1 3 1,1 2 9,0 1-1,-1-1 1,0 1-1,0-1 1,0 1-1,-1 0 1,-1 0-1,2 9 1,-1 10 122,0 29 0,-2-54-127,0-2-8,0 0 1,0 0-1,0 1 1,-1-1-1,1 0 0,0 1 1,0-1-1,0 0 1,0 0-1,1 1 1,-1-1-1,0 0 1,0 0-1,0 1 1,0-1-1,0 0 1,0 0-1,0 1 0,0-1 1,1 0-1,-1 0 1,0 1-1,0-1 1,0 0-1,0 0 1,1 0-1,-1 1 1,0-1-1,0 0 1,1 0-1,-1 0 0,0 0 1,0 0-1,1 1 1,-1-1-1,0 0 1,0 0-1,1 0 1,-1 0-1,0 0 1,0 0-1,1 0 0,14-7 94,10-16 22,-5 0-62,21-21-20,-37 41-44,-1 0 1,1 0-1,-1 0 0,1 1 0,0-1 0,0 1 1,0 0-1,0 0 0,1 1 0,6-2 1,-9 3 2,1 0 0,0 0-1,0 0 1,0 1 0,-1-1 0,1 1 0,0 0 0,0-1 0,-1 1 0,1 1 0,-1-1 0,1 0 0,-1 1 0,1-1 0,-1 1 0,0-1 0,0 1 0,0 0-1,3 4 1,4 3-11,-2 0 0,0 1-1,8 12 1,-11-16 32,-1 0 0,1-1 0,1 1 0,-1-1 0,1 0 0,0 0 0,0 0 0,1-1 0,-1 0 0,1 0 0,0 0 0,0-1 0,0 0 0,10 4 0,-11-6-21,-1 0 1,1 0-1,0-1 1,0 1-1,0-1 1,0 0-1,0-1 0,0 1 1,0-1-1,0 0 1,0 0-1,0-1 1,0 1-1,-1-1 0,1 0 1,0 0-1,-1-1 1,0 1-1,0-1 1,0 0-1,0 0 0,0-1 1,4-3-1,76-88-571,-57 61-3198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0:27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364 688 7736,'0'0'9311,"-11"-9"-8973,-33-31 3,42 38-291,-1 0-1,1 0 1,-1 1-1,1-1 0,-1 1 1,0-1-1,0 1 1,1 0-1,-1 0 1,0 0-1,0 0 1,0 1-1,0-1 1,0 1-1,-6 0 1,-2-1 141,5 1-82,-1 1 0,0-1 1,0 1-1,0 0 0,1 1 0,-1 0 1,1 0-1,-1 0 0,1 0 1,-9 6-1,2-1 154,0 1 1,0 0-1,-19 16 1,24-16-152,-1 0 1,1 1-1,1 0 1,-1 0 0,1 1-1,1 0 1,0 0-1,1 0 1,0 1 0,0 0-1,1 0 1,0 0-1,1 0 1,0 1 0,1 0-1,1-1 1,-1 18-1,1-1 36,0-19-67,0 0 0,1 0 1,2 11-1,-2-17-48,1 0 1,0 0 0,0 0-1,0 0 1,0 0-1,0 0 1,1 0 0,-1 0-1,1 0 1,0-1-1,0 1 1,4 4 0,-1-3 18,-1 0 1,1 0-1,0 0 1,0-1-1,0 1 1,1-1-1,0 0 1,-1-1-1,1 0 1,0 1-1,0-2 1,0 1-1,10 1 1,-6-3 10,0 1 0,0-2 0,0 1 0,0-1 0,0-1 0,0 0 0,17-5 0,-3-2 49,-1-2-1,0 0 1,-1-1-1,0-1 0,36-29 1,-38 26-7,-10 9-28,0 0-1,0-1 1,-1 0 0,0 0 0,-1-1-1,0-1 1,0 1 0,6-12 0,-18 33 100,0 0 0,0 1 0,-1 15 0,3-20-169,1-1-1,0 0 1,1 1-1,-1 0 0,2-1 1,-1 1-1,1-1 1,0 1-1,1-1 1,4 14-1,-4-17 2,0 0 0,0-1-1,0 1 1,1 0 0,-1-1-1,1 0 1,0 0 0,0 1 0,0-2-1,1 1 1,-1 0 0,0-1 0,6 3-1,-7-4-3,0 0 0,0 0 0,0-1 0,0 1 0,0-1 0,0 1 0,0-1 1,0 0-1,0 1 0,0-1 0,0-1 0,0 1 0,0 0 0,1 0 0,-1-1 0,0 1 0,0-1 0,0 0 0,0 1 0,-1-1 0,1 0 0,0 0 0,0 0 0,0 0 0,-1-1 0,1 1 0,0 0 0,1-3 0,0 1 2,-1 0 0,1 0 0,-1 0-1,0 0 1,0 0 0,0-1 0,0 1 0,0-1 0,-1 0 0,0 1-1,1-1 1,-1 0 0,-1 0 0,1 0 0,-1 0 0,1 0-1,-1 0 1,0 1 0,-1-7 0,-1-3 16,-1-1 0,-1 1 0,0 0-1,-7-15 1,9 22-10,-2-1 58,0-1 1,0 1-1,-1 0 0,0 1 0,0-1 1,-8-7-1,16 14-70,0 1 1,0-1 0,0 1-1,-1 0 1,1-1-1,0 1 1,0 0 0,4 3-1,18 4-2,-13-7 1,0 0 0,0-1 0,0-1-1,-1 0 1,1-1 0,0 0 0,-1-1 0,1 0 0,-1-1 0,0 0-1,0-1 1,16-9 0,-7 2 4,-2-1 1,0-1-1,0 0 0,-1-1 1,24-29-1,-18 18 18,-6 8 7,-1 0 0,-1-1 0,-1-1 0,0 0 0,-1-1 0,15-35 0,-13 11 15,12-63-1,-8 28 16,-16 71-44,-1 0 0,0-1 0,0 1 0,-1-1-1,-1 1 1,1-1 0,-1 1 0,-1-1 0,-2-17 0,-2 2-6,5 20-7,-1 0 0,0 0 0,0-1-1,-1 1 1,1 0 0,-1 1 0,-4-8 0,6 11-1,0 1 0,0-1 1,0 1-1,0 0 0,-1-1 0,1 1 0,0-1 0,-1 1 0,1-1 1,0 1-1,-1 0 0,1-1 0,0 1 0,-1 0 0,1-1 1,0 1-1,-1 0 0,1-1 0,-1 1 0,1 0 0,-1 0 0,0-1 1,-7 13 27,6-9-29,1-2-1,-18 30-40,2 2 1,0 0-1,-16 50 0,19-37 6,2 2 0,2 0 0,-4 58 0,12-89 30,-2 31-3,2-1 0,3 52 0,3-64-17,-2-2-5,2-1 1,13 58-1,-15-86 39,-1 0-1,1 0 1,0 0-1,0 0 0,1 0 1,-1 0-1,1 0 0,0-1 1,0 0-1,0 1 0,0-1 1,0 0-1,1 0 1,-1-1-1,1 1 0,0-1 1,0 0-1,0 0 0,0 0 1,0 0-1,0-1 0,1 0 1,-1 0-1,0 0 1,1 0-1,7 0 0,1-1 21,1 1 0,0-2 0,0 0-1,0-1 1,-1 0 0,1-1 0,17-6-1,-23 6-14,-1 0 0,1-1 0,-1 0-1,1 0 1,-1-1 0,0 0 0,-1 0-1,1 0 1,5-7 0,5-8 27,24-33-1,-16 19-4,6-9 9,-2-2 1,-1 0-1,37-86 1,-50 93-26,-2 0 0,-1 0 1,-2-1-1,-2-1 1,6-63-1,-14 95-11,4-35 56,-2-1 0,-3 1-1,-6-55 1,7 98-64,0 0 1,0 0-1,-1-1 0,1 1 0,0 0 1,0 0-1,0 0 0,-1-1 0,1 1 0,0 0 1,0 0-1,0 0 0,-1 0 0,1-1 1,0 1-1,0 0 0,-1 0 0,1 0 1,0 0-1,0 0 0,-1 0 0,1 0 1,0 0-1,-1 0 0,1 0 0,0 0 0,0 0 1,-1 0-1,1 0 0,0 0 0,-1 0 1,1 0-1,0 0 0,0 0 0,-1 0 1,1 0-1,0 0 0,0 1 0,-1-1 1,1 0-1,0 0 0,0 0 0,-1 0 0,1 1 1,0-1-1,0 0 0,0 0 0,0 1 1,-1-1-1,1 0 0,-13 13-35,2 4 24,1 1 0,0 1-1,-9 25 1,9-20-11,-3 8-9,2 0 0,0 2 1,3-1-1,0 1 0,2 0 0,-2 60 1,2-19-5,4-55 17,0 0 0,1-1-1,1 1 1,0 0 0,5 27-1,-5-47 18,4 18-34,1 0 0,7 19-1,-9-31 26,0 0 0,0 0 0,0-1 0,1 1 0,0-1 0,0 0 0,0 0 0,1 0 0,6 6 0,6 9-1,-16-18 9,0 0 0,0 0 1,0-1-1,0 1 0,1 0 0,-1-1 1,1 1-1,-1-1 0,1 1 0,0-1 1,0 0-1,-1 1 0,1-1 0,0 0 0,0 0 1,0-1-1,3 2 0,-2-1 2,3 0 10,-1 1 0,1-1 0,-1 0 0,1-1 0,-1 1-1,1-1 1,-1 0 0,1-1 0,-1 1 0,10-3 0,9-1 85,-21 4-88,0 0 0,0 0 0,0-1 0,0 1 0,-1-1 0,1 0 0,0 1 0,0-1 0,-1-1 0,1 1 0,-1 0 0,1-1 0,-1 1 0,1-1 0,2-3 0,11-13 16,0-1 0,-2-1 0,0 0-1,-2-1 1,0 0 0,-1-1-1,-1 0 1,12-42 0,-19 56-6,-1 0 0,0 0 0,-1 0 0,0 0 0,0-10 0,-1 17 30,0 1-46,0 0 0,0 0 0,0 0 1,-1 0-1,1 0 0,0 0 0,0 0 0,0 1 1,-1-1-1,1 0 0,0 0 0,0 0 0,0 0 1,0 0-1,-1 0 0,1 0 0,0 1 0,0-1 1,0 0-1,0 0 0,0 0 0,0 0 0,-1 1 1,1-1-1,0 0 0,0 0 0,0 0 0,0 1 1,0-1-1,0 0 0,0 0 0,0 0 0,0 1 1,0-1-1,0 0 0,0 0 0,0 0 0,0 1 1,0-1-1,-4 36-16,2 0 1,1 0-1,1 0 1,3 0-1,8 48 0,4-49 12,-6-14 22,-8-19-12,1 1 0,-1-1 0,1 0 1,-1 1-1,1-1 0,0 0 0,-1 0 0,1 0 0,0 0 1,0-1-1,1 1 0,-1 0 0,0-1 0,0 0 1,1 1-1,-1-1 0,1 0 0,-1 0 0,1 0 1,0-1-1,-1 1 0,1-1 0,0 1 0,-1-1 1,1 0-1,0 0 0,4-1 0,-2 1 9,1-1 1,0 1-1,-1-2 0,1 1 0,-1 0 0,1-1 1,-1 0-1,0-1 0,0 1 0,0-1 1,0 0-1,6-5 0,18-16 56,-18 16-47,0 0-1,-1-1 1,0-1 0,10-12-1,-5 1 18,-1-1 0,-1 0-1,-1-1 1,-1 0 0,14-43-1,-1 14 113,-14 32 6,-10 20-157,0-1 0,0 1 0,1 0 0,-1 0 0,0-1 0,0 1 0,0 0 0,1-1 0,-1 1 0,0 0 0,0 0 0,0-1 0,1 1 0,-1 0 0,0 0 0,1 0 0,-1 0 0,0-1 0,1 1-1,-1 0 1,0 0 0,1 0 0,-1 0 0,0 0 0,1 0 0,-1 0 0,0 0 0,1 0 0,-1 0 0,0 0 0,1 0 0,-1 0 0,0 0 0,1 0 0,-1 0 0,0 0 0,1 1 0,14 11 59,12 26-28,-25-34-25,10 18 13,-2 0 1,0 1-1,-2 0 0,0 1 0,7 44 1,-10-49-13,-1 4 57,2 41 0,-4-33 6,-2-29-61,0 0 0,0-1 0,0 1 0,0 0 0,0-1 0,0 1 0,0 0 0,0-1 0,-1 1 0,1 0 0,0-1 0,-1 1 0,0-1 0,1 1 0,-1-1 0,0 1-1,0-1 1,0 1 0,0-1 0,-2 2 0,2-2-7,-1 0-1,1 0 1,0-1 0,-1 1-1,1-1 1,-1 0 0,1 1-1,-1-1 1,1 0-1,-1 0 1,1 0 0,-1 0-1,1 0 1,-1 0-1,1 0 1,-1 0 0,1-1-1,0 1 1,-1 0 0,1-1-1,-1 1 1,1-1-1,-2-1 1,-16-5 20,1-2 0,0 0 0,0-1 0,1-1 0,0-1 0,1 0-1,0-2 1,-17-17 0,17 12 202,15 16-225,6 3-2,3 3-2,71 24 1,-51-16 0,0-1 0,1-2 0,35 6 0,-58-14 0,0 0 0,0 0 0,0 0 0,-1-1 0,1 0 0,0 0 0,-1-1 0,1 1 0,-1-1 0,1 0 0,-1-1 0,8-4 0,1-2 0,0 0 0,-1-1 0,14-13 0,-16 13 0,-1-2 0,0 1 0,-1-1 0,0-1 0,10-17 0,29-72 0,-32 65 0,-12 28 0,-1 0 0,1-1 0,-2 0 0,4-18 0,-22 96 0,11-40 0,-1 48 0,6-63 0,1 1 0,0-1 0,1 1 0,0-1 0,7 23 0,-7-31 0,0 0 0,0-1 0,0 1 0,1-1 0,-1 1 0,1-1 0,0 0 0,1 0 0,-1 0 0,1-1 0,0 1 0,-1-1 0,2 0 0,4 3 0,-6-4 0,0 0 0,0-1 0,1 0 0,-1 0 0,0 0 0,0 0 0,1 0 0,-1-1 0,1 1 0,-1-1 0,0 0 0,1 0 0,-1 0 0,1 0 0,-1-1 0,0 0 0,1 1 0,-1-1 0,0 0 0,0-1 0,6-2 0,3-3 0,0-1 0,-1 0 0,0-1 0,0 0 0,-1 0 0,0-1 0,12-16 0,1-7 0,25-45 0,-38 62 0,-8 14 0,0 0 0,0-1 0,0 1 0,0-1 0,-1 0 0,1 1 0,-1-1 0,0 0 0,0 0 0,0 0 0,0 0 0,0 0 0,-1 0 0,1 0 0,-1 0 0,0 0 0,0 0 0,-1-6 0,1 9 0,-1 0 0,0 1 0,0-1 0,1 0 0,-1 1 0,0-1 0,1 1 0,-1-1 0,0 1 0,1-1 0,-1 1 0,1-1 0,-1 1 0,1-1 0,-1 1 0,1 0 0,-1 0 0,1-1 0,-1 2 0,0-1 0,-1 3 0,0-1 0,0 1 0,0 0 0,0-1 0,0 1 0,1 0 0,-1 0 0,1 0 0,0 1 0,1-1 0,-1 0 0,1 0 0,0 0 0,0 9 0,0-10 0,1 1 0,-1-1 0,1 1 0,0-1 0,0 0 0,0 1 0,0-1 0,1 0 0,-1 0 0,1 1 0,0-1 0,0 0 0,0-1 0,0 1 0,0 0 0,1-1 0,-1 1 0,5 2 0,-3-2 0,0-1 0,0 0 0,0 0 0,0 0 0,0-1 0,1 0 0,-1 1 0,1-1 0,-1-1 0,0 1 0,1-1 0,0 0 0,-1 0 0,1 0 0,-1 0 0,1-1 0,-1 0 0,0 0 0,6-1 0,-8 1 0,1 0 0,0-1 0,0 1 0,-1-1 0,1 1 0,0-1 0,-1 0 0,0 0 0,1 0 0,-1 0 0,0-1 0,0 1 0,0 0 0,-1-1 0,1 1 0,0-1 0,-1 0 0,0 0 0,0 1 0,0-1 0,0 0 0,0 0 0,0 0 0,-1 0 0,1 0 0,-1 0 0,0 0 0,0-5 0,0 3 0,-1 0 0,1 1 0,-1-1 0,0 1 0,0-1 0,-1 1 0,1-1 0,-1 1 0,0 0 0,0 0 0,0 0 0,-6-7 0,3 5 0,0 2 0,0-1 0,0 0 0,0 1 0,-1 0 0,0 0 0,-11-5 0,-26-18 0,43 26 0,0 1 0,0 0 0,0-1 0,0 1 0,0 0 0,0-1 0,0 1 0,1 0 0,-1-1 0,0 1 0,0 0 0,0-1 0,1 1 0,-1 0 0,0 0 0,0-1 0,1 1 0,-1 0 0,0 0 0,1-1 0,-1 1 0,0 0 0,1 0 0,-1 0 0,0 0 0,1 0 0,-1-1 0,0 1 0,1 0 0,-1 0 0,0 0 0,1 0 0,-1 0 0,1 0 0,15-5 0,-10 4 0,26-4 0,55-3 0,-55 7 0,-14 1 0,0 0 0,0 0 0,32 7 0,-45-6 0,0-1 0,0 2 0,0-1 0,0 0 0,0 1 0,0 0 0,0 0 0,-1 1 0,1-1 0,-1 1 0,0 0 0,1 0 0,-1 1 0,-1-1 0,1 1 0,5 6 0,-6-6 0,0 1 0,0 0 0,0 0 0,-1 0 0,0 0 0,0 1 0,0-1 0,0 0 0,-1 1 0,0-1 0,0 1 0,-1 0 0,1-1 0,-1 1 0,-1 0 0,1-1 0,-1 1 0,-2 10 0,2-1 0,1-15 0,1 0 0,-1 0 0,0 0 0,0 0 0,0 0 0,1 1 0,-1-1 0,0 0 0,0 0 0,1 0 0,-1 0 0,0 0 0,0 0 0,1 0 0,-1 0 0,0 0 0,0 0 0,1 0 0,-1 0 0,0-1 0,0 1 0,1 0 0,-1 0 0,0 0 0,0 0 0,0 0 0,1 0 0,-1 0 0,0-1 0,0 1 0,0 0 0,1 0 0,-1 0 0,0-1 0,0 1 0,0 0 0,0 0 0,0 0 0,0-1 0,1 1 0,9-11 0,17-32 0,-14 22 0,1-1 0,1 2 0,24-27 0,-39 47 0,0 0 0,1 0 0,-1-1 0,0 1 0,0 0 0,1 0 0,-1 0 0,0-1 0,1 1 0,-1 0 0,0 0 0,1 0 0,-1 0 0,0 0 0,1 0 0,-1 0 0,0 0 0,1 0 0,-1 0 0,0 0 0,1 0 0,-1 0 0,0 0 0,1 0 0,-1 0 0,0 0 0,1 0 0,-1 0 0,0 1 0,1-1 0,-1 0 0,1 1 0,10 11 0,5 21 0,4 14 0,2-1 0,36 57 0,-45-82 0,-7-11 0,0 0 0,1-1 0,0 0 0,0 0 0,13 12 0,-14-18 0,-5-5 0,-5-12 0,2 7 0,-23-59 800,10 33-5839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0:27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16184,'0'0'1471,"62"34"-1623,-52-28 32,-10-4 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0:27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12760,'0'0'1512,"72"29"-1880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03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1270 6520,'0'0'4930,"9"-12"-4450,136-194 1687,-140 197-2087,50-80 891,56-124 1,-80 144-514,-8 18 1,-1-1 1,-3-1-1,18-74 0,-32 102-304,22-145 782,-25 147-738,-1 1 1,-1 0-1,-1-1 0,-1 1 0,-8-37 0,2 39 147,7 20-338,1 0-1,0 0 0,0-1 1,0 1-1,-1 0 1,1 0-1,0 0 0,0 0 1,-1-1-1,1 1 1,0 0-1,0 0 0,-1 0 1,1 0-1,0 0 1,0 0-1,-1 0 0,1 0 1,0 0-1,-1 0 1,1 0-1,0 0 0,0 0 1,-1 0-1,1 0 1,0 0-1,-1 0 1,1 0-1,0 0 0,0 0 1,-1 0-1,1 0 1,0 0-1,-1 1 0,-2 2 19,0 1 1,0-1-1,0 1 0,0 0 0,1 0 0,-3 6 0,-18 37 5,2 1 1,2 1-1,-13 54 0,-11 29 4,10-43-42,-108 310-69,70-188 48,-12 37-4,57-178 75,19-53-2,0 1 1,0 0-1,2 0 1,1 0-1,0 1 1,-2 29 0,5-38 2,1 10 127,5-18-40,6-10 33,8-14-66,-2 0 0,0-1-1,22-41 1,8-10 49,104-126 180,63-97-13,-175 234-268,1-3 127,39-84 0,-63 93 59,-8 32 20,-8 25-221,1 25 77,23 163-68,-22-176-30,1 0-1,0 0 1,1-1 0,0 1 0,1-1 0,0 0 0,1-1 0,0 1 0,1-1 0,9 11 0,-14-19-7,0 1 0,0-1-1,1 0 1,-1 0 0,1 0 0,-1 0 0,1 0 0,0-1-1,-1 1 1,1-1 0,0 0 0,0 0 0,0 0-1,0 0 1,3 0 0,0 0 2,0 0 1,0-1-1,0 0 0,-1-1 1,1 1-1,0-1 0,9-2 1,1-2 2,0-1 1,0-1-1,-1 0 1,26-16 0,-11 4 4,4-1 18,0-2 0,-2-1 0,46-43 0,-45 35 20,-18 18-18,-1-2 1,16-18-1,-27 29-21,0 0 0,0-1 0,0 1 0,-1-1 1,1 0-1,-1 1 0,0-1 0,-1 0 0,1-1 1,-1 1-1,0 0 0,0 0 0,0-7 0,-1 11-5,0 0-1,0-1 0,0 1 0,0-1 1,0 1-1,0-1 0,0 1 0,-1-1 1,1 1-1,0 0 0,-1-1 0,1 1 1,-1-1-1,0 1 0,0 0 0,1 0 1,-1-1-1,0 1 0,0 0 0,0 0 1,0 0-1,0 0 0,0 0 0,-3-1 1,2 1 0,0 0 0,0 1 0,0-1-1,-1 1 1,1 0 0,0 0 0,0 0 0,-1 0 0,1 0 0,0 0 0,0 1 0,0-1 0,-1 1 0,-2 0 0,-7 4 13,0 0 1,0 1-1,1 0 0,-17 13 1,20-13-19,0 0 0,1 1 1,0 0-1,0 0 0,1 1 0,0 0 1,0 0-1,1 0 0,0 1 0,0-1 1,1 1-1,0 1 0,1-1 0,-3 11 1,3-8-1,1 1 0,0-1 0,1 0 0,0 1 0,1-1 0,1 1 1,0-1-1,0 0 0,2 1 0,6 22 0,-4-20 1,-2-3 6,1 0 0,0-1-1,7 11 1,-10-19-7,1 0 0,-1-1 0,1 1 0,0-1 0,0 0 0,0 0 0,0 1 0,0-1 0,1 0 0,-1-1 0,0 1 0,1 0 0,0-1 0,-1 1 0,1-1 0,0 0 0,4 2 0,9 0 21,-12-1-14,0-1 0,0 0-1,0 0 1,1-1-1,-1 1 1,0-1 0,0 0-1,0 0 1,1 0 0,5-2-1,6-2 19,-1-2 0,29-13-1,5-3 29,-22 8-24,0 0-1,-1-1 1,-1-2 0,0-1-1,25-24 1,9-5 41,23-21 4,-46 37-37,70-46 1,-74 51 16,-30 25-48,-1-1 0,1 0 1,0 0-1,-1 0 0,0 0 0,1 0 0,-1 0 0,0-1 0,0 1 1,0 0-1,0 0 0,0-1 0,0-4 0,-1 7-6,0-1-1,0 1 0,0 0 1,0-1-1,0 1 1,0 0-1,0-1 1,0 1-1,0 0 0,-1 0 1,1-1-1,0 1 1,0 0-1,0 0 1,0-1-1,-1 1 0,1 0 1,0 0-1,0-1 1,0 1-1,-1 0 1,1 0-1,0 0 0,0 0 1,-1-1-1,1 1 1,0 0-1,-1 0 1,1 0-1,0 0 0,0 0 1,-1 0-1,1 0 1,0 0-1,-1 0 1,1 0-1,0 0 0,-1 0 1,1 0-1,0 0 1,0 0-1,-1 0 1,1 0-1,0 0 0,-1 0 1,1 0-1,-18 7 17,13-5-17,-16 7 0,0 0 1,0 1-1,1 1 1,0 1 0,1 1-1,1 0 1,0 2 0,-24 24-1,25-22 5,1 1-1,1 0 0,0 1 1,2 1-1,0 1 0,1-1 1,1 2-1,-13 37 0,23-56-6,0-1 1,0 1-1,1-1 0,-1 1 1,1-1-1,0 1 0,-1 0 1,1-1-1,0 1 0,1 0 1,-1-1-1,0 1 0,1-1 1,0 1-1,-1 0 0,1-1 0,0 0 1,0 1-1,0-1 0,1 1 1,-1-1-1,1 0 0,-1 0 1,1 0-1,0 0 0,0 0 1,-1 0-1,1 0 0,1-1 1,-1 1-1,4 1 0,-3-1 0,1-1 0,0 1 1,0-1-1,0 0 0,0 0 0,0-1 0,0 1 0,0-1 0,0 0 1,0 0-1,1 0 0,-1-1 0,0 1 0,0-1 0,0 0 0,0 0 1,-1 0-1,1-1 0,0 0 0,4-2 0,4-3 7,0-1-1,-1-1 0,0 0 0,-1 0 1,0-1-1,0 0 0,-1-1 1,14-20-1,2-11 28,24-53 0,-31 60-27,-9 19 0,-7 14-5,-1-1 0,1 1 0,-1-1 0,1 0 0,-1 1 0,0-1 0,0 0 0,0 0 0,0-5 0,0 5-1,0 0 0,0 0 0,0 1 0,0-1 0,0 1 0,0-1 0,1 1 0,-1-1 0,3-1 0,-4 5 0,0 0 0,0 1 0,1-1 0,-1 1 0,0-1 0,0 0 0,0 1 0,-1-1 0,1 0 0,0 1 0,0-1 0,-1 0 0,1 1 0,-1-1 0,0 2 0,-12 23 0,8-16 0,-16 32 0,8-18 0,-11 28 0,-88 209 12,66-161 2,21-50 53,-61 90 0,31-51 61,54-87-108,-1 0 1,1 0-1,0 0 0,0 0 0,0 0 0,0 0 1,0 0-1,0 0 0,1 0 0,-1 1 0,1-1 1,-1 4-1,37-38 94,152-209 4,-81 93-80,74-94 68,-120 166-95,-28 34 0,53-55 0,-20 25 32,-62 61 1,-4 10-41,1 0 0,-1 0-1,0 1 1,0-1 0,0 0-1,0 0 1,1 1-1,-1-1 1,0 0 0,1 0-1,-1 1 1,0-1 0,1 0-1,-1 1 1,1-1 0,0 0-1,-1 1 1,1-1 0,-1 1-1,1-1 1,0 1 0,-1-1-1,2 0 1,-1 1 6,-1-2 0,-1 8-6,0-1-1,-1 0 0,1 0 0,-1 1 0,0-1 1,0 0-1,-1-1 0,1 1 0,-8 8 0,5-4-1,-66 94-1,29-45 0,35-47-6,1 0 0,1 0 1,0 0-1,0 1 0,1-1 0,-4 21 0,-9 75-54,14-78 52,1 16-43,3-42 45,-1-1 1,0 1 0,1 0 0,-1-1 0,1 1-1,0 0 1,0-1 0,0 1 0,0-1 0,0 1-1,1-1 1,-1 0 0,3 3 0,-2-5 7,-1 0 1,1 0-1,0 0 1,0-1-1,-1 1 1,1-1-1,-1 1 1,1-1-1,0 0 1,-1 0-1,1 1 1,-1-1-1,3-2 0,0 0 4,10-5-1,-1-2 1,1 1-1,-2-2 1,1 0-1,-2 0 0,1-1 1,11-18-1,64-103 50,-40 57-17,-16 24-10,40-93 1,-52 113-29,-19 32 0,0 0 0,1 0 0,-1 0 0,0 0-1,0-1 1,0 1 0,0 0 0,1 0 0,-1 0 0,0 0 0,0 0-1,0 0 1,1 0 0,-1 0 0,0 0 0,0 0 0,1 0 0,-1 0-1,0 0 1,0 0 0,0 1 0,0-1 0,1 0 0,-1 0 0,0 0-1,0 0 1,0 0 0,1 0 0,-1 0 0,0 1 0,0-1 0,0 0-1,0 0 1,0 0 0,1 0 0,-1 0 0,0 1 0,0-1 0,0 0-1,0 0 1,0 0 0,0 1 0,0-1 0,0 0 0,0 0-1,0 0 1,0 1 0,0-1 0,0 0 0,0 0 0,0 0 0,0 1-1,0-1 1,0 0 0,0 0 0,0 0 0,0 1 0,1 11-23,-17 97-64,7-54 76,7-42 10,0 0 1,1 0-1,1 0 1,0 0-1,1 0 0,0 0 1,1 0-1,0 0 1,1 0-1,0 0 1,8 16-1,-10-27 1,1 1 1,-1 0-1,1-1 0,0 1 1,0-1-1,0 1 0,1-1 0,-1 0 1,0 0-1,1 0 0,-1-1 1,1 1-1,0 0 0,0-1 0,0 0 1,2 2-1,1-2 1,1 1 1,-1-1-1,0 0 1,0 0-1,0-1 1,1 1-1,10-2 1,-5-1 1,0 0 0,-1 0 0,1-1 1,-1-1-1,0 0 0,0 0 0,0-1 0,13-8 0,1-4 38,-1-1 0,-1-1-1,39-41 1,-57 54-28,0 0 0,-1-1 0,0 1-1,-1-1 1,1 0 0,-1 0 0,-1 0 0,1 0-1,-1-1 1,1-10 0,-2 12-1,0 0 0,0 0 0,-1-1 0,0 1 0,0 0 0,0-1 0,-1 1-1,0 0 1,-1 0 0,1 0 0,-1-1 0,-5-9 0,7 15-10,-1 0-1,1-1 1,-1 1-1,0 0 1,0 0 0,1 0-1,-1 0 1,0 0-1,0 1 1,0-1 0,0 0-1,0 0 1,0 1-1,0-1 1,0 0 0,0 1-1,0-1 1,-1 1-1,1-1 1,0 1-1,0 0 1,0 0 0,-2-1-1,0 1 1,1 1 0,0-1-1,0 0 1,-1 1 0,1 0 0,0-1-1,0 1 1,0 0 0,0 0 0,0 0-1,0 1 1,-2 0 0,-5 5-8,1 1-1,-1 0 1,-12 17 0,20-25 3,-4 7-1,1-1 0,0 1 0,0-1 1,0 1-1,1 0 0,0 1 0,1-1 0,-1 0 0,1 1 0,1-1 0,-1 1 0,1 0 0,0 13 0,1-12-1,1 1 1,0 0-1,1-1 1,-1 1 0,2 0-1,-1-1 1,2 0 0,-1 0-1,1 0 1,8 14-1,-9-19 3,0 0-1,0 0 1,0-1-1,1 1 1,0-1-1,-1 0 1,1 1-1,0-2 1,0 1-1,1 0 1,-1-1-1,1 0 0,-1 0 1,1 0-1,0-1 1,-1 0-1,1 1 1,0-2-1,0 1 1,0 0-1,0-1 1,6-1-1,-3 1 4,0-1 1,0 0-1,0 0 1,0-1-1,0 0 0,-1 0 1,1-1-1,-1 0 1,0 0-1,1-1 1,-2 0-1,1 0 0,9-8 1,35-37 61,-28 26-6,27-21 0,-35 31-17,21-23 0,-23 22 29,28-23 1,-36 33-54,12-7 98,-10 14-66,-3 11-40,-4-3-6,-1 0 0,0 1-1,0-1 1,-1 0 0,-6 20-1,-5 26 63,12-42 52,4-13-14,6-20 38,0 1-114,12-21 51,3 1 0,1 2 1,32-35-1,-54 66-68,1 0 0,-1 1 0,1 0 0,-1 0 0,1 0 0,0 0 0,0 1 0,0-1 0,0 1 0,1 0 0,-1 0 0,1 1 0,-1-1 0,1 1 0,0 0-1,-1 0 1,8 0 0,-12 1-6,1 1-1,-1-1 0,1 0 0,-1 0 0,0 1 0,1-1 0,-1 0 0,0 1 0,1-1 0,-1 0 0,0 1 0,1-1 0,-1 0 0,0 1 1,0-1-1,1 1 0,-1-1 0,0 0 0,0 1 0,0-1 0,0 1 0,0-1 0,0 1 0,1-1 0,-1 1 0,0-1 0,0 1 1,0-1-1,0 1 0,-1-1 0,1 1 0,0-1 0,0 0 0,0 1 0,0 0 0,-5 23-1,4-18 3,-3 9-1,0 0 0,-8 19 0,-7 26 3,16-49-6,2-10 0,0 0 0,1 0 0,0 0 0,-1 1 0,1-1 0,0 0 0,-1 0 0,1 0 0,0 1 0,0-1 0,0 0 0,0 0 0,0 1 0,0-1 0,1 1 0,4 17 0,-5-18 0,0 0 0,0 0 0,0 0 0,0 0 0,0 0 0,0 0 0,0 0 0,0 0 0,1 0 0,-1 0 0,0 0 0,1 0 0,-1 0 0,0 0 0,1 0 0,-1 0 0,1-1 0,-1 1 0,1 0 0,0 0 0,-1-1 0,1 1 0,0 0 0,0-1 0,-1 1 0,1-1 0,0 1 0,0-1 0,0 1 0,0-1 0,0 1 0,0-1 0,0 0 0,0 0 0,1 1 0,10-1 19,0-1 0,-1-1-1,1 1 1,0-2 0,0 1 0,-1-2 0,0 0-1,0 0 1,17-9 0,17-6 26,43-22 50,-29 13-44,12 3 77,-65 23-130,0 0 0,1 1 0,0-1 0,-1 1 0,1 1 0,0-1 0,-1 1 0,1 0 0,0 1 0,-1-1 0,1 2 0,-1-1 0,1 1 0,-1-1 0,1 2 0,-1-1 0,11 7 0,-11-9-16,-6 0 37,-7-6 28,3 2-40,-1 1 0,0-1-1,0 1 1,0 0 0,-1 1 0,1-1 0,-1 1 0,0 0 0,1 1 0,-8-2-1,3 1 6,0 0 0,-1 1 0,1 0 0,-21 2-1,20 0-8,-1 1-1,0 1 0,1 0 1,0 1-1,0 0 0,0 0 1,0 1-1,-17 11 0,22-12 0,0 0 0,1 0 1,0 0-1,0 1 0,0 0 0,0 0 0,1 0 0,0 1 1,0-1-1,0 1 0,1 0 0,0 0 0,0 1 0,1-1 0,-1 0 1,-1 11-1,3-12-1,1 1-1,0 0 1,1 0 0,-1 0 0,1 0 0,0-1 0,1 1-1,-1 0 1,1-1 0,5 11 0,-3-6-1,2 1 0,0-1 0,0 0 0,12 14 0,-14-20 0,0 0 1,0 0-1,1-1 0,0 1 0,0-1 1,0 0-1,0 0 0,0-1 0,1 1 1,-1-1-1,1 0 0,0-1 0,-1 1 0,1-1 1,0 0-1,0-1 0,0 0 0,8 0 1,-4 0 5,0-1 0,0-1 0,0 0 0,0 0 0,0-1 0,-1 0 1,1 0-1,-1-1 0,0-1 0,10-5 0,14-12 30,-1-2 0,-1 0 0,38-39 0,-14 8 30,-30 33-7,-2-1 1,-1-2 0,-1 0-1,22-33 1,-52 86 16,1 0 0,-5 34 0,9-29-88,1 1-1,2 58 1,1-88 4,0 1-1,1 0 1,0-1 0,0 1 0,0-1 0,0 0 0,1 1-1,0-1 1,0 0 0,0 0 0,0 0 0,4 4 0,-5-6 3,0-1 0,1 1 0,-1-1 0,1 1 1,0-1-1,-1 1 0,1-1 0,0 0 0,0 0 0,0 0 1,0 0-1,-1 0 0,1-1 0,1 1 0,-1-1 0,0 1 1,0-1-1,0 0 0,0 1 0,0-1 0,0 0 0,0 0 1,0-1-1,1 1 0,-1 0 0,0-1 0,3-1 0,5-2 14,0 0 0,0-1 0,-1 0 0,0-1-1,0 0 1,-1 0 0,1-1 0,13-14 0,3-8 115,25-35-1,-36 45-10,-1-6 262,-11 22-101,-5 15-148,1-6-135,0 2 24,-95 337 217,68-260-276,-3-2 1,-44 82-1,67-148 22,-1 0 0,-1 0 1,-1-1-1,0-1 0,-28 28 1,35-38 14,-1-1 1,1 0-1,-1 0 1,0 0-1,-1-1 0,1 1 1,0-2-1,-13 5 1,15-6 9,-1 0 0,1-1 1,-1 1-1,1-1 0,-1 0 0,0 0 1,1-1-1,-1 1 0,1-1 0,-1 0 1,1 0-1,0 0 0,-1-1 0,-6-3 1,7 3 6,0 0 0,1-1 0,-1 0 0,1 1 0,-1-1 1,1 0-1,0 0 0,0-1 0,1 1 0,-1-1 0,1 1 1,-1-1-1,1 0 0,0 0 0,0 0 0,1 0 0,0 0 0,-1-1 1,1 1-1,0 0 0,1-1 0,-1 1 0,1-5 0,0 1 7,0 1-1,1-1 1,0 0-1,0 1 1,0-1-1,1 1 0,0 0 1,1 0-1,0 0 1,0 0-1,0 0 1,9-12-1,6-6-16,2 1 0,1 1 0,1 1 0,1 0 0,0 2 0,2 1 0,0 0 0,34-17 0,-20 16 0,59-23 0,-84 38 0,-1 1 0,1 1 0,-1 0 0,1 0 0,0 1 0,0 1 0,0 0 0,22 3 0,-25-1 0,-1 0 0,0 2 0,0-1 0,0 1 0,0 1 0,10 4 0,-16-6 0,0 1 0,0 0 0,0-1 0,0 1 0,0 1 0,-1-1 0,1 1 0,-1-1 0,0 1 0,0 0 0,0 0 0,-1 0 0,1 1 0,-1-1 0,2 6 0,8 34 872,-6-17-5783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05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85 394 5520,'0'0'7068,"-11"4"-6750,-33 16 33,42-19-245,0-1 0,0 1 0,1 0 0,-1 0 0,0-1 0,1 1-1,-1 0 1,0 1 0,1-1 0,-1 0 0,1 0 0,0 1 0,-1-1 0,1 1 0,0-1 0,0 1 0,0-1 0,0 1 0,-1 1 0,2-2-22,1-1 1,-1 0 0,0 0-1,1 0 1,-1 0 0,1 0-1,-1 0 1,0 0 0,1 0-1,-1 0 1,0 0 0,1 0-1,-1 0 1,0 0 0,1 0-1,-1-1 1,0 1 0,1 0-1,-1 0 1,0 0 0,1 0-1,-1-1 1,0 1 0,0 0-1,1 0 1,-1-1 0,0 1-1,0 0 1,1 0 0,-1-1 0,0 1-1,0 0 1,1-1 0,19-16 692,-8 7-347,3-3-100,-1-1 0,0 0 0,-1 0 0,11-18 0,-8 12 262,28-29 1,-35 39-338,0 0-1,-1-1 1,-1 0 0,12-23 0,5-5 508,-15 18 128,-7 17 8,-5 17-453,0 3-344,1 0 1,0 0-1,1 0 0,0 0 1,2 1-1,2 18 0,-2-27-69,0-1-1,0 0 1,1 1-1,0-1 1,1 0-1,0 0 1,0-1-1,0 1 1,1 0-1,0-1 1,0 0-1,0 0 0,1 0 1,0-1-1,11 10 1,-12-12-12,0-1-1,0 0 1,1 0 0,-1 0 0,1 0 0,-1-1-1,1 0 1,0 1 0,0-2 0,-1 1-1,1-1 1,0 1 0,0-1 0,0-1 0,0 1-1,0-1 1,-1 0 0,1 0 0,0 0 0,-1 0-1,1-1 1,5-3 0,5-1 24,-1-2-1,-1 0 1,1 0 0,-1-1 0,19-17-1,-22 16-4,0 0-1,0-1 1,-1 0 0,-1 0-1,1-1 1,-2 0-1,0 0 1,0-1-1,-1 0 1,7-24-1,-5 12 71,-1 0 98,1 0-1,1 1 1,20-37-1,-29 61-198,0-1-1,1 1 0,-1 0 1,0-1-1,0 1 1,1 0-1,-1 0 1,0-1-1,0 1 1,1 0-1,-1 0 1,0-1-1,1 1 1,-1 0-1,1 0 1,-1 0-1,0 0 1,1-1-1,-1 1 0,0 0 1,1 0-1,-1 0 1,1 0-1,-1 0 1,0 0-1,1 0 1,-1 0-1,1 0 1,-1 0-1,0 0 1,1 0-1,-1 1 1,1-1-1,-1 0 0,1 0 1,16 14 116,13 27-73,-28-36-31,8 11 0,-1 1-1,0 0 1,-2 1 0,0-1 0,-1 1 0,0 1-1,-2-1 1,0 1 0,1 23 0,-5-35-12,1 0 1,-1 0-1,-1 1 1,0-1-1,0 0 1,0 0-1,-1 0 1,-2 8-1,3-14-3,0 1-1,0 0 1,0 0 0,-1 0-1,1 0 1,0-1-1,-1 1 1,1 0-1,-1-1 1,1 0-1,-1 1 1,0-1-1,1 0 1,-1 0-1,0 0 1,0 0 0,0 0-1,0 0 1,0 0-1,0-1 1,0 1-1,0-1 1,-1 1-1,1-1 1,0 0-1,0 0 1,0 0-1,0 0 1,0 0 0,-4-1-1,-2-1 10,0 0-1,1-1 0,-1 1 1,1-1-1,0-1 1,0 1-1,0-1 1,-7-6-1,3 2 20,0 0 0,1-1-1,0 0 1,-9-11 0,17 17-4,-3-4 25,15 6-34,149 29 61,27 15 71,-131-38 10,-44-4-396,-11-9-2986,-1 5 1508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05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 16384,'0'0'3183,"97"-40"-3271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00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26 119 7832,'0'0'3342,"-4"-9"-3015,-12-31-11,15 38-237,0 1 0,0-1 0,1 1 0,-1-1 0,1 0-1,-1 1 1,1-1 0,0 0 0,0 1 0,-1-1 0,1 0 0,0 1 0,0-1 0,1 0 0,-1 1 0,0-1-1,1 0 1,-1 1 0,1-1 0,-1 1 0,1-1 0,0 0 0,-1 1 0,1 0 0,0-1 0,0 1 0,0-1-1,0 1 1,0 0 0,1 0 0,-1 0 0,0 0 0,1 0 0,-1 0 0,0 0 0,1 0 0,1-1 0,3 0 106,0 0 0,0 1 1,0-1-1,0 1 0,0 0 1,0 1-1,8 0 0,43 2 650,-33-1-430,44-2 0,37-5-1888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07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125 220 5224,'0'0'6721,"-2"-12"-6353,0 3-337,1-1 261,0-1 0,-1 1 1,-1-1-1,0 1 0,0 0 1,-1 0-1,-8-14 0,10 20-25,0-1 0,0 0 0,0 0 0,0 0 0,1 0 0,-2-7 0,3 8-23,-1 0-1,0 0 1,0 0 0,0 0-1,-1 1 1,1-1 0,-1 0-1,0 1 1,0-1 0,-5-5-1,5 0 768,2 9-989,0 0 0,1 0 0,-1 0 0,0-1 0,0 1 0,0 0 0,0 0 0,0 0 0,0 0 0,0 0 0,0-1-1,0 1 1,0 0 0,0 0 0,0 0 0,0 0 0,0-1 0,0 1 0,0 0 0,0 0 0,0 0 0,0 0-1,0 0 1,0-1 0,-1 1 0,1 0 0,0 0 0,0 0 0,0 0 0,0 0 0,0 0 0,0-1 0,0 1 0,0 0-1,-1 0 1,1 0 0,0 0 0,0 0 0,0 0 0,0 0 0,0 0 0,-1 0 0,1 0 0,0 0 0,0 0 0,0 0-1,0 0 1,0 0 0,-1 0 0,1 0 0,0 0 0,1 1 111,-1 1-1,1 0 1,-1 0-1,1-1 1,-1 1-1,1 0 1,-1 0-1,0 0 1,0 0-1,0-1 1,0 1 0,0 0-1,-1 3 1,1-2-132,-19 405 2129,8-326-1639,-2 10 352,13-88-704,0 0 0,-1-1 0,0 1 0,0 0-1,0-1 1,-2 6 0,3-9-126,0 0 0,0 0 0,0 1 0,0-1 0,0 0 0,0 0 0,0 0 0,0 0 0,0 0 0,0 0 0,0 0 0,-1 0 0,1 1 0,0-1 0,0 0 0,0 0 0,0 0 0,0 0 0,0 0 0,0 0 0,0 0 0,0 0 0,0 0 0,0 0 0,0 0 0,0 0 0,0 1 0,-1-1 0,1 0 0,0 0 0,0 0 0,0 0 0,0 0 0,0 0 0,0 0 0,0 0 0,0 0 1,-1 0-1,1 0 0,0 0 0,0 0 0,0 0 0,0 0 0,0 0 0,0 0 0,0 0 0,0 0 0,-1 0 0,1 0 0,0 0 0,0 0 0,0 0 0,0-1 0,0 1 0,0 0 0,0 0 0,0 0 0,0 0 0,0 0 0,-1 0 0,1 0 0,0 0 0,-1-19 152,4-10-420,13-57-1,-6 44-3228,-9 39 2972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08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0 295 9240,'0'0'3673,"7"-13"-3109,-6 9-540,11-20 491,1 1-1,1 0 0,33-42 0,-46 64-496,20-22 481,1 0 1,37-27 0,-52 44-359,0 1 1,1 0-1,-1 1 1,1 0-1,0 0 1,0 1-1,1 0 1,-1 0-1,1 1 1,-1 0-1,1 0 0,0 1 1,15 0-1,-19 2-46,-1-1 0,0 2 0,1-1 0,-1 0 0,0 1-1,0 0 1,0 0 0,0 0 0,0 0 0,0 1 0,-1-1-1,1 1 1,-1 0 0,3 4 0,9 8 359,20 28-1,-24-28-207,18 24 391,-16-20-134,1-1 0,22 22 0,-33-38-425,0 0 1,0 0 0,0 0 0,0 0 0,0-1 0,1 1-1,-1-1 1,1 0 0,-1 0 0,1 0 0,-1 0-1,1-1 1,0 0 0,-1 1 0,1-1 0,0-1 0,-1 1-1,1 0 1,6-2 0,-2 0 56,1-1 0,-1 1 0,0-1 0,0-1 1,0 1-1,0-1 0,9-7 0,-6 2 57,1-1 0,-2 0 0,1-1 1,-1 0-1,-1 0 0,0-1 0,13-24 0,-9 19 236,1-5 117,-10 14-173,0 12-935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09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9744,'0'0'14929,"10"-4"-14636,-2 1-233,0-1 5,0 1 0,0-1 0,1 2 0,-1-1 0,1 1 0,-1 1 0,15-2 0,132-3 1191,-94 5-399,-36 1-130,-24 0-419,-14 15-1055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09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0 13864,'0'0'2874,"5"11"-2450,-2-6-360,1 2 10,-1 0-1,0 0 1,0 0 0,0 0 0,-1 0 0,0 1 0,-1-1 0,0 1-1,0 0 1,0 7 0,-5 38 1090,-19 96 0,21-142-1014,-1 0 1,0-1-1,0 1 0,0-1 1,0 1-1,-1-1 1,0 0-1,-1 0 0,1 0 1,-1-1-1,-7 6 0,4-2 187,0 0 0,1 0 0,-9 14 0,-8 16 60,14-25-3337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11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30 159 5720,'0'0'7498,"-3"-10"-7144,-9-33 19,11 40-218,0 0 1,0 0-1,0 1 1,1-1-1,0 0 0,-1 0 1,1 0-1,0 1 1,1-5-1,-1 5-22,0 1-1,0-1 1,1 1-1,-1 0 1,-1-1-1,1 1 0,0-1 1,0 1-1,0-1 1,-1 1-1,0-3 1,-4-5 583,5 8-667,0 1 1,-1 0 0,1-1-1,0 1 1,-1-1-1,1 1 1,0 0 0,0-1-1,-1 1 1,1-1-1,0 1 1,0-1 0,0 1-1,-1-1 1,1 1 0,0-1-1,0 1 1,0-1-1,0 1 1,0-1 0,0 0-1,0 1 1,0-1 0,0 1-1,1-1 1,-1 1-1,0-1 1,0 1 0,0-1-1,1 1 1,-1 0-1,0-1 1,0 1 0,1-1-1,-1 1 1,0-1 0,1 1-1,-1 0 1,0-1-1,1 1 1,-1 0 0,1-1-1,-1 1 1,1 0 0,-1 0-1,1-1 1,-1 1-1,1 0 1,-1 0 0,1 0-1,-1 0 1,1 0 0,-1 0-1,1 0 1,0 0-1,22-7 169,0 2 0,1 0 0,-1 2 0,1 0 0,0 2 0,42 3 0,142 28 626,-104-2-60,-81-23 24,-17 3-1346,-5-4-2372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11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10040,'0'0'8953,"14"-5"-8619,-2 0-249,2 0 28,0 0 0,1 0 1,-1 2-1,26-4 0,46-2 826,166 4-1,-188 8-564,43 3 430,-96-4-697,-9-1-85,0 0-1,-1-1 0,1 0 0,0 1 1,-1-1-1,1 0 0,0 0 0,-1 0 1,1 0-1,0 0 0,-1-1 0,1 1 1,1-1-1,4-1-35,-5-1 476,-6-9-3649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14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41 211 4720,'0'0'11748,"0"14"-11361,5 242 1345,-5-214-1286,-5 43-1,-1 17 990,6-102-1421,0 0 1,0 0 0,0 0-1,0 0 1,0 0-1,0 0 1,0 0 0,0 0-1,0-1 1,-1 1 0,1 0-1,0 0 1,0 0-1,0 0 1,0 0 0,0 0-1,0 0 1,0 0 0,0 0-1,0 0 1,0 0-1,0 0 1,-1 0 0,1-1-1,0 1 1,0 0 0,0 0-1,0 0 1,0 0-1,0 0 1,0 0 0,0 0-1,-1 0 1,1 0 0,0 0-1,0 0 1,0 0-1,0 0 1,0 0 0,0 0-1,0 0 1,0 1 0,-1-1-1,1 0 1,0 0-1,0 0 1,0 0 0,0 0-1,0 0 1,0 0 0,0 0-1,0 0 1,0 0-1,0 0 1,0 0 0,-1 0-1,1 1 1,-5-12 258,-18-197 507,22 181-568,4-45 0,0 32-51,-1 20-87,0 1 0,1 0 0,1 0 0,1 1 0,1-1-1,0 1 1,1 0 0,1 1 0,1-1 0,1 1 0,0 1-1,14-18 1,-9 15-32,-7 8 1,0 0 0,0 1 1,20-17-1,-25 24-30,0 1 1,0 0 0,0 0 0,1 0-1,-1 0 1,1 1 0,-1-1-1,1 1 1,-1 0 0,1 0-1,0 0 1,0 0 0,0 1-1,-1 0 1,1 0 0,0 0 0,0 0-1,5 1 1,-4 0 0,1 1-1,0 0 1,-1 0 0,0 0 0,1 1 0,-1-1-1,0 1 1,0 0 0,-1 1 0,1-1-1,7 8 1,1 3 28,-1 0 1,14 20-1,-20-23-22,0-1-1,-1 1 1,5 13 0,4 7 17,-1-2 32,-2 1 0,-1 0 0,-1 0 0,-2 1 0,-1 0 0,-1 0 0,-1 1 0,-2-1 0,-3 44 1,0-66-36,1 1 16,0 0 1,-1 0 0,0 0 0,-1 0-1,0 0 1,0 0 0,-1 0-1,-5 10 1,-9 0 310,10-15-4079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15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8840,'0'0'6310,"0"11"-5867,18 202 1833,-9-127-771,-11-61-482,-1-22-137,3-19-248,3-16-397,1 1 1,2 0-1,1 0 1,17-47 0,-13 42-71,9-22 128,-18 53-255,0 1-1,0 0 1,1 0-1,0-1 1,0 2-1,0-1 1,0 0-1,0 0 1,1 1-1,3-3 1,-5 5-30,-1 0 1,0 0-1,1 0 1,-1 1-1,0-1 1,1 1-1,-1-1 0,1 1 1,-1-1-1,1 1 1,-1 0-1,1 0 1,-1-1-1,1 1 0,-1 0 1,1 1-1,-1-1 1,1 0-1,-1 0 1,1 1-1,-1-1 0,1 0 1,-1 1-1,1 0 1,-1-1-1,0 1 1,1 0-1,-1 0 0,0 0 1,0 0-1,1 0 1,-1 0-1,1 2 1,4 3 7,0 2 1,0-1 0,-1 1-1,6 12 1,-6-12 5,3 9 13,0 0 1,-1 1-1,-1 0 0,-1 0 1,0 1-1,-1-1 0,2 32 1,6 21 384,-11-64-368,0-6-43,-1-1 0,0 1 0,1 0-1,-1 0 1,0 0 0,0 0 0,0 0 0,0 0 0,0 0 0,0 0 0,0 0 0,0 0 0,0 0 0,0 0 0,0 0 0,-1-1 0,1 1 0,0 0 0,-1 0 0,1 0 0,-1 1 0,7-15-307,-2 5-2743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16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457 58 7232,'0'0'10246,"3"14"-9709,5 27 59,-3 1-1,-1 0 0,-2 81 1,-11-64 488,-27 98 1,29-128-764,5-24-224,1 1-1,-1-1 1,0 1-1,-1-1 1,1 0-1,-1 0 1,0 0-1,0 0 0,-1 0 1,-4 5-1,5-8-39,1 0 0,0 0 0,-1 0 0,1 0 0,-1-1 0,0 1 0,1-1 0,-1 0 0,0 0 0,0 0 0,0 0 0,0 0 0,0-1 0,0 1 0,0-1 0,0 0 0,0 0 0,0 0 0,0 0 0,-5-1 0,0-1 5,0 0 0,0 0 1,1-1-1,-1 0 0,1-1 1,0 1-1,0-1 0,0-1 1,0 1-1,1-1 0,-7-6 1,-6-8 157,-33-43 0,26 31-43,4 1-26,0-1 0,2-1 0,1-1-1,2 0 1,-15-41 0,31 70-136,-1-1 0,1 1 1,0 0-1,0-1 0,0 1 0,1-1 0,0 1 0,0-1 0,0 1 0,0-1 1,2-8-1,-1 11-8,-1-1 1,1 1-1,0-1 1,0 1-1,0-1 1,1 1-1,-1 0 1,0-1-1,1 1 1,0 0-1,-1 0 1,1 0-1,0 1 1,0-1-1,0 0 1,0 1-1,0-1 1,0 1-1,1-1 1,-1 1-1,4-1 1,27-8 31,1 2 0,0 2-1,66-5 1,-37 5-12,439-80 493,-465 80-413,18-6 146,-54 12-246,0 0 0,-1-1 0,1 1 0,0 0 0,-1 0 0,1 0-1,-1 0 1,1 0 0,0 0 0,-1 0 0,1 0 0,0 0 0,-1 0 0,1 0-1,0 0 1,-1 0 0,1 0 0,0 1 0,-1-1 0,1 0 0,-1 0-1,1 1 1,0-1 0,-1 0 0,1 1 0,0 0 0,-13 16-1063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1:19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0 149 5416,'0'0'6792,"3"-11"-6375,6-32 7,-8 40-206,-1 0 0,1 0 0,0 0 0,0 0 0,1 0 0,-1 0 0,1 0 0,-1 1 0,1-1 0,0 1 0,0-1 0,0 1 0,0-1 0,0 1 0,0 0 0,5-3 0,-1 0 205,3 0-185,1 0 1,-1 0-1,1 1 0,0 0 1,0 1-1,0 0 0,20-2 1,-23 3-133,-5 2-27,1-1 0,0 1 0,0-1 0,1 1 0,-1 0 0,0 0 0,0 0 0,0 0 0,0 1 0,0-1 0,0 1 0,5 2 0,-7-2-26,1 0 0,-1 0-1,0 0 1,0 0 0,1 0-1,-1 0 1,0 0 0,0 1-1,0-1 1,0 0 0,0 1-1,-1-1 1,1 1 0,0-1 0,-1 1-1,1-1 1,-1 1 0,1-1-1,-1 1 1,0-1 0,0 1-1,0 0 1,1-1 0,-2 1-1,1 0 1,0 2 0,-1 9 58,0 0 1,-1 1 0,0-1 0,-1 0 0,0-1-1,-1 1 1,-1 0 0,0-1 0,0 0 0,-2 0-1,1-1 1,-16 20 0,17-24-48,0 1 1,1-1-1,0 0 1,0 1-1,0 0 0,1 0 1,-2 9-1,-11 59 434,16-72-467,0-1-1,0 1 0,0 0 1,1 0-1,-1-1 1,1 1-1,0-1 0,0 1 1,0 0-1,1-1 1,-1 0-1,1 1 0,0-1 1,0 0-1,4 5 1,-3-4 0,0 0 0,0-1 1,0 0-1,0 0 1,0 0-1,1 0 0,0 0 1,-1-1-1,1 1 1,0-1-1,0 0 0,6 2 1,8 1 138,-1-1 0,1-1-1,0-1 1,0 0 0,33-2 0,-44-1-124,-1 1 0,1-2 0,-1 1 0,0-1 0,1 0 0,-1 0 0,0-1 0,0 0 0,0 0 0,0 0 0,-1-1 0,1 1 1,-1-1-1,0-1 0,0 1 0,-1-1 0,1 0 0,-1 0 0,5-7 0,0-4 17,0-1 0,-1 0 0,0 0 0,-1-1 0,-1 0 0,-1 0-1,-1 0 1,0-1 0,-2 0 0,0 1 0,-1-1 0,0 0 0,-5-30 0,-1-34 201,4 81-257,1 0 0,0-1-1,0 1 1,0 0 0,0 0 0,0 0 0,0 0-1,1 0 1,-1 0 0,1 0 0,-1 0-1,1 0 1,0 0 0,0 0 0,-1 0 0,2 0-1,-1 0 1,0 0 0,0 1 0,0-1-1,1 0 1,-1 1 0,1 0 0,0-1 0,-1 1-1,1 0 1,0-1 0,0 1 0,-1 0-1,1 0 1,0 1 0,0-1 0,0 0-1,0 1 1,0-1 0,4 0 0,167 4 159,-99 0-79,-72-3-85,11 0 46,0 1-1,0 0 1,0 0-1,0 1 1,0 1-1,20 7 1,-32-10-47,-1 0 1,0 1-1,0-1 1,0 1-1,0-1 1,0 0-1,0 1 1,0-1-1,0 1 1,0-1-1,0 1 1,0-1-1,0 1 1,0-1-1,-1 0 1,1 1-1,0-1 1,0 1-1,0-1 1,0 0-1,-1 1 1,1-1-1,0 0 1,0 1-1,-1-1 1,1 0-1,0 1 1,-1-1-1,-11 14-103,11-13 75,-10 11-3682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02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195 271 3112,'0'0'7582,"-11"-2"-7166,-34-5 2,40 7-317,0 1 0,0-1 1,0 1-1,0 0 1,0 1-1,0-1 1,1 1-1,-1 0 0,0 0 1,1 1-1,-1 0 1,1-1-1,0 1 1,0 0-1,-5 6 0,3-5 54,0 1-9,1-1 1,0 1-1,0 0 0,0 1 0,1-1 1,0 1-1,0-1 0,0 1 1,1 1-1,-4 8 0,6-14-111,1 1 0,0-1 1,0 1-1,0 0 0,-1-1 0,2 1 0,-1 0 0,0-1 0,0 1 0,0 0 0,1-1 0,-1 1 0,1-1 1,-1 1-1,1-1 0,0 1 0,-1-1 0,1 1 0,0-1 0,0 0 0,0 1 0,0-1 0,0 0 1,1 0-1,-1 0 0,0 0 0,0 0 0,1 0 0,-1 0 0,1 0 0,1 0 0,1 1 10,0 0-1,0 0 0,0 0 0,0-1 1,0 0-1,0 0 0,0 0 1,1 0-1,-1-1 0,0 0 1,5 0-1,-4 0-12,-1 0 0,1-1 0,-1 0 0,1 0 0,-1 0 0,0-1 1,1 0-1,-1 0 0,0 0 0,0 0 0,0 0 0,6-6 0,-7 5-9,0 0 0,-1 0-1,0 0 1,1-1 0,-1 1-1,-1 0 1,1-1 0,0 0-1,-1 1 1,0-1 0,0 0-1,0 1 1,0-1 0,-1 0-1,1 0 1,-1-5-1,0 0 33,-1 0 0,0 0 0,-1 0 0,0 1 0,0-1-1,-1 0 1,0 1 0,0 0 0,-1 0 0,0 0 0,-1 0-1,1 0 1,-1 1 0,-1 0 0,-11-12 0,15 18-19,0 0 0,0-1 0,0 1 0,0 0 0,0 1 0,0-1-1,-1 0 1,-3 0 0,6 1-30,-1 0 0,1-1 0,0 1 0,-1 0 0,1 0 0,-1 0 0,1 0 0,-1 0 0,1-1 0,0 1 0,-1 0 0,1 0 0,-1 0 0,1 0 0,-1 1 0,1-1 0,0 0 0,-1 0 0,1 0 0,-1 0 0,1 0 0,0 0 0,-1 1 0,1-1 0,-1 0 0,1 0 0,0 1 0,-1-1 0,1 0 0,0 0 0,-1 1 0,1-1 0,0 0 0,0 1 0,-1-1 0,1 0 0,0 1 0,0-1 0,0 1 0,0-1 0,-1 0 0,1 1 0,0-1 0,0 1 0,0-1 0,0 1 0,2 3-3,1-1 0,-1 0 1,1 0-1,0 0 0,0 0 0,0 0 0,1-1 0,-1 1 1,7 2-1,-7-2-4,4 0-5,-1 1 1,1-1-1,0 0 1,0-1-1,0 0 0,1 0 1,-1 0-1,0-1 1,1 0-1,-1 0 1,1-1-1,-1 0 1,1-1-1,-1 1 1,1-1-1,7-3 0,-4 2 15,0-1 0,0-1 0,-1 1-1,1-2 1,-1 0 0,0 0-1,-1-1 1,1 0 0,-1 0-1,10-10 1,98-104 330,-56 66-69,-60 53-264,-1 0 0,1 1 0,-1-1-1,0 0 1,1 1 0,-1-1-1,1 0 1,-1 1 0,1-1 0,0 1-1,-1-1 1,1 1 0,-1-1-1,1 1 1,0 0 0,0-1 0,-1 1-1,1 0 1,0 0 0,0-1-1,-1 1 1,1 0 0,0 0 0,0 0-1,-1 0 1,1 0 0,0 0-1,0 0 1,-1 0 0,1 0 0,0 0-1,0 0 1,0 1 0,-1-1-1,1 0 1,0 1 0,-1-1 0,1 0-1,0 1 1,-1-1 0,1 1 0,0-1-1,-1 1 1,1-1 0,-1 1-1,1-1 1,-1 1 0,1 0 0,-1-1-1,1 1 1,-1 0 0,0-1-1,1 1 1,-1 1 0,3 5 41,0 0 0,-1 0 1,1 0-1,0 10 0,-2-16-43,14 91 280,-9-47-22,15 52 0,-19-90-216,0-1 0,0 0 0,1 0 0,-1 0 0,1 0 0,1-1 0,-1 1 1,1-1-1,7 9 0,-9-12-26,1 0 1,-1-1-1,0 1 1,0-1-1,1 1 1,-1-1-1,1 0 1,-1 1-1,1-1 1,0-1-1,0 1 1,-1 0-1,1-1 1,0 1-1,0-1 1,-1 0-1,1 0 1,0 0-1,0 0 1,0 0-1,-1-1 1,1 1-1,0-1 1,4-1-1,9-5 78,-1-1 0,0 0 0,0-1 0,0-1 0,-1 0 1,-1-1-1,22-22 0,34-26-282,-61 53-197,1 1 0,0-1-1,0 2 1,0-1 0,0 1 0,18-5-1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04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559 446 5624,'0'0'11254,"-11"-11"-10954,-36-31 7,41 36-142,-1 1 0,0 0 0,0 0 0,0 1 0,-1 0 0,1 0 0,-1 1 0,-14-5 0,-2 0 200,18 6-283,0 0 0,0 1 0,0 0 0,0 0 0,0 1 0,0-1 0,0 1 0,0 0 0,0 1 0,0 0 0,0 0 0,0 0 0,0 1 0,1-1 0,-1 1 0,-10 6 0,-4 2 119,0 2-1,1 0 0,-21 18 0,23-15-59,0 2 1,-20 24-1,15-15-30,14-17-67,1 0 0,1 1 0,0 0 1,0 0-1,1 1 0,-7 19 0,-16 72 217,24-86-217,0-2 41,1 1-1,1-1 1,0 1-1,1 0 1,0 0-1,1-1 1,1 1-1,1 0 1,0-1-1,6 25 1,-6-33-47,1-1 1,-1 0 0,1 0 0,0 0 0,0 0 0,0-1-1,1 1 1,-1-1 0,1 0 0,0 0 0,1 0 0,-1 0 0,1-1-1,5 4 1,-1-2 10,-1-1-1,1-1 0,0 0 0,0 0 1,0 0-1,0-1 0,18 2 1,0-3 43,-1-2 1,1 0 0,-1-1-1,0-2 1,28-7 0,43-16 219,94-40 1,-182 64-302,22-11 59,0-2 0,-1-1 0,-1-1 0,43-34 1,-72 51-64,1 1 1,-1-1 0,1 1-1,0-1 1,-1 1 0,1-1 0,-1 1-1,1-1 1,-1 0 0,0 1 0,1-1-1,-1 1 1,0-1 0,1 0-1,-1 0 1,0 1 0,0-1 0,0 0-1,0 0 1,1 1 0,-1-1 0,0-1-1,-1 2-2,1-1-1,0 1 0,0-1 1,-1 1-1,1-1 0,0 1 1,-1 0-1,1-1 0,-1 1 1,1 0-1,0-1 0,-1 1 1,1 0-1,-1-1 1,1 1-1,-1 0 0,1 0 1,-1 0-1,1-1 0,-1 1 1,1 0-1,-1 0 0,1 0 1,-1 0-1,1 0 0,-1 0 1,1 0-1,-1 0 0,1 0 1,-1 0-1,1 0 0,-1 0 1,1 1-1,-1-1 1,1 0-1,-1 1 0,-7 1 9,0 1-1,0 0 1,1 0 0,-1 1-1,1 0 1,0 0 0,0 1-1,1-1 1,-1 2-1,-5 5 1,-10 11-25,-24 32 1,37-42 13,5-8 0,1 1 0,0-1 0,0 1 0,1-1 0,-1 1 0,1 0 0,0 0 0,0 0 0,1 0 0,-1 1 0,1-1 0,0 0 0,0 11 0,1-13 1,0 1 1,1 0 0,0-1-1,-1 1 1,1-1 0,0 0 0,1 1-1,-1-1 1,0 0 0,1 1-1,0-1 1,0 0 0,0 0-1,0-1 1,0 1 0,1 0-1,-1-1 1,1 1 0,0-1-1,0 0 1,4 3 0,0-1-1,0 0-1,1-1 1,-1 0 0,1-1-1,0 1 1,-1-1 0,1-1-1,0 1 1,0-2 0,0 1 0,0-1-1,0 0 1,0 0 0,9-2-1,-13 1 5,0 0-1,0 0 0,0 0 0,0 0 1,-1 0-1,1-1 0,0 1 0,-1-1 1,1 0-1,-1 0 0,0 0 0,1-1 1,-1 1-1,0-1 0,-1 0 1,1 0-1,0 0 0,-1 0 0,0 0 1,1-1-1,-1 1 0,0-1 0,-1 1 1,1-1-1,-1 0 0,0 1 0,0-1 1,0 0-1,0 0 0,0-5 1,-1 4 6,1 0 0,-1 0 0,0 0 0,-1-1 1,1 1-1,-1 0 0,0 0 0,-1 0 0,1 0 1,-1 0-1,0 1 0,0-1 0,-1 0 0,1 1 1,-1-1-1,0 1 0,0 0 0,0 0 0,-1 0 1,-5-5-1,-6-2 15,14 10-25,-1-1 0,1 1 1,-1-1-1,0 1 0,0 0 1,0 0-1,1 0 0,-1 0 0,0 0 1,0 0-1,0 1 0,0-1 1,0 1-1,-1-1 0,1 1 1,-2 0-1,-32-4 121,36 5-114,0-1-10,0-1 1,0 1-1,0 0 0,0 0 0,0 0 0,1 0 1,-1 0-1,0 0 0,0 0 0,0 0 0,0 0 1,0 0-1,0 0 0,0 0 0,0 0 0,1-1 1,-1 1-1,0 0 0,0 0 0,0 0 0,0 0 1,0 0-1,0 0 0,1 0 0,-1 0 0,0 0 1,0 0-1,0 0 0,0 0 0,0 1 0,0-1 1,0 0-1,1 0 0,-1 0 0,0 0 0,0 0 1,0 0-1,0 0 0,0 0 0,0 0 0,0 0 1,0 0-1,0 0 0,1 0 0,-1 1 0,0-1 1,0 0-1,0 0 0,0 0 0,0 0 0,0 0 1,0 0-1,0 0 0,0 1 0,0-1 0,0 0 1,0 0-1,0 0 0,0 0 0,0 0 0,0 0 1,0 0-1,0 1 0,0-1 0,0 0 0,0 0 1,0 0-1,2-1 0,58-20-26,-1-4 0,74-42 0,-93 44 46,-15 9 9,-1 0-1,-1-2 1,22-18 0,-7-1 44,-1-1 0,46-61 0,-74 85-56,-1-1 1,0 0-1,-1 0 1,0-1-1,-1 0 0,-1 0 1,0 0-1,-1-1 1,-1 1-1,0-1 1,-1 0-1,1-17 0,-3 27-14,-5-40 47,5 44-46,0-1 0,-1 1-1,1 0 1,0 0 0,0-1 0,-1 1-1,1 0 1,-1 0 0,1 0-1,-1 0 1,0 0 0,1 0-1,-1 0 1,0 0 0,0 0 0,0 0-1,0 0 1,1 0 0,-1 0-1,0 0 1,-1 1 0,1-1 0,0 0-1,0 1 1,0-1 0,0 1-1,0 0 1,-1-1 0,0 1-1,-6 9 23,6-6-26,-16 23-16,1 1 1,2 0 0,0 1-1,2 0 1,1 1 0,1 1-1,-10 47 1,18-62 7,-14 54-44,-15 128 0,30-174 46,0-5-14,1 0-1,1 1 0,2 20 0,-1-33 17,0 0 0,0-1 0,1 0 0,0 1-1,0-1 1,0 0 0,0 0 0,1 0-1,0 0 1,0 0 0,0 0 0,1-1 0,-1 0-1,7 6 1,-7-7 4,0 0 1,1-1-1,-1 1 0,1-1 0,-1 0 0,1 0 1,-1 0-1,1 0 0,0-1 0,0 0 0,8 2 1,-6-2 5,1-1 1,-1 0 0,1-1-1,-1 1 1,0-1 0,1 0-1,6-3 1,8-2 10,-1-2-1,0 0 1,0-1-1,-1-1 1,0-1 0,0-1-1,-2 0 1,22-19-1,13-17 57,53-63 0,-80 81-30,-1-1 1,-1-1-1,-2 0 1,-1-2-1,16-40 1,-9 9 91,36-133 1,-60 184-109,0 0 1,-1 0 0,-1 0-1,0 0 1,-1 0 0,0 0-1,-1 0 1,-1 0 0,0 0-1,-1 1 1,-8-27 0,11 40-28,0 0 0,0-1 0,0 1 0,0-1 0,0 1 0,0 0 0,0-1 0,-1 1 0,1-1 0,0 1 0,0 0 0,0-1 0,0 1 0,-1 0 0,1-1 0,0 1 0,0 0 0,-1 0 0,1-1 0,0 1 0,0 0 0,-1 0 0,1-1 0,0 1 0,-1 0 0,1 0 0,0 0 0,-1-1 0,1 1 0,-1 0 0,1 0 0,0 0 0,-1 0 0,1 0 0,0 0 0,-1 0-1,1 0 1,-1 0 0,1 0 0,0 0 0,-1 0 0,1 0 0,-1 0 0,1 0 0,0 0 0,-1 1 0,1-1 0,0 0 0,-1 0 0,1 0 0,0 1 0,-1-1 0,1 0 0,0 0 0,-1 1 0,1-1 0,-16 24-65,12-17 71,-17 27-44,2 2 1,1 0-1,-17 53 1,-25 119-141,54-174 153,1 0 1,2 1-1,2 51 1,1-85 23,1 36-7,0-15 4,-4 36 0,2-49 9,0 1 1,1 0-1,1-1 0,-1 1 0,1 0 0,1-1 1,0 1-1,0-1 0,1 0 0,0 1 1,6 10-1,-7-18 0,-1-1-1,0 0 1,1 0 0,-1 1 0,1-1-1,-1 0 1,1-1 0,0 1 0,-1 0-1,1 0 1,0-1 0,0 1 0,-1-1 0,1 1-1,0-1 1,0 0 0,0 0 0,-1 0-1,1 0 1,0 0 0,0 0 0,2-1-1,3 1 11,0-1-1,0-1 0,0 1 1,9-4-1,-7 0 6,1 1 1,-1-1-1,-1-1 1,1 0-1,-1 0 0,0 0 1,-1-1-1,12-13 0,2-5 40,23-38 0,-34 48-46,19-41 68,-6 11-38,-19 40-39,-4 4-5,1 0 1,-1 1 0,0-1-1,1 0 1,-1 1 0,1-1 0,-1 0-1,0 1 1,0-1 0,1 0 0,-1 1-1,0-1 1,0 0 0,0 0 0,0 1-1,0-3 1,7 25-1,-5-9 0,1 0 0,0-1 0,1 1 0,1-1 0,0 0 0,0 0 0,1-1 0,8 12 0,1 6 4,-14-24-2,1 0 0,0-1 0,0 1 0,1-1 0,-1 0 0,1 0 0,0 0 0,0 0 0,0 0 1,0 0-1,1-1 0,5 4 0,-5-5 4,1-1 1,-1 0-1,1 0 1,-1 0 0,1 0-1,0-1 1,-1 0-1,1 0 1,0 0-1,-1-1 1,1 1 0,0-1-1,-1 0 1,1 0-1,-1-1 1,1 0-1,-1 1 1,0-1-1,7-5 1,-3 3 8,-1-2 0,0 1 0,1-1 0,-2 0 0,1 0 0,-1-1 0,0 0 0,0 0 0,5-10 0,-3 2 46,-1 0 0,9-32 0,3-5-20,-1 3 5,5-12 163,-23 61-206,0-1 0,0 1 0,0 0 1,0 0-1,0-1 0,1 1 0,-1 0 1,0-1-1,0 1 0,1 0 0,-1 0 1,0 0-1,0-1 0,1 1 0,-1 0 1,0 0-1,0 0 0,1 0 0,-1 0 1,0-1-1,1 1 0,-1 0 0,0 0 1,1 0-1,-1 0 0,0 0 0,1 0 1,-1 0-1,0 0 0,0 0 0,1 0 1,11 7 49,11 19-24,-18-19-22,2 3-5,0 0 0,-1 1 0,0 0 0,0 1 0,-1-1 0,-1 1 0,0 0 0,-1 0 0,0 1 0,-1-1 0,1 16 0,-3-21 4,0 0 1,-1 0-1,0-1 0,0 1 0,0 0 0,-1-1 1,0 1-1,-4 7 0,5-12 2,0-1-1,-1 1 0,1-1 1,0 0-1,-1 0 1,1 0-1,-1 0 1,0 0-1,1 0 1,-1 0-1,0 0 1,1 0-1,-1-1 1,0 1-1,0-1 1,-3 1-1,-31 3 94,-46-4 135,82 0-235,0 0 0,-1 1 0,1-1 0,0 0-1,0 0 1,0 0 0,0 1 0,-1-1 0,1 0 0,0 0 0,0 1 0,0-1 0,0 0-1,0 0 1,0 1 0,0-1 0,-1 0 0,1 0 0,0 1 0,0-1 0,0 0-1,0 1 1,0-1 0,0 0 0,0 0 0,1 1 0,-1-1 0,0 0 0,0 1 0,0-1-1,0 0 1,0 0 0,0 1 0,0-1 0,1 0 0,-1 0 0,0 0 0,0 1-1,0-1 1,0 0 0,1 0 0,-1 0 0,0 1 0,0-1 0,1 0 0,-1 0 0,0 0-1,11 14 13,-5-11-13,-1 0 0,1 0 0,0-1 1,0 1-1,0-1 0,1 0 0,11 1 0,-1 0 0,30 0 0,-33-3-7,0-1 0,1-1 0,-1 0 0,0 0 0,0-2 0,-1 1 0,1-2 0,-1 0 0,0-1 0,0 0 0,0-1 0,-1 0 0,0-1 0,0 0 0,-1-1-1,0 0 1,11-13 0,-6 5 29,-2 0 0,0-1 0,0 0 0,19-37 0,-7-8 108,-26 63-129,0 0-1,0 0 1,-1 0-1,1 0 1,0 0-1,0 0 1,0 0-1,0 0 1,0 0-1,0 0 1,0 0-1,0 0 1,-1 0-1,1 0 1,0 0-1,0 0 1,0 0-1,0 0 1,0 0-1,0 0 0,0 0 1,0 0-1,0 0 1,-1-1-1,1 1 1,0 0-1,0 0 1,0 0-1,0 0 1,0 0-1,0 0 1,0 0-1,0 0 1,0 0-1,0-1 1,0 1-1,0 0 1,0 0-1,0 0 1,0 0-1,0 0 1,0 0-1,0 0 1,0-1-1,0 1 0,0 0 1,0 0-1,0 0 1,0 0-1,0 0 1,0 0-1,0 0 1,0 0-1,0-1 1,0 1-1,0 0 1,1 0-1,-8 6 28,-3 17-29,2 2-1,0-1 0,2 1 0,1 0 1,-2 27-1,4-31-4,0 36 1,3-50 11,0 1 0,1 0 0,0 0 0,0 0 1,1 0-1,0-1 0,6 14 0,-8-20-3,1-1-1,0 1 0,0 0 1,0-1-1,0 1 0,0 0 1,0-1-1,0 1 0,0-1 1,0 0-1,0 1 0,0-1 1,0 0-1,0 1 0,0-1 1,1 0-1,-1 0 0,0 0 1,0 0-1,0 0 0,0 0 1,0-1-1,0 1 0,1 0 1,-1 0-1,0-1 0,0 1 1,0-1-1,0 1 0,1-2 1,3 0 2,-1 0 0,1 0-1,-1 0 1,1-1 0,-1 0 0,4-3 0,23-25 22,41-53 1,-47 58-9,-22 23-3,1-1-1,0 1 0,-1-1 1,0 1-1,0-1 1,0 0-1,3-7 0,-6 11-14,0 1 0,0-1 0,0 0 0,0 0 0,1 0 0,-1 0-1,0 1 1,0-1 0,0 0 0,0 0 0,0 0 0,0 0 0,0 0 0,0 0-1,0 1 1,1-1 0,-1 0 0,0 0 0,0 0 0,0 0 0,0 0 0,0 0-1,1 0 1,-1 0 0,0 0 0,0 0 0,0 0 0,0 1 0,0-1 0,1 0-1,-1 0 1,0 0 0,0 0 0,0 0 0,0 0 0,1 0 0,-1 0-1,0-1 1,0 1 0,0 0 0,0 0 0,1 0 0,-1 0 0,0 0 0,0 0-1,0 0 1,0 0 0,0 0 0,1 0 0,-1 0 0,0-1 0,0 1 0,0 0-1,0 0 1,0 0 0,0 0 0,0 0 0,0-1 0,1 1 0,2 23 16,-1-11-19,4 23-28,-5-29 27,-1 1-1,1 0 0,1-1 1,-1 1-1,1-1 1,0 0-1,1 1 0,0-1 1,0 0-1,0 0 1,5 6-1,-4-7 9,0-1 0,0 0 0,0 0-1,0 0 1,0 0 0,1-1 0,0 0 0,-1 0 0,1 0 0,1-1-1,8 4 1,-11-5-1,-1-1-1,0 0 0,1 1 1,-1-1-1,0 0 1,1 0-1,-1-1 0,0 1 1,1 0-1,-1-1 1,0 0-1,0 1 0,0-1 1,1 0-1,-1 0 0,0 0 1,0 0-1,0 0 1,0-1-1,0 1 0,-1-1 1,1 1-1,0-1 1,-1 0-1,1 1 0,-1-1 1,0 0-1,1 0 1,-1 0-1,0 0 0,1-3 1,0 2-1,-1-1 0,1 0 1,-1 0-1,0 0 1,0 0-1,0 0 0,0 0 1,-1 0-1,0 0 1,0 0-1,0 0 0,0 0 1,-1 0-1,1 0 1,-1 0-1,0 0 0,0 0 1,-3-5-1,2 4 3,-1-1 0,0 0 0,0 1 0,0 0 0,-1 0 0,0 0 0,0 0 0,0 1 0,0-1 0,-1 1 0,-5-4 0,3 3 3,-1 0 0,1 1 0,-15-7 0,18 10-7,1 0 0,-1 0 0,1 1 0,-1-1 0,1 1 0,-1-1 0,1 1 0,-1 0 0,1 1 0,-1-1 0,1 0 0,-4 2 0,6-2-2,0 0 0,1 0 0,-1 1-1,0-1 1,1 0 0,-1 0 0,0 1-1,1-1 1,-1 1 0,1-1 0,-1 0-1,0 1 1,1-1 0,-1 1 0,1-1-1,0 1 1,-1 0 0,1-1 0,-1 1-1,1 1 1,0-2-1,0 0 0,0 0 0,0 1 0,0-1 0,0 0 0,0 1 0,0-1 0,0 0 0,0 0 0,0 1 0,0-1 0,0 0 0,1 0 1,-1 1-1,0-1 0,0 0 0,0 0 0,0 1 0,1-1 0,-1 0 0,0 0 0,0 0 0,1 0 0,-1 1 0,0-1 0,0 0 0,1 0 0,-1 0 0,0 0 0,0 0 0,1 0 0,-1 0 0,0 1 0,1-1 0,-1 0 0,0 0 0,0 0 0,1 0 0,-1 0 0,0-1 0,1 1 0,-1 0 0,0 0 0,0 0 0,1 0 0,-1 0 0,1 0 0,41-6-34,59-15 0,-20 3 25,-49 11 12,-22 4 14,0 1 1,1 0-1,-1 1 1,1 0 0,-1 0-1,1 1 1,0 0-1,12 3 1,-11-1 3,-8-2-20,1 1 0,-1 0-1,0 0 1,0 0 0,7 3 0,-10-3-1,0-1 0,0 1 0,0-1 0,-1 1 0,1 0 1,0-1-1,0 1 0,-1 0 0,1 0 0,0 0 0,-1-1 0,1 1 0,-1 0 1,1 0-1,-1 0 0,1 0 0,-1 0 0,0 0 0,0 0 0,1 0 0,-1 0 0,0 0 1,0 0-1,0 0 0,0 0 0,0 0 0,0 0 0,-1 2 0,-2 19 21,-2 0-1,-1-1 0,-9 23 1,7-17 113,8-27-106,3-8 22,30-48 53,7-12-72,-34 60-17,-1 0 0,2 0 0,-1 0 0,1 1 1,14-12-1,-20 18-14,1 0 1,-1 0 0,1 1-1,-1-1 1,1 0-1,0 1 1,-1-1 0,1 1-1,0-1 1,-1 1-1,1 0 1,0-1 0,0 1-1,-1 0 1,1 0-1,3 1 1,-3-1-3,0 1 1,0 0-1,0 0 0,0 0 0,-1 0 1,1 1-1,0-1 0,0 0 0,-1 1 1,1-1-1,-1 1 0,1-1 0,-1 1 1,0 0-1,0 0 0,0-1 0,2 4 1,8 17-27,13 36 0,7 14 45,-26-62-10,-3-7 2,-1 1 1,1 0-1,0 0 0,0-1 0,0 1 0,1-1 1,-1 0-1,1 0 0,0 0 0,0 0 1,0 0-1,0 0 0,0-1 0,1 1 0,3 1 1,-3-1 24,3 0 63,-7-3-96,0 0-1,0 0 1,0 0 0,1 0 0,-1 0 0,0 0-1,0 0 1,0 0 0,0 0 0,0 0 0,0 0-1,0 0 1,0 0 0,0 0 0,0 0 0,1 0-1,-1 0 1,0 0 0,0 0 0,0 0 0,0 0 0,0 0-1,0 0 1,0 0 0,0 0 0,0 0 0,0 0-1,0 0 1,0 0 0,0 0 0,1 0 0,-1 0-1,0-1 1,0 1 0,0 0 0,0 0 0,0 0-1,0 0 1,0 0 0,0 0 0,0 0 0,0 0-1,0 0 1,0 0 0,0-1 0,0 1 0,0 0-1,0 0 1,0 0 0,0 0 0,0 0 0,0 0-1,0 0 1,0 0 0,0 0 0,0 0 0,-1 0-1,1-1 1,0 1 0,0 0 0,0 0 0,0 0 0,0 0-1,0 0 1,0 0 0,0 0 0,-16-15-578,-18-23-367,18 19-3003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04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15272,'0'0'2679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04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12864,'0'0'2576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10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1 866 5416,'0'0'8878,"13"-1"-8491,-4 1-304,-4 0-44,0 0-1,0 0 0,0-1 1,0 0-1,-1 0 1,1 0-1,0 0 0,0-1 1,-1 0-1,1 0 1,-1 0-1,0 0 0,1-1 1,-1 0-1,0 1 0,4-6 1,18-15 233,-2-1 1,0-2-1,-2 0 1,-1-2-1,30-50 0,-25 27 36,107-225 1679,-127 257-1752,1 1-1,-2-2 1,-1 1 0,0-1-1,-1 1 1,-1-1 0,-1 0-1,-1 0 1,-1 0 0,-1 0-1,0 1 1,-9-36 0,4 43 60,7 12-283,-1 0 0,1 0-1,0 0 1,0 0 0,-1 0-1,1 0 1,0 0 0,0 0-1,-1 0 1,1 0 0,0 0-1,0 1 1,-1-1 0,1 0-1,0 0 1,0 0 0,0 0-1,-1 0 1,1 1 0,0-1-1,0 0 1,0 0 0,0 0-1,-1 1 1,1-1 0,0 0-1,0 0 1,0 1 0,0-1-1,0 0 1,-10 29 391,8-24-450,-34 120 322,-28 178 1,16-3-104,29-212-94,-42 118 0,27-101-28,-14 35 9,38-117 6,0 0 0,-2-1 1,-27 39-1,39-60-58,0-1 0,0 0 0,-1 1 0,1-1 0,0 0 1,0 1-1,0-1 0,0 0 0,-1 1 0,1-1 0,0 0 0,0 1 0,-1-1 0,1 0 0,0 0 0,0 0 0,-1 1 0,1-1 0,0 0 0,-1 0 0,1 0 0,0 0 0,-1 1 0,1-1 0,0 0 0,-1 0 0,1 0 0,-1 0 0,1 0 1,0 0-1,-1 0 0,1 0 0,0 0 0,-1 0 0,1 0 0,0 0 0,-1 0 0,1 0 0,0-1 0,-1 1 0,1 0 0,0 0 0,-1 0 0,1 0 0,0-1 0,-1 1 0,1 0 0,0 0 0,0-1 0,-1 1 0,1 0 0,0-1 1,0 1-1,-1 0 0,1 0 0,0-1 0,0 1 0,0 0 0,0-1 0,-1 0 0,-4-24 183,6 2-144,1 0-1,1 0 0,0 0 1,2 0-1,1 0 0,0 1 1,2 0-1,1 1 0,0-1 1,2 2-1,0-1 0,1 2 1,1-1-1,27-29 0,251-265 483,-277 299-494,127-116 280,-125 116-263,-1 0 0,-1-1 0,20-27 0,-26 32 23,-4-1-14,-4 12-52,0-1 0,0 1 0,0-1 0,1 0 0,-1 1 0,0-1 0,0 1 1,0-1-1,0 0 0,1 1 0,-1-1 0,0 1 0,1-1 0,-1 1 0,0-1 0,1 1 0,-1-1 0,1 1 0,-1-1 0,1 1 0,-1 0 0,2-1 0,-4 14 109,10 73-69,-5-61-36,-1-14-9,0 1 0,1-1 0,0 0 0,1 0-1,0 0 1,1 0 0,0 0 0,0-1 0,1 0 0,1 0 0,0-1-1,0 0 1,15 14 0,-10-11-5,-9-9 5,-1 0 1,1-1-1,0 1 1,0-1-1,0 0 1,0 1-1,0-1 1,1-1-1,-1 1 1,0 0-1,1-1 1,-1 0-1,1 0 1,0 0-1,4 1 0,2-2 10,0 1 0,0-2 0,1 0 0,-1 0 0,0 0-1,0-2 1,0 1 0,0-1 0,-1 0 0,1-1 0,-1 0-1,13-8 1,1-2 24,-2-1-1,0-1 1,33-31 0,-45 36-19,0 0 0,0 0 0,-2-1-1,1 0 1,-1 0 0,6-17 0,-2 8 7,-9 17-17,0 0 0,-1-1 0,1 1-1,-1-1 1,0 1 0,0-1-1,0 1 1,-1-1 0,1-6 0,-1 10-5,0 0 1,0 0-1,-1 0 1,1 0-1,0 0 1,0 0-1,-1-1 1,1 1-1,-1 0 1,1 0-1,-1 0 1,1 1-1,-1-1 1,1 0-1,-1 0 1,0 0-1,0 0 1,1 0-1,-1 1 1,0-1-1,0 0 1,0 1 0,0-1-1,0 1 1,0-1-1,0 1 1,0-1-1,0 1 1,0 0-1,0-1 1,0 1-1,0 0 1,0 0-1,-1 0 1,1 0-1,0 0 1,0 0-1,0 0 1,0 0-1,0 1 1,0-1-1,0 0 1,-2 1-1,-2 1 1,-1-1-1,1 1 1,0 1-1,0-1 0,0 1 1,0-1-1,0 2 0,0-1 1,1 0-1,0 1 0,-1 0 1,1 0-1,1 0 1,-1 0-1,1 1 0,-5 7 1,5-7-2,0 0 0,0 0 0,1 0 0,-1 1 0,1-1 0,0 1 0,1-1 0,-1 1 0,1 0 0,1 0 0,-1-1 0,1 1 0,0 0 0,0 0 0,2 10 0,1-3 0,0-1 0,1 0 0,1 0 1,0 0-1,1-1 0,0 0 0,1 0 0,11 14 1,-14-20-3,1 0 1,0 0-1,0 0 1,0-1-1,0 0 1,1 0-1,0 0 1,0-1-1,0 0 1,0 0-1,1-1 1,-1 1 0,1-1-1,-1-1 1,1 1-1,0-1 1,8 0-1,-2-1 10,0 0 0,0-1 1,0-1-1,-1 0 0,1 0 0,0-2 0,-1 1 0,0-2 1,0 0-1,23-12 0,1-6 58,66-53 0,-74 54-32,-6 5 15,-2-2-1,1 0 1,-2-2 0,-1 0-1,30-44 1,-47 63-37,0 0-1,0 1 1,0-1 0,-1 0-1,1 0 1,0 1 0,-1-1-1,1 0 1,0-3 0,-5 1 91,-8 8-43,-3 4-39,1 1 1,1 1-1,0 0 1,0 1-1,1 1 0,-19 22 1,3 3 9,-25 45 1,28-43 11,20-30-38,-1 1 0,2-1 0,-1 1 0,1 0 0,1 0 1,0 0-1,0 0 0,1 1 0,0-1 0,1 1 0,0-1 0,1 18 0,0-26-6,1 0 0,-1 0-1,0 0 1,1 0 0,-1 1 0,1-1 0,0 0-1,0 0 1,-1 0 0,1 0 0,1-1-1,-1 1 1,0 0 0,0 0 0,1-1 0,-1 1-1,3 2 1,-3-4-1,0 1 1,0 0-1,1-1 0,-1 1 1,0-1-1,0 1 0,1-1 1,-1 0-1,0 1 0,0-1 1,1 0-1,-1 0 0,0 0 0,1 0 1,-1 0-1,0 0 0,1 0 1,-1-1-1,0 1 0,0 0 1,1-1-1,-1 1 0,0-1 1,0 1-1,0-1 0,1 0 1,-1 1-1,0-1 0,0 0 0,0 0 1,1-1-1,10-9 7,0-1-1,-1 0 1,0-1-1,-1-1 1,13-20 0,37-80 57,-33 60-49,-14 23 4,-6 15 39,-12 31-11,-38 132 36,-29 80-12,-3-77-83,57-116-1,-48 70 46,49-79-23,11-20 1,3-7 28,4-14 12,11-16-18,2 1-1,1 0 0,1 1 1,2 1-1,42-53 1,63-55 1,-39 46 13,-13 16-14,18-21-1,-62 66-26,9-12 67,-32 33-48,-4 8-23,0 1 0,0-1 0,0 1-1,0-1 1,1 0 0,-1 1-1,0-1 1,0 1 0,1-1 0,-1 1-1,0-1 1,1 1 0,-1-1 0,1 1-1,-1-1 1,1 1 0,-1-1-1,0 1 1,1 0 0,0-1 0,-1 1-1,1 0 1,-1-1 0,1 1 0,-1 0-1,2-1 1,-1 3-2,0-1 0,-1 0 0,1 0 0,-1 0 0,0 1 0,1-1 0,-1 0 0,0 1 0,0-1 0,1 0 0,-1 1 0,0-1 0,0 0 0,-1 1 0,1 0 0,0-1 0,-7 91 26,3-71-16,2-1 0,1 1 0,1-1 0,0 1 1,5 26-1,-5-45-6,0-1 1,0 1-1,0 0 0,1 0 1,-1 0-1,1 0 0,0-1 1,-1 1-1,1 0 1,0-1-1,0 1 0,0 0 1,0-1-1,1 1 1,-1-1-1,0 0 0,0 1 1,1-1-1,-1 0 1,1 0-1,-1 0 0,4 2 1,-3-3 1,0 0 0,0 1-1,0-1 1,0 0 0,1 0 0,-1 0 0,0-1 0,0 1 0,0 0 0,0-1 0,0 0-1,0 1 1,0-1 0,0 0 0,0 0 0,3-2 0,5-4 9,0 0-1,0-1 1,-1 0 0,0 0-1,11-14 1,-4 1 13,0-1 0,25-47 0,16-53 48,-47 99-68,-5 2 10,-4 19-11,-1 0 0,0-1-1,1 1 1,-1 0-1,1 0 1,0-1 0,-1 1-1,1 0 1,0 0-1,1 0 1,-1 0 0,0 0-1,2-2 1,-2 3 3,-7 23 18,-4 34-1,7-39-33,1 1 0,1 0-1,1 0 1,1 0 0,0 0 0,1-1-1,1 1 1,6 20 0,-9-37 4,1 0-1,0 1 1,0-1-1,0 0 1,-1 0-1,1 0 1,0 0-1,0 0 1,1-1-1,-1 1 1,0 0-1,0 0 0,0-1 1,0 1-1,1-1 1,-1 1-1,0-1 1,1 1-1,-1-1 1,0 0-1,1 0 1,-1 1-1,0-1 1,1 0-1,-1 0 1,3-1-1,-1 1 5,1 0-1,-1 0 0,0-1 1,1 0-1,-1 1 0,0-1 1,1 0-1,-1-1 0,0 1 0,4-3 1,27-22 55,-1-2 0,-1-1 0,-2-2 0,30-39 0,-53 63-19,0 0 0,0 0 0,0 1 1,13-9-1,0 12-27,-19 4-13,0-1-1,1 0 0,-1 0 1,1-1-1,-1 1 0,0 0 1,1 0-1,-1-1 1,0 1-1,1 0 0,1-2 1,0 0 35,-2 1-24,1 0 0,0 0 0,-1 0 0,1 0 1,-1 0-1,1-1 0,-1 1 0,0 0 0,1-1 1,0-1-1,-2 2-10,1 0 0,-1 0 0,0 0-1,0 0 1,0 0 0,0 0 0,0 0 0,-1 0 0,1 0 0,0 0 0,0 0 0,-1 0 0,1 0 0,-1 0 0,1 0 0,0 0-1,-1 0 1,0 0 0,1 0 0,-1 1 0,1-1 0,-3-1 0,1-2 0,-2 0 0,1 1 0,0-1 0,-1 1-1,1 0 1,-1 0 0,0 0 0,-8-4 0,10 7 1,1-1 0,-1 0-1,1 1 1,-1-1 0,0 1 0,0 0 0,1 0-1,-1-1 1,0 1 0,0 0 0,1 0-1,-1 1 1,0-1 0,0 0 0,1 1 0,-1-1-1,0 1 1,1-1 0,-1 1 0,1 0 0,-1-1-1,1 1 1,-1 0 0,1 0 0,-1 0-1,1 0 1,-3 3 0,0 0 2,-1 1 0,1 0 1,0 1-1,0-1 0,0 0 0,1 1 1,0 0-1,0 0 0,0 0 0,1 0 0,0 0 1,0 1-1,1-1 0,0 1 0,0-1 1,0 1-1,1 10 0,0-3 6,0-1 1,1 0-1,0 0 0,2 1 1,-1-1-1,8 20 1,-9-30-7,0 0 1,0-1 0,0 1 0,1 0 0,-1-1 0,1 1 0,0-1-1,0 1 1,0-1 0,0 0 0,0 0 0,0 0 0,1 0 0,-1 0-1,1-1 1,-1 1 0,1-1 0,-1 1 0,1-1 0,0 0-1,0 0 1,0 0 0,0-1 0,-1 1 0,1-1 0,0 1 0,0-1-1,0 0 1,0 0 0,0 0 0,0-1 0,0 1 0,0-1 0,0 1-1,5-3 1,5-2 4,0-1 1,-1-1-1,0 0 0,0 0 0,-1-1 0,19-17 0,-12 11-2,37-36 2,-39 34 13,37-28 0,2 3 146,-54 41-164,-1-1-1,0 1 0,1 0 1,-1-1-1,0 1 0,1 0 1,-1 0-1,0-1 1,1 1-1,-1 0 0,1 0 1,-1 0-1,1 0 0,-1-1 1,0 1-1,1 0 0,-1 0 1,1 0-1,-1 0 0,1 0 1,-1 0-1,0 0 0,1 0 1,-1 0-1,1 1 0,-1-1 1,1 0-1,-1 0 1,0 0-1,1 0 0,-1 0 1,0 1-1,1-1 0,-1 0 1,1 0-1,-1 1 0,0-1 1,0 0-1,1 1 0,-1-1 1,0 0-1,1 1 0,-1-1 1,0 0-1,0 1 1,0-1-1,1 1 0,-1-1 1,0 1-1,0-1 0,0 0 1,0 1-1,0-1 0,0 1 1,0-1-1,0 1 0,0-1 1,0 0-1,0 1 0,-3 35 1,1-26 5,-1 25-6,2-15-1,-1-1 0,-1 1 0,-8 25 0,11-42 13,2-5 18,4-9 46,-5 8-59,29-41 61,-18 29-36,15-29 0,-25 40-43,0 0 0,1 0 0,0 0 0,0 1 0,0-1 0,0 1 0,1 0 0,-1-1 0,1 2 0,0-1 0,7-4 0,-9 6 0,1 0 0,0-1 0,-1 1 0,1 0 0,0 0 0,0 1 0,-1-1 0,1 1 0,0-1 0,0 1 0,0 0 0,0 0 0,0 0 0,-1 0 0,1 1 0,0-1 0,0 1 0,0-1 0,4 3 0,-4-1 0,-1 1 0,0 0 0,1-1 0,-1 1 0,0 0 0,-1 0 0,1 0 0,0 0 0,-1 0 0,0 0 0,0 1 0,0-1 0,1 5 0,6 13 0,1 0 0,-7-16 0,1 0 0,-1 0 0,1 0 0,0 0 0,6 8 0,-8-12 0,1 1 0,0-1 0,0 0 0,-1 1 0,1-1 0,0 0 0,0 0 0,0 0 0,0 0 0,0-1 0,0 1 0,1-1 0,-1 1 0,0-1 0,0 1 0,0-1 0,0 0 0,1 0 0,1-1 0,9 0 0,-1-2 0,0 0 0,0 0 0,0-1 0,0-1 0,-1 0 0,0-1 0,14-8 0,-8 4 0,36-13 0,-16 9 0,62-31 0,-95 43 0,11-7 0,-14 9 0,-1-1 0,1 1 0,-1 0 0,1-1 0,-1 1 0,0-1 0,1 1 0,-1-1 0,1 1 0,-1-1 0,0 1 0,0-1 0,1 1 0,-1-1 0,0 0 0,0 1 0,0-1 0,0 1 0,1-1 0,-1 0 0,0 1 0,0-1 0,0 1 0,0-1 0,0 0 0,-1 0 0,1 1 0,0-1 0,0 1 0,0 0 0,-1 0 0,1 0 0,0 0 0,0-1 0,0 1 0,-1 0 0,1 0 0,0 0 0,0 0 0,-1 0 0,1 0 0,0 0 0,0-1 0,-1 1 0,1 0 0,0 0 0,0 0 0,-1 0 0,1 0 0,0 0 0,-1 0 0,1 0 0,0 0 0,0 1 0,-1-1 0,1 0 0,0 0 0,0 0 0,-1 0 0,1 0 0,0 0 0,-1 1 0,-11 5 0,8-4 0,-33 12 0,30-12 0,0 0 0,0 0 0,1 1 0,-1 0 0,1 0 0,0 0 0,0 1 0,0 0 0,0 0 0,1 1 0,-10 9 0,10-8 0,0 0 0,1 0 0,-1 1 0,1 0 0,0 0 0,-4 11 0,7-15 0,0 0 0,1 1 0,-1-1 0,1 0 0,0 0 0,-1 0 0,1 1 0,1-1 0,-1 0 0,0 0 0,1 0 0,0 1 0,0-1 0,0 0 0,0 0 0,0 0 0,0 0 0,4 4 0,-2-2 0,0 0 0,0 0 0,1-1 0,0 1 0,0-1 0,0 0 0,1 0 0,-1 0 0,1-1 0,0 1 0,0-1 0,0-1 0,0 1 0,1-1 0,5 3 0,-3-3 0,0-1 0,0 1 0,0-2 0,0 1 0,0-1 0,0 0 0,0 0 0,0-1 0,16-4 0,-7 1 0,0-2 0,0 0 0,-1-2 0,0 1 0,0-2 0,-1 0 0,0-1 0,0 0 0,17-17 0,11-12 0,-24 24 0,-1-2 0,0 0 0,-1-1 0,21-29 0,-28 32 0,-6 13 0,-5 9 0,-15 32 0,-20 64 0,33-90 0,0-1 0,1 1 0,0 0 0,1 0 0,0 0 0,2 17 0,-1-30 0,0 1 0,0 0 0,0-1 0,0 1 0,0 0 0,0-1 0,1 1 0,-1-1 0,0 1 0,0 0 0,1-1 0,-1 1 0,0-1 0,1 1 0,-1-1 0,0 1 0,1-1 0,-1 1 0,1 0 0,9-3 0,12-19 0,-18 17 0,36-41 0,108-114 0,-144 155 0,-2 1 0,1 1 0,-1 0 0,0-1 0,1 1 0,0 0 0,-1 0 0,1 1 0,0-1 0,4-1 0,-6 3 0,1 0 0,-1 0 0,0 0 0,1 0 0,-1 1 0,0-1 0,1 0 0,-1 1 0,0-1 0,0 1 0,1 0 0,-1-1 0,0 1 0,0 0 0,0 0 0,0 0 0,0-1 0,0 1 0,0 0 0,0 0 0,0 0 0,0 1 0,-1-1 0,1 0 0,0 2 0,3 2 0,-1 1 0,0-1 0,0 1 0,-1 0 0,0 0 0,0 0 0,0 0 0,-1 1 0,1 6 0,2 58 0,-4-63 0,-1 39 0,-2-1 0,-2 0 0,-3 0 0,-1 0 0,-2-1 0,-28 71 0,32-99 0,-1-1 0,0 0 0,-1 0 0,-1-1 0,0 0 0,-12 13 0,13-18 0,-1 0 0,1-1 0,-2 0 0,1-1 0,-1 0 0,0 0 0,-1-1 0,-21 9 0,30-15 0,-1 1 0,1-1 0,-1 0 0,0-1 0,0 1 0,0-1 0,1 1 0,-1-1 0,0 0 0,0-1 0,0 1 0,1-1 0,-1 1 0,0-1 0,0 0 0,1-1 0,-1 1 0,1-1 0,-1 1 0,1-1 0,0 0 0,-1 0 0,1-1 0,0 1 0,0-1 0,1 1 0,-1-1 0,0 0 0,1 0 0,0 0 0,-4-6 0,1 0 0,0 0 0,0 0 0,1-1 0,0 1 0,1-1 0,0 0 0,0 0 0,1 0 0,0-1 0,0-16 0,3 17 0,-1-1 0,2 1 0,0 0 0,0 0 0,1 0 0,0 0 0,1 1 0,0-1 0,0 1 0,1 0 0,0 0 0,1 0 0,0 1 0,11-13 0,8-5 0,2 1 0,51-38 0,111-68 0,-160 115 0,0 1 0,0 1 0,2 1 0,60-16 0,-82 27 164,-1 1 1,1 0-1,-1 0 1,1 1-1,10 0 1,-17 0-412,1 0 0,0 1 1,-1-1-1,1 1 0,-1-1 1,1 1-1,0 0 0,-1 0 1,1 0-1,-1 0 0,0 1 1,1-1-1,-1 1 0,0-1 1,0 1-1,0 0 0,0 0 1,0 0-1,1 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16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0 378 8136,'0'0'8638,"5"-14"-8242,-4 12-383,29-77 566,-24 65-317,1 0-1,1 0 1,0 1 0,16-21-1,-5 10 353,-1-1 0,26-50 1,-36 59-365,-4 9 8,-1 0 0,2 0 0,-1 0 0,1 0 0,10-10 0,-15 16-243,0 1 0,0 0 0,0 0 0,0 0 0,0 0 0,0 0 0,1 0-1,-1 0 1,0 0 0,0 0 0,0 0 0,0 0 0,0 0 0,0 0 0,1 0-1,-1 0 1,0 0 0,0 0 0,0 0 0,0 0 0,1 0 0,-1 0 0,0 0 0,0 0-1,0 0 1,0 0 0,0 0 0,0 0 0,1 0 0,-1 0 0,0 0 0,0 0 0,0 0-1,0 0 1,0 0 0,0 1 0,1-1 0,-1 0 0,0 0 0,0 0 0,0 0 0,0 0-1,0 0 1,0 1 0,0-1 0,0 0 0,0 0 0,0 0 0,0 0 0,0 0 0,0 1-1,0-1 1,0 0 0,0 0 0,0 0 0,0 0 0,0 0 0,0 1 0,0-1-1,0 0 1,2 19 279,-3 24-133,-4 13 118,4 0 0,10 106 0,-9-156-255,1-1-1,1 0 0,-1 1 1,1-1-1,-1 0 1,5 6-1,-6-10-8,1 1-1,-1-1 1,1 0-1,0 0 0,-1 0 1,1 0-1,0 0 1,0 0-1,0 0 1,0-1-1,0 1 1,0 0-1,0 0 1,0-1-1,0 1 1,0-1-1,0 1 0,1-1 1,-1 1-1,0-1 1,0 0-1,0 1 1,1-1-1,-1 0 1,0 0-1,0 0 1,1 0-1,-1 0 0,0 0 1,0-1-1,3 1 1,1-2 22,0-1 1,0 1-1,0-1 1,0 1-1,0-2 1,-1 1-1,0 0 0,1-1 1,-1 0-1,-1 0 1,7-8-1,3-5 77,17-33 1,-20 32-45,75-118 518,-73 112-487,10-13 120,-21 36-208,0-1-1,0 1 0,0 0 0,1-1 0,-1 1 0,0 0 0,1 0 1,-1 0-1,1 0 0,0 0 0,-1 0 0,1 0 0,0 1 0,-1-1 0,1 0 1,0 1-1,0 0 0,0-1 0,2 1 0,-2 1 0,0-1-1,0 1 1,0 0 0,0 0-1,0 0 1,0 0 0,0 0-1,0 0 1,0 0 0,0 1-1,-1-1 1,4 4-1,17 19 70,-17-16-57,1 1 0,-1-1 0,-1 1 0,0 0 1,0 0-1,-1 1 0,0-1 0,0 1 0,-1-1 0,0 1 0,-1 0 0,0 0 0,-1 0 0,0-1 0,0 1 0,-1 0 0,0 0 0,-4 12 0,4-21-11,1 1-1,-1-1 0,0 0 1,0 1-1,0-1 0,0 0 1,0 0-1,0 0 0,0 0 1,-1 0-1,1 0 0,0 0 0,0 0 1,-1 0-1,1-1 0,-1 1 1,1 0-1,-1-1 0,1 1 1,-1-1-1,1 0 0,-1 1 0,1-1 1,-1 0-1,1 0 0,-1 0 1,0 0-1,1 0 0,-1 0 1,1-1-1,-3 0 0,0 0 16,0 1-1,0-1 0,0-1 1,0 1-1,0-1 0,0 0 1,0 1-1,1-2 0,-1 1 1,-5-5-1,0 1 25,-5-6 48,14 12-97,-1 0 1,1 0-1,0-1 1,0 1 0,-1 0-1,1 0 1,0-1-1,0 1 1,0 0 0,-1-1-1,1 1 1,0 0-1,0-1 1,0 1-1,0 0 1,0-1 0,0 1-1,0 0 1,0-1-1,0 1 1,0 0 0,0-1-1,0 1 1,0 0-1,0-1 1,0 1 0,0 0-1,0-1 1,0 1-1,0 0 1,0-1 0,1 1-1,-1 0 1,0-1-1,0 1 1,0 0-1,1-1 1,19-3 164,1-2-143,0 1-1,1 2 1,0 0-1,0 1 1,0 1-1,0 0 1,40 6-1,-27-4 9,14 1 5,-20 7-87,4 0-501,-14-10-3642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16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89 14568,'0'0'2319,"-25"-62"-1911,46 47-264,15 5 8,18 8-96,21 2-8,16 2-168,-5 8-8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2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347 127 5624,'0'0'6472,"-10"2"-5874,-10 1-113,0 1 1,1 1-1,0 1 0,0 1 0,0 0 0,1 2 0,-28 16 0,16-3 155,22-17-474,-1 0 1,2 1-1,-1 0 0,1 0 1,0 1-1,0-1 1,1 2-1,-8 9 1,-3 10 357,12-19-293,-1-1-1,2 1 0,-1 1 0,1-1 0,0 1 1,-4 15-1,7-21-142,1 0 0,0 0 0,1 0 0,-1 0 0,1 0 0,-1 0 0,1 1 0,0-1 0,0 0 0,0-1 0,2 5 0,18 29 1014,-17-31-817,-3-5-232,0 1 0,0 0 0,-1-1-1,1 1 1,0 0 0,-1 0 0,1-1 0,0 1-1,-1 0 1,1 0 0,-1 0 0,0 0-1,1 0 1,-1 0 0,0 0 0,1 0-1,-1 0 1,0 0 0,0 0 0,0 2 0,1-4-36,0 1 0,-1 0 0,1 0 0,-1 0 0,1 0 0,0 0 0,-1 0 0,1 0 0,0 0 0,-1 0 0,1 1 0,-1-1 0,1 0 0,-1 0 0,1 0 0,0 1 0,-1-1 0,1 0 0,-1 1-1,1-1 1,-1 0 0,1 1 0,-1-1 0,1 1 0,-1-1 0,0 1 0,1-1 0,-1 1 0,8 5 77,-7-6 16,0-1-98,0 1 0,0-1 1,1 1-1,-1-1 1,0 1-1,1 0 1,-1-1-1,1 1 1,-1 0-1,0 0 1,1 0-1,1 1 0,20-4 67,-19 1-70,0 0 0,0 0 0,0 1 0,0 0 0,1 0 1,-1 0-1,7-1 0,22-5 28,-21 1-18,1-1 0,-2 0 0,1 0 0,-1-1 0,0-1 0,-1 0 0,0 0 0,0-1 0,-1 0 0,-1-1 0,1 0 0,-2 0 0,1-1 0,-2 0 0,1 0 0,7-24 0,-11 25 30,0 1 1,0-1-1,-1 0 1,0 0-1,-1 0 1,-1 0 0,0-1-1,0 1 1,-1 0-1,0 0 1,-1 0-1,0 0 1,-6-15-1,8 26-44,0 0-1,0-1 1,0 1-1,0-1 1,0 1-1,0-1 1,0 1-1,-1-1 0,1 1 1,0-1-1,0 1 1,-1-1-1,1 1 1,0 0-1,0-1 1,-1 1-1,1 0 1,0-1-1,-1 1 1,1 0-1,-1-1 1,1 1-1,-1 0 1,1 0-1,0-1 1,-1 1-1,1 0 1,-1 0-1,1 0 1,-1 0-1,1 0 1,-1 0-1,1-1 0,-1 1 1,1 0-1,-1 0 1,1 1-1,-1-1 1,1 0-1,-1 0 1,1 0-1,-1 0 1,1 0-1,0 0 1,-1 1-1,1-1 1,-1 0-1,1 0 1,-1 1-1,1-1 1,-2 2 4,0-1 0,0 1 0,1 0 1,-1 0-1,1 0 0,0 0 1,-1 0-1,1 0 0,-1 2 1,-2 7 1,0 0 1,1-1 0,0 1 0,1 1 0,0-1-1,1 0 1,0 0 0,1 1 0,0-1 0,1 0 0,0 1-1,1-1 1,0 0 0,1 0 0,0 0 0,1 0 0,0-1-1,0 1 1,1-1 0,1 0 0,-1 0 0,10 10 0,-9-13 16,0 0 1,0-1 0,1 0-1,9 7 1,-14-11-15,0-1 0,1 1-1,-1-1 1,0 0 0,0 1-1,1-1 1,-1 0 0,1 0 0,-1-1-1,1 1 1,-1 0 0,1-1-1,-1 0 1,1 1 0,-1-1-1,1 0 1,0 0 0,4-1-1,-5-1 0,0 1 0,0 0 0,0 0 0,0-1 0,0 1-1,0-1 1,0 0 0,-1 0 0,1 0 0,-1 1-1,1-1 1,-1 0 0,0-1 0,2-2 0,13-37 81,-13 32-66,6-16 84,-1 0 0,-1 0 0,6-54 0,-13 79-103,0 0 0,0 0 0,0 0 1,0 0-1,0 0 0,0 0 0,0 0 0,1 0 0,-1 0 0,0 0 0,0 0 0,1 0 1,-1 0-1,1 0 0,-1 0 0,1 0 0,-1 0 0,1 1 0,0-1 0,-1 0 0,1 0 1,0 1-1,-1-1 0,1 0 0,0 1 0,0-1 0,0 1 0,0-1 0,0 1 0,0-1 1,0 1-1,0 0 0,0-1 0,0 1 0,1 0 0,0 0-3,-1 0 0,1 1-1,-1-1 1,1 1 0,0 0-1,-1-1 1,1 1 0,-1 0-1,0 0 1,1 0 0,-1 0-1,0 0 1,1 0 0,-1 0 0,0 1-1,0-1 1,0 0 0,0 1-1,0-1 1,0 0 0,1 4-1,15 30 14,-8-14-13,1-1 0,1 0 0,1-1 0,15 19-1,-11-18-5,-9-11 19,0 0-1,1 0 1,0-1-1,16 13 0,-23-20-12,0-1 0,0 1 0,0-1 0,0 1 0,-1 0 0,1-1 0,0 0 0,0 1 0,0-1 0,0 0 0,0 1 0,0-1 0,1 0 0,-1 0 0,0 0 0,0 0 0,0 0 0,0 0 0,0 0 0,0 0 0,0 0 0,0 0 0,0-1 0,0 1-1,0 0 1,0-1 0,0 1 0,0-1 0,0 1 0,0-1 0,0 0 0,0 1 0,-1-1 0,1 0 0,0 0 0,0 1 0,-1-1 0,1 0 0,-1 0 0,1 0 0,0 0 0,-1 0 0,1-1 0,2-5 24,0 0 1,-1 0 0,0-1-1,2-12 1,-3 17-32,8-46 107,-2 1 0,-2-2 0,-2-59 0,-3 101-80,1 1 0,-1-1 0,1 1 0,3-12-1,-4 12 37,0 7-59,0-1-1,0 1 1,0 0-1,0-1 0,0 1 1,0-1-1,0 1 1,0-1-1,0 1 1,0 0-1,0-1 1,0 1-1,0-1 0,0 1 1,0-1-1,0 1 1,1 0-1,-1-1 1,0 1-1,0-1 1,0 1-1,1 0 0,-1-1 1,0 1-1,0 0 1,1-1-1,-1 1 1,0 0-1,1-1 1,-1 1-1,1 0 0,-1 0 1,0 0-1,1-1 1,-1 1-1,0 0 1,1 0-1,-1 0 1,1 0-1,-1 0 0,1 0 1,-1 0-1,0-1 1,1 1-1,-1 1 1,1-1-1,-1 0 1,1 0-1,-1 0 0,1 0 1,-1 0-1,0 0 1,1 0-1,-1 0 1,1 1-1,7 3 1,0 1 0,0 0 0,0 0-1,-1 1 1,0 0 0,0 0 0,-1 1 0,0-1-1,7 11 1,-3-6-19,0 0-1,19 16 1,-15-16 17,0-1 0,1-1-1,0 0 1,0-1 0,1-1 0,0 0 0,0-1 0,19 4 0,-30-10 6,-1 0 1,0 0-1,1-1 1,-1 1-1,1-1 1,-1 0-1,0 0 1,1-1-1,-1 1 1,0-1-1,0 0 0,0 0 1,0 0-1,-1-1 1,1 1-1,5-6 1,-3 3 1,0-1 0,0 0 0,-1 0 0,0 0 0,0-1 1,0 0-1,7-13 0,-9 11 14,0 0 0,0 0 1,0 0-1,0-12 0,-2 17-14,0 0 0,-1 0 0,0 0 0,0 0 0,0 0-1,0 0 1,-1 0 0,1 0 0,-1 0 0,0 0 0,0 0 0,-3-4 0,4 7-4,0 0 0,-1 0 0,1 1 0,-1-1 0,1 0 0,-1 1 0,1-1 0,-1 0 1,1 1-1,-1-1 0,0 1 0,1-1 0,-1 1 0,0-1 0,1 1 0,-1-1 0,0 1 0,1 0 0,-1-1 0,0 1 1,0 0-1,0 0 0,1 0 0,-1-1 0,0 1 0,0 0 0,0 0 0,0 0 0,-1 1 1,1 0-1,-1-1 1,1 1-1,-1 0 1,1 0-1,-1 0 1,1 0-1,0 0 1,-1 0-1,1 0 0,0 0 1,-2 3-1,-3 4-1,1 1 1,-1 0-1,-4 12 0,10-21-5,-5 9-1,1 1-1,0-1 0,1 1 0,0 0 1,0 0-1,1 0 0,0 0 0,1 0 0,0 1 1,1-1-1,0 0 0,2 17 0,1-11 0,0 4 18,8 27 1,-10-42-16,0-1 0,1 1 0,0-1 1,0 1-1,1-1 0,-1 0 0,1 1 0,0-2 0,0 1 0,0 0 1,5 4-1,-6-6 3,1-1 0,0 1 0,0 0 0,0-1-1,-1 0 1,1 0 0,1 0 0,-1 0 0,0 0 0,0 0 0,0-1 0,0 1 0,0-1 0,1 0 0,-1 0 0,0 0 0,0-1 0,0 1 0,1-1 0,-1 0 0,0 0 0,0 0 0,4-1-1,0-2 1,0 1 0,-1-1 0,1 0 0,-1 0-1,1-1 1,-1 0 0,-1 0 0,9-8 0,13-24 11,-1 0 0,42-81-1,-29 47 115,-35 64-99,-1 1 0,2 0 0,-1 0 0,0 1 0,1-1 0,0 1 0,1 0 0,-1 0-1,7-3 1,-12 7-28,1 1 0,-1 0 0,1-1-1,0 1 1,-1 0 0,1 0 0,-1 0-1,1 0 1,0-1 0,-1 1 0,1 0-1,0 0 1,-1 0 0,1 0 0,-1 0-1,1 0 1,0 1 0,-1-1-1,1 0 1,-1 0 0,1 0 0,0 0-1,-1 1 1,1-1 0,-1 0 0,1 1-1,-1-1 1,1 0 0,-1 1 0,1-1-1,-1 1 1,1-1 0,-1 1 0,0-1-1,1 1 1,-1-1 0,1 1 0,9 22 34,1 27 3,2-1 0,2-1 0,27 61 0,-41-106-34,1 0-1,0 0 0,0 0 1,-1 0-1,2 0 0,-1 0 1,0-1-1,0 1 0,1-1 0,0 1 1,-1-1-1,1 0 0,0 0 1,0 0-1,0-1 0,0 1 1,1-1-1,-1 1 0,0-1 1,0 0-1,1-1 0,-1 1 0,1 0 1,-1-1-1,1 0 0,-1 0 1,1 0-1,-1 0 0,1 0 1,-1-1-1,6-1 0,1-1 3,0 0 0,-1-1 0,1 0 1,-1-1-1,0 0 0,-1 0 0,1-1 0,-1 0 0,12-12 0,13-13 22,89-91 161,-121 121-180,0-1 0,0 1 0,0-1 0,0 0 0,-1 1 0,1-1 0,0 0 1,-1 0-1,1 1 0,-1-1 0,0 0 0,0 0 0,0 0 0,0 0 0,0 1 0,0-5 0,-1 6-2,-1-1-1,1 1 1,0 0 0,-1-1 0,1 1 0,0 0 0,-1 0 0,1 0 0,0 0-1,-1 0 1,1 0 0,0 1 0,-1-1 0,1 0 0,0 1 0,-1-1-1,1 1 1,0-1 0,0 1 0,-1-1 0,1 1 0,0 0 0,0 0 0,0 0-1,-1 1 1,-35 26 12,33-25-11,-4 4-5,0 0 0,0 1 0,1-1 0,0 2 0,0-1 0,1 1 0,0 0 0,-9 17 0,13-19-10,-1 1 0,1-1 0,0 0 1,1 0-1,-1 1 0,2-1 0,-1 1 0,1 0 0,0-1 0,0 1 0,1-1 0,0 1 1,3 8-1,-3-13-2,-1-1 0,1 1 0,0-1 0,0 1 0,0-1 0,0 0 0,0 0 0,1 1 0,-1-1 0,1 0 0,-1 0 0,1 0 1,3 2-1,-4-3 8,0-1 0,0 1 1,0-1-1,0 1 0,1-1 1,-1 1-1,0-1 0,0 0 1,0 0-1,1 0 0,-1 0 1,0 0-1,0 0 0,0 0 1,1 0-1,-1 0 0,0 0 0,0-1 1,0 1-1,0 0 0,1-1 1,-1 1-1,0-1 0,0 1 1,0-1-1,0 0 0,0 1 1,0-1-1,0 0 0,-1 0 1,3-1-1,7-10 22,-1 1 0,0-1 0,-1-1 0,0 0 0,-1 0 0,0 0 0,-1-1-1,-1 0 1,5-16 0,-1 9 136,-5 18-55,-1 12-71,-2-3-36,0 0 0,0 0 0,1-1 0,-1 1 1,1 0-1,1-1 0,-1 0 0,1 1 0,0-1 0,6 7 1,3 4-27,26 24 1,-26-29-3,-9-9 36,0 0-1,0 1 1,1-1-1,-1-1 1,0 1-1,1 0 1,0-1 0,-1 0-1,1 0 1,0 0-1,0 0 1,-1 0-1,1-1 1,0 0-1,0 0 1,0 0 0,0 0-1,0 0 1,-1-1-1,1 0 1,0 0-1,0 0 1,4-2 0,9-3 28,-1-1 0,-1 0 0,27-17 1,-25 12 12,-1 0 0,-1-1-1,28-30 1,8-7 53,-33 33-93,0-1 0,-2-1 0,0 0 1,19-29-1,-35 48-4,0-1 0,0 1 0,0 0 0,0 0 0,0 0 0,0 0 0,0 0 0,0-1 0,0 1 0,0 0 0,0 0 0,0 0 0,0 0 0,-1 0 0,1 0 0,0-1 0,0 1 0,0 0 0,0 0 0,0 0 0,0 0 0,0 0 0,0 0 0,0 0 0,0-1 0,-1 1 0,1 0 0,0 0 0,0 0 0,0 0 0,0 0 0,0 0 0,0 0 0,-1 0 0,1 0 0,0 0 0,0 0 0,0 0 0,0 0 0,0 0 0,0 0 0,-1 0 0,1 0 0,0 0 0,0 0 0,0 0 0,0 0 0,0 0 0,-1 0 0,1 0 0,0 0 0,0 0 0,0 0 0,0 0 0,0 0 0,0 1 0,0-1 0,-1 0 0,1 0 0,-25 25 0,-48 52 0,66-68 0,1 0 0,0 0 0,1 1 0,0 0 0,1 0 0,0 0 0,0 1 0,-3 15 0,6-21 0,0 1 0,0 0 0,0 0 0,1 0 0,-1-1 0,1 1 0,1 0 0,-1 0 0,1 0 0,0 0 0,1-1 0,-1 1 0,1 0 0,0-1 0,1 0 0,-1 1 0,6 7 0,-7-12 0,0 0 0,0 0 0,1 0 0,-1 1 0,0-1 0,1-1 0,-1 1 0,1 0 0,-1 0 0,1 0 0,-1-1 0,1 1 0,0-1 0,-1 1 0,1-1 0,0 0 0,0 0 0,-1 0 0,1 0 0,0 0 0,-1 0 0,1 0 0,0 0 0,0-1 0,-1 1 0,1-1 0,-1 1 0,1-1 0,0 1 0,-1-1 0,3-2 0,2 0 0,1-1 0,-1 0 0,0 0 0,-1-1 0,11-10 0,-4 1 0,0-1 0,-1 0 0,-1-1 0,0 0 0,-2-1 0,0 0 0,0-1 0,-2 1 0,0-1 0,-1 0 0,-1-1 0,0 1 0,1-35 0,-16 94 0,0 29 0,-21 174 0,21-156 0,-28 115 0,36-191 0,-1 1 0,-8 19 0,10-27 0,0-1 0,0 0 0,-1 0 0,0 0 0,0 0 0,0 0 0,0 0 0,0-1 0,-1 0 0,-5 4 0,7-6 0,1 0 0,-1 0 0,0 0 0,0 0 0,0-1 0,-1 1 0,1-1 0,0 0 0,0 1 0,0-1 0,0 0 0,0 0 0,0-1 0,0 1 0,-1 0 0,1-1 0,0 1 0,0-1 0,0 0 0,0 1 0,0-1 0,0 0 0,1 0 0,-5-3 0,0 0 0,0-1 0,0 0 0,0 0 0,0 0 0,-6-9 0,7 8 0,-3-3 0,0-1 0,1 0 0,-11-19 0,17 26 0,0 0 0,-1 0 0,1 0 0,0-1 0,0 1 0,1 0 0,-1-1 0,1 1 0,0 0 0,-1-1 0,1 1 0,1-1 0,-1 1 0,1-1 0,-1 1 0,1 0 0,0-1 0,2-3 0,1-2 0,1 0 0,0 1 0,0-1 0,1 1 0,0 0 0,1 0 0,-1 1 0,16-13 0,9-4 0,1 1 0,1 1 0,52-25 0,-32 18 0,10-4 0,-31 17 0,-1-1 0,32-24 0,-35 21 0,-13 9 0,0 0 0,0-1 0,18-21 0,-28 28 0,-1-1 0,0 1 0,0-1 0,-1 0 0,0 0 0,0 0 0,0-1 0,-1 1 0,0-1 0,0 1 0,-1-1 0,0 0 0,1-10 0,-2 12 0,0 0 0,-1 1 0,0-1 0,0 0 0,0 0 0,0 1 0,-1-1 0,0 1 0,0 0 0,0-1 0,0 1 0,-1 0 0,-4-6 0,6 10 0,0-1 0,0 0 0,1 0 0,-1 1 0,0-1 0,0 1 0,0-1 0,0 1 0,0-1 0,0 1 0,0 0 0,0-1 0,0 1 0,0 0 0,-1 0 0,1 0 0,0 0 0,0 0 0,0 0 0,0 0 0,0 0 0,0 0 0,0 1 0,0-1 0,0 0 0,0 1 0,0-1 0,0 0 0,0 1 0,0 0 0,0-1 0,0 1 0,-1 1 0,-4 1 0,1 0 0,0 1 0,0 0 0,-6 6 0,6-5 0,1 0 0,0 0 0,0 1 0,0-1 0,1 1 0,0-1 0,0 1 0,0 0 0,1 0 0,0 1 0,0-1 0,1 0 0,-2 8 0,3-10 0,0 0 0,0 0 0,0 1 0,1-1 0,-1 0 0,1 0 0,0 0 0,0 1 0,0-1 0,1 0 0,0 0 0,-1-1 0,1 1 0,1 0 0,-1-1 0,0 1 0,1-1 0,0 0 0,0 1 0,0-2 0,3 4 0,2 0 0,1 0 0,-1-1 0,1 0 0,0 0 0,0-1 0,0 0 0,0-1 0,1 0 0,0 0 0,-1-1 0,1 0 0,0-1 0,0 0 0,0-1 0,0 0 0,0 0 0,0-1 0,0 0 0,17-5 0,9-5 0,-1-1 0,0-1 0,59-33 0,-62 32 721,4-3-1285,-19 3-3552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23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241 161 5824,'0'0'8432,"-11"-2"-7871,2 1-430,3-1 56,-1 1-1,0 0 1,0 1-1,1-1 1,-1 1-1,0 1 1,0-1-1,1 1 1,-1 0-1,-10 4 0,5 0 316,5-3-207,-1 1 0,1 0 0,0 0 0,0 1 0,0 0 0,0 0 0,1 1 0,0 0 0,0 0 0,0 0 0,-8 11 0,0 3 310,11-17-528,1 0 1,0 1-1,0-1 1,1 1-1,-1-1 1,0 1-1,1 0 1,0 0-1,-1 0 1,1 0-1,1 0 1,-1 0-1,0 0 1,1 0-1,-1 6 1,1-5-16,0 0 0,1 0 0,0 0 1,-1 0-1,2 0 0,-1 0 0,0 0 0,1-1 0,-1 1 0,1 0 1,0-1-1,1 1 0,-1-1 0,0 0 0,1 0 0,0 0 0,0 0 1,0 0-1,0 0 0,0-1 0,0 0 0,1 1 0,-1-1 1,1 0-1,0-1 0,-1 1 0,1-1 0,0 1 0,0-1 0,7 1 1,-4-1-3,-1 0 0,1-1 0,-1 1 0,1-1 0,-1-1 0,0 1 0,1-1 0,-1 0 0,0 0 0,1-1 0,5-2 0,-8 2-36,0 0 1,0 0 0,-1 0-1,1-1 1,0 0 0,-1 0-1,0 0 1,0 0 0,0 0-1,0 0 1,0-1 0,-1 1-1,1-1 1,-1 0 0,0 0-1,0 0 1,1-5 0,-1 4 11,0 0 0,0 0 1,-1 0-1,1-1 1,-1 1-1,-1-1 0,1 1 1,-1-1-1,0 1 1,0 0-1,0-1 1,-1 1-1,0-1 0,0 1 1,-3-9-1,-1-6 133,5 19-155,-1-1 0,1 1 0,0-1 0,0 1 0,-1 0 0,1-1 0,-1 1 0,1 0-1,-1-1 1,1 1 0,-1 0 0,0 0 0,0 0 0,1 0 0,-1 0 0,0 0 0,0 0 0,0 0 0,0 0 0,0 0 0,-2-1 0,3 2-3,0 0-1,0 0 1,-1 0 0,1 0-1,0 0 1,0-1-1,0 1 1,0 0 0,0 0-1,-1 0 1,1 0-1,0 0 1,0 0 0,0 0-1,0 0 1,-1 0-1,1 0 1,0 0 0,0 0-1,0 0 1,0 0-1,-1 0 1,1 0 0,0 0-1,0 1 1,0-1-1,0 0 1,-1 0 0,1 0-1,0 0 1,0 0-1,0 0 1,0 0 0,0 0-1,0 1 1,-1-1-1,1 0 1,0 0 0,0 0-1,0 0 1,0 0-1,0 1 1,0-1 0,0 0-1,0 0 1,0 0-1,0 0 1,0 1 0,0-1-1,0 0 1,0 0-1,0 0 1,0 0 0,0 1-1,0-1 1,0 0-1,0 0 1,0 0 0,0 0-1,0 0 1,0 1-1,0-1 1,0 0 0,0 0-1,0 1-8,1-1 0,-1 1 0,0-1 0,0 1 0,0-1 0,1 1 0,-1-1-1,0 0 1,0 1 0,1-1 0,-1 1 0,0-1 0,1 0 0,-1 1 0,0-1 0,1 0 0,-1 1-1,1-1 1,-1 0 0,0 1 0,1-1 0,-1 0 0,1 0 0,-1 0 0,1 0 0,-1 1 0,1-1-1,-1 0 1,1 0 0,0 0 0,24 1 120,-20 0-101,1-1 0,-1 1 0,1-1 1,-1-1-1,1 1 0,-1-1 0,1 0 0,6-2 0,3-2 36,0-1 1,-1-1-1,0 0 0,0-1 1,22-16-1,-4 0 59,-24 18-77,0 0 1,0-1 0,0 0-1,-1 0 1,9-11-1,-5 2 16,-10 13-9,1 0 0,-1 1 0,1-1 0,0 1-1,0-1 1,0 1 0,0 0 0,5-4 0,-7 6-38,0 0-1,1-1 1,-1 1-1,1 0 0,-1 0 1,1 0-1,-1 0 0,0 0 1,1 0-1,-1 0 1,1 0-1,-1 0 0,1 0 1,-1 0-1,1 0 0,-1 0 1,0 0-1,1 0 1,-1 0-1,1 1 0,-1-1 1,0 0-1,1 0 0,-1 1 1,1-1-1,12 18 63,6 31 38,-2 0 0,16 73 0,-29-107-76,-1 6-1,-3-17-17,1 0 0,-1 1 0,1-1 0,0 0 0,0 0 0,0 0 0,0 0 0,1 0 1,-1 0-1,1-1 0,3 6 0,-5-9-12,0 0 0,1 0 1,-1 1-1,0-1 0,1 0 1,-1 0-1,0 0 1,0 1-1,1-1 0,-1 0 1,0 0-1,1 0 0,-1 0 1,1 0-1,-1 0 0,0 0 1,1 0-1,-1 0 0,0 0 1,1 0-1,-1 0 0,0 0 1,1 0-1,-1 0 0,0 0 1,1 0-1,-1 0 0,0 0 1,1 0-1,-1-1 0,0 1 1,1 0-1,-1 0 0,0 0 1,1-1-1,-1 1 1,0 0-1,0 0 0,1-1 1,-1 1-1,0 0 0,0 0 1,0-1-1,0 1 0,1 0 1,-1-1-1,0 0 0,9-20 33,-7 16-26,73-222 332,-70 209-316,-3 10-4,0 1 1,0-1-1,7-13 0,-8 19-19,0 0 0,0 1 0,0 0 1,0-1-1,0 1 0,0 0 0,0-1 0,0 1 0,1 0 0,-1 0 0,0 0 0,1 0 0,-1 0 0,1 0 0,-1 1 0,1-1 1,-1 0-1,1 1 0,0-1 0,-1 1 0,1 0 0,0-1 0,2 1 0,-1 1-2,1 0 0,-1 0 0,0 0 0,0 0 0,0 0 0,0 1 0,0 0 0,0-1 0,0 1 0,-1 0 0,1 1 0,2 2 0,12 8 0,54 44 0,-49-38 0,34 24 0,-54-42 0,6 4 12,-1 0 0,2 0 0,16 6-1,-23-10-8,1 0-1,0-1 1,-1 1-1,1-1 1,-1 1-1,1-1 1,0 0-1,-1 0 1,1 0-1,-1-1 1,1 1-1,0 0 1,-1-1-1,1 0 1,-1 0-1,1 1 1,-1-1-1,0-1 1,4-1-1,-3 1 8,-1-1 0,0 1 0,0-1 0,0 1 0,0-1 0,0 0 0,0 0 0,-1 0-1,1 0 1,-1 0 0,0 0 0,0 0 0,0-1 0,0 1 0,-1 0 0,1-1 0,-1 1 0,0-6-1,0 0 21,0 1 0,-1 0 0,0-1 0,0 1 0,-1 0 0,-3-12 0,3 16-22,-6-12 37,8 16-46,-1 0 0,1 0 0,-1 0 0,0 0 0,1 0 0,-1 0 0,1 0 0,-1 0 0,1 0 0,-1 0 0,0 0 0,1 0 0,-1 0 0,1 1 0,-1-1 0,1 0 0,-1 0 0,1 1 0,-1-1 0,1 0 0,-1 1 0,1-1 0,0 0 0,-1 1 0,1-1 0,-1 1 0,0 0 0,-2 2 0,0 1 0,1 0 1,-1 0-1,1-1 0,-1 2 0,1-1 0,0 0 0,0 0 1,1 1-1,0-1 0,-1 1 0,1-1 0,1 1 0,-1-1 1,1 7-1,-1 2 7,1 0-1,1 0 1,0 0 0,4 16 0,-2-19-2,1 1 1,0-1-1,1-1 0,0 1 0,0-1 1,1 0-1,9 11 0,-3-3 1,-11-15-3,1 0-1,-1-1 1,1 1 0,0-1 0,0 1 0,-1-1 0,1 0 0,0 0 0,0 0 0,0 0-1,0 0 1,0 0 0,0 0 0,1-1 0,-1 1 0,0-1 0,0 1 0,0-1-1,1 0 1,-1 0 0,0 0 0,0 0 0,0-1 0,4 0 0,5-1 22,-1 0 0,0-2-1,19-7 1,48-29 121,-54 26-63,1 2 0,0 1 1,31-10-1,-48 19-48,-1 1 1,1 0 0,0 0 0,0 1-1,0 0 1,0 0 0,14 2 0,47 15 186,-37-8-127,-11-3-78,-3-1 18,1-1 0,-1-1 0,28 3 0,-38-6-27,-1 0-1,1-1 0,-1 0 0,1 0 1,-1 0-1,1-1 0,-1 0 0,0 0 1,0-1-1,0 1 0,0-1 0,-1-1 1,8-4-1,-11 7 60,0-1 0,-1 0-1,1 1 1,0-1 0,-1 0 0,1 0-1,-1 0 1,0 0 0,1 0 0,-1 0-1,0 0 1,0 0 0,0-4 0,3-12-4516,-4 17 3894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27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134 164 6128,'0'0'3704,"11"1"-3414,35 6-27,-44-6-237,0-1 0,0 1 0,0 0 0,-1 0 0,1-1 0,0 1 0,-1 1 0,1-1 0,-1 0 0,1 0 0,-1 0 0,0 1 0,0-1 0,1 1 0,-1-1 0,0 1 0,0-1 0,0 1 0,0 0-1,-1 0 1,1-1 0,0 1 0,0 3 0,0-1 53,0 0-1,-1 1 0,1-1 1,-1 0-1,0 0 0,0 0 0,-1 0 1,0 5-1,0-4 6,-1-1 0,0 1 0,0 0 0,0-1 0,0 0 0,-1 1 0,0-1 0,0 0 0,0 0 0,0-1 0,-1 1 0,-3 3 0,0-1 72,0-1 0,0 0 0,0-1 0,-1 1 0,0-1 0,-9 3 0,13-6-97,1 0 0,0 0 1,0-1-1,-1 1 0,1-1 1,0 0-1,-1 0 0,1-1 0,0 1 1,-1 0-1,1-1 0,0 0 1,0 0-1,0 0 0,0 0 0,0 0 1,0-1-1,0 0 0,0 1 1,0-1-1,0 0 0,1 0 0,-3-3 1,1 1 34,-1 0 0,1 0 0,1-1 0,-1 1 0,1-1 1,-1 0-1,1 0 0,1 0 0,-1 0 0,1-1 0,0 1 0,-2-9 0,2 3 23,0 1 0,1-1 0,1 0 0,0 1 0,0-1 0,1 0 0,0 1 0,1-1 0,0 1 0,1-1 0,6-15 0,-6 20-61,0-1-1,1 0 1,0 1-1,0 0 0,0 0 1,1 0-1,0 1 1,0-1-1,1 1 0,-1 0 1,1 1-1,0-1 1,0 1-1,1 0 1,-1 1-1,1 0 0,12-5 1,-9 5 7,0 0 1,0 1 0,0 0 0,1 1-1,-1 0 1,16 0 0,-21 1-32,0 1 0,0-1 0,0 1 0,0 0 0,-1 0 0,1 1 0,-1-1 0,1 1 0,-1 0 0,1 0 0,-1 1 0,0-1 0,0 1 0,0 0 0,0 0 0,4 5 0,0 1 40,-1 1 0,0 0 0,0 1 0,-1 0 0,-1 0 0,0 0 0,0 0 0,-1 1 0,0 0 0,-1 0 0,-1 0 0,0 0 0,0 0 0,-1 1 0,-2 22 0,-3 7 99,-1 1 0,-3 0 0,-14 46 0,20-80-140,-11 31 150,-1-1 0,-3-1-1,0-1 1,-3 0 0,-1-1 0,-44 56-1,53-77 51,-1 0 0,0-1 0,-19 14 0,31-28-207,1 1 0,-1-1 0,1 1 0,-1-1 0,1 1 0,-1-1 0,0 1-1,1-1 1,-1 0 0,0 0 0,1 1 0,-1-1 0,0 0 0,0 0 0,1 0 0,-1 0 0,0 1-1,0-1 1,1 0 0,-1-1 0,0 1 0,1 0 0,-1 0 0,0 0 0,0 0 0,1 0 0,-1-1-1,0 1 1,1 0 0,-1-1 0,0 1 0,1 0 0,-1-1 0,1 1 0,-1-1 0,0 1 0,1-1-1,-1 0 1,-1-1 14,1 0 0,0 1 0,0-1 1,0 0-1,0 0 0,1 1 0,-1-1 0,0 0 0,1 0 0,-1 0 0,1 0 0,0-4 0,1-14 56,0-1 0,2 1 0,1 0 0,0 0 0,1 0 0,1 0 0,17-35 0,-9 27-12,1 2 1,1 0 0,1 1 0,35-40-1,-25 35 27,2 2-1,1 1 1,1 1-1,37-24 1,-56 43-66,0 1 1,0 0 0,0 1-1,1 0 1,0 0 0,0 2-1,0 0 1,0 0 0,1 1-1,13 0 1,-25 2-35,1 1 1,-1-1-1,0 0 0,0 1 1,0 0-1,-1-1 0,1 1 1,0 0-1,0 0 0,0 0 1,0 0-1,-1 0 0,1 1 1,0-1-1,-1 0 1,0 1-1,1-1 0,-1 1 1,0 0-1,1-1 0,-1 1 1,0 0-1,0 0 0,1 2 1,1 4 12,1 1-1,-2 0 1,5 17 0,-3-6 9,-1 0 0,-1 0-1,0 1 1,-2-1 0,0 0 0,-2 0 0,0 1-1,-1-1 1,-1 0 0,-1-1 0,-9 27-1,2-13 46,9-24-23,0 0 0,0-1-1,-7 12 1,0-11 114,4-13 7,5 1-157,0 1 1,0-1-1,0 1 0,1-1 0,-1 1 0,1-1 1,0 0-1,0-2 0,2-25 35,2 0-1,2 0 0,0 0 1,2 1-1,1 0 1,15-33-1,-13 39-17,1 0-1,0 1 1,2 1 0,22-28-1,71-68 104,-43 65-29,-64 51-107,1 1-1,-1 0 0,1 0 0,-1 0 1,0 0-1,1 0 0,-1-1 0,1 1 1,-1 0-1,0 0 0,1 0 1,-1 0-1,1 0 0,-1 0 0,0 0 1,1 0-1,-1 0 0,1 1 0,-1-1 1,0 0-1,1 0 0,-1 0 0,1 0 1,-1 1-1,0-1 0,1 0 0,-1 0 1,0 0-1,1 1 0,-1-1 0,0 0 1,1 1-1,-1-1 0,0 0 0,0 1 1,1-1-1,-1 0 0,0 1 0,0-1 1,0 1-1,0-1 0,0 0 1,1 1-1,8 20 7,-1 12-7,-2 0 0,-1 0 0,2 60 0,-6-62 0,-1-2 20,-2 1 0,0 0 0,-12 45 0,5-23-1,-3-2 10,8-38-13,1 0 0,0 0 0,1 0 0,0 18 0,3 14 51,-1-42-62,1-1 1,-1 1-1,0-1 1,0 0 0,1 1-1,-1-1 1,0 1-1,1-1 1,0 0-1,-1 1 1,1-1-1,0 0 1,0 0 0,-1 0-1,1 1 1,0-1-1,0 0 1,0 0-1,0 0 1,1 0-1,-1-1 1,0 1 0,0 0-1,1 0 1,-1-1-1,2 2 1,0-2 4,0 0-1,0 0 1,0 0 0,0 0 0,0-1-1,0 1 1,0-1 0,0 1 0,0-1 0,0 0-1,0 0 1,4-3 0,5-2 7,-1-1 0,1 0 0,-2-1-1,1 0 1,-1-1 0,13-14 0,1-4-1,22-32 1,-38 47-21,-4 5 14,1 0 1,0 1-1,0-1 1,0 1-1,1 0 1,0 0-1,0 1 1,1 0 0,8-6-1,-12 10-1,0 0-1,0 0 1,1 0 0,-1 0 0,0 1-1,1-1 1,-1 1 0,1 0-1,-1 0 1,1 0 0,-1 1 0,1-1-1,-1 1 1,0 0 0,1-1-1,5 4 1,2 1-17,1 1 0,-1 1-1,13 9 1,19 10-15,-40-25 22,-1 0 0,1 0-1,-1 0 1,0 0 0,0 1 0,1-1-1,-1 1 1,0 0 0,0-1-1,0 1 1,-1 0 0,1 0 0,0 0-1,-1 0 1,1 0 0,-1 1 0,2 3-1,2 3 59,-8-15-20,-9-17 4,-4 0-3,6 6-9,-1 0 0,-1 1 0,0 0 0,-23-20 0,33 34-24,0 0 1,0 0 0,0 1 0,0-1-1,0 1 1,-1 0 0,1 0-1,0 0 1,-1 0 0,1 0 0,-1 0-1,0 1 1,1-1 0,-1 1-1,1-1 1,-1 1 0,0 0 0,1 0-1,-1 0 1,0 1 0,1-1-1,-1 1 1,1-1 0,-1 1 0,1 0-1,-1 0 1,1 0 0,-1 0-1,1 1 1,0-1 0,0 0 0,-1 1-1,1 0 1,0 0 0,-2 2-1,-2 2 5,1 1-1,0-1 1,0 1-1,1 0 1,0 0-1,0 0 0,1 1 1,0-1-1,-4 16 1,4-8-13,0 0 1,1 1 0,1 0 0,1-1 0,0 1-1,1 0 1,1-1 0,0 1 0,1-1-1,1 0 1,0 0 0,1 0 0,1 0 0,9 17-1,-15-31 1,1 1-1,0-1 0,0 1 0,0-1 0,0 1 0,0-1 1,1 0-1,-1 0 0,0 1 0,1-1 0,-1 0 0,0 0 1,1 0-1,-1-1 0,1 1 0,0 0 0,-1 0 0,1-1 1,0 1-1,-1-1 0,1 0 0,2 1 0,-2-1 4,1-1 0,0 1 0,-1-1-1,1 1 1,0-1 0,-1 0 0,1 0 0,-1 0-1,0 0 1,1 0 0,-1-1 0,0 1 0,2-3 0,4-2 15,-1-1 0,1 0 0,-2 0 0,1-1 0,-1 0 0,7-13 0,-5 6 13,0-1 1,-1-1-1,-1 1 0,-1-1 1,0 0-1,-2 0 0,1 0 1,-2-1-1,0 0 0,-2 1 1,0-1-1,-2-22 0,2 28 125,4 19-99,6 20-40,-10-27-15,1 5 2,49 137 19,-40-118-1,2 0 1,0-1-1,27 38 0,-38-59-17,1-1-1,-1 0 1,1 1-1,0-1 0,-1 0 1,1 0-1,0 0 1,0 0-1,0 0 0,0 0 1,-1-1-1,1 1 1,0-1-1,0 1 0,1-1 1,-1 0-1,0 0 1,0 1-1,0-2 0,0 1 1,0 0-1,0 0 1,0-1-1,0 1 0,0-1 1,0 1-1,0-1 1,0 0-1,0 0 0,2-2 1,7-2 22,-1-1 1,1 0-1,16-15 0,-10 7 6,-1-2 0,-1 0 0,0-1 0,13-19 0,44-78 58,-19 29-31,-51 82-52,0 0 0,0 1 1,0-1-1,0 0 1,0 1-1,1 0 0,-1-1 1,1 1-1,0 0 0,-1 0 1,1 1-1,0-1 1,0 0-1,4 0 0,-6 2-3,1-1 0,-1 1 0,1 0 0,-1 0-1,1 0 1,0 1 0,-1-1 0,1 0 0,-1 1-1,1-1 1,-1 0 0,1 1 0,-1 0 0,1-1-1,-1 1 1,0 0 0,1 0 0,-1 0 0,0 0-1,1 0 1,-1 0 0,0 0 0,0 0 0,0 0-1,0 1 1,0-1 0,-1 0 0,1 1 0,0-1-1,0 1 1,0 1 0,9 19-3,-2 1 0,11 37 0,-11-31 0,1 12 0,-8-34 0,0 1 0,1 0 0,0 0 0,0-1 0,0 1 0,1-1 0,0 0 0,1 0 0,0 0 0,0 0 0,8 11 0,-9-16 0,-1 0 0,0-1 0,0 1 0,1 0 0,-1-1 0,1 0 0,-1 1 0,1-1 0,0 0 0,0 0 0,-1-1 0,1 1 0,0-1 0,0 1 0,0-1 0,0 0 0,-1 0 0,1 0 0,0 0 0,0 0 0,0-1 0,0 0 0,4-1 0,6-3 0,0 0 0,0-1 0,20-13 0,-5 4 0,-25 13 0,0 0 0,0-1 0,0 1 0,-1 0 0,1-1 0,-1 0 0,1 1 0,1-5 0,8-7 0,3 5 0,-12 6 0,-3 5-170,-1 3-371,4-7-155,3-2-3915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27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492 0 11352,'0'0'1910,"-13"12"-1595,-30 27 324,-60 75 1,9 0 599,-54 71 1297,143-178-2312,1 0-1,-2 0 0,1-1 1,-1 0-1,0 0 0,0 0 0,0-1 1,-1 0-1,0 0 0,-9 5 0,3-3 426,9-5-311,9-4-42,0 0-420,-1-1 0,0 1 1,0-1-1,0 0 0,4-4 0,-2 2-1854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06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1045 4512,'0'0'4604,"-1"-10"-4280,-3-32-11,4 40-269,-1 0-1,1 1 1,-1-1 0,0 0-1,0 0 1,1 1-1,-2-1 1,1 1 0,0-1-1,0 1 1,0-1-1,-1 1 1,1-1 0,0 1-1,-1 0 1,0 0 0,1 0-1,-1 0 1,1 0-1,-1 0 1,0 0 0,0 1-1,0-1 1,1 1 0,-1-1-1,-2 0 1,-1 0 74,-2-1-27,1 1 0,-1 0 0,0 0 0,0 0 0,0 1-1,1 0 1,-1 0 0,0 1 0,0 0 0,1 0 0,-1 0 0,-7 4 0,-10 3 499,-43 23 1,58-27-435,3 0-52,0 0 1,0 0-1,0 0 1,1 1-1,-1 0 1,1 0-1,0 0 1,1 1-1,-1-1 1,1 1-1,0 0 1,1 1-1,0-1 1,0 1-1,0-1 1,0 1-1,-2 14 1,3-13-25,1-1-1,-1 1 1,2 0-1,-1 0 1,1 0 0,0 0-1,1 0 1,0 0-1,0 0 1,1 0 0,0 0-1,0-1 1,1 1-1,0-1 1,0 1 0,6 7-1,-6-9-49,1-1-1,0 1 1,1 0-1,-1-1 0,1 0 1,0 0-1,1 0 1,-1-1-1,1 0 1,0 0-1,0 0 1,0-1-1,0 1 1,1-2-1,-1 1 1,1-1-1,0 0 1,-1 0-1,1-1 0,0 0 1,0 0-1,0 0 1,0-1-1,1 0 1,-1-1-1,0 1 1,0-1-1,-1-1 1,11-2-1,14-6 71,0 0-1,-1-3 1,0 0 0,-1-2-1,-1-1 1,0-1-1,-1-1 1,-1-2 0,-1 0-1,0-2 1,-2-1 0,-1-1-1,23-30 1,-23 17 293,-32 53-325,2 0 0,0 1 0,1-1 0,0 2-1,1-1 1,1 1 0,1 0 0,-2 23 0,5-34-72,0 1 1,1-1-1,0 1 1,1-1-1,0 1 1,0-1-1,0 0 1,1 1-1,0-1 1,1 0-1,-1 0 1,1 0-1,1-1 1,-1 1-1,1-1 1,0 1-1,1-1 1,0-1-1,0 1 1,0-1-1,0 1 1,1-1-1,10 6 1,-12-8 6,-1-1-1,2 1 1,-1-1 0,0 0 0,0-1 0,1 1 0,-1-1-1,1 1 1,-1-2 0,1 1 0,0 0 0,-1-1 0,1 0-1,0 0 1,-1 0 0,1-1 0,4 0 0,-6 0 3,1 0 1,-1 0-1,0-1 1,0 1-1,0-1 1,0 0 0,-1 1-1,1-1 1,0-1-1,-1 1 1,1 0-1,-1 0 1,0-1-1,0 0 1,0 1-1,0-1 1,0 0 0,-1 0-1,1 0 1,-1 0-1,0 0 1,1 0-1,-2-1 1,2-3-1,0-1 13,-1 0-1,0 0 0,-1 0 0,0 0 1,0 0-1,0 0 0,-1 0 0,0 0 1,-1 0-1,0 0 0,0 0 0,-1 1 1,0-1-1,0 1 0,0-1 0,-10-12 1,10 15 0,-1 0 0,0 1 0,0-1 0,0 1 0,-1 0 1,0 0-1,1 0 0,-1 1 0,-1 0 0,1-1 1,0 2-1,-1-1 0,1 1 0,-1 0 0,0 0 1,0 1-1,0-1 0,0 1 0,0 0 0,0 1 0,0 0 1,0 0-1,-7 1 0,-21 4 85,32-4-96,0-1 0,-1 1 0,1 0-1,0-1 1,0 1 0,0 0 0,0 0 0,0 0 0,0 0 0,0 1 0,1-1 0,-1 1 0,-2 1 0,63-32-106,46-41 58,11-6-18,-101 68 53,1-1 0,1 2 0,-1 1 0,1 0 0,28-6 0,-42 11 11,1 1-1,-1-1 0,1 1 0,-1 0 0,1 0 1,0 0-1,-1 0 0,1 1 0,-1-1 1,1 1-1,-1 0 0,0 0 0,1 0 0,3 3 1,-4-3-1,-1 1 0,0 0 0,0-1 0,0 1 0,-1 0 0,1 0-1,0 0 1,-1 0 0,1 0 0,-1 0 0,1 1 0,-1-1 0,0 1 0,0-1 0,0 0 0,-1 1 0,1 0 0,-1-1 0,1 1 0,-1 3 0,1 10 25,0 0-1,-2 0 1,0 0-1,-1 0 1,-5 21-1,-26 79 126,5-22 57,71-147 23,46-65-55,50-60 45,-132 168-192,1 0 1,1 1-1,0 1 0,0-1 1,1 1-1,14-9 0,-23 17-30,-1 0 0,1-1 0,0 1-1,-1 0 1,1 0 0,0 0 0,0 0 0,-1 0-1,1 0 1,0 0 0,-1 0 0,1 0 0,0 1-1,-1-1 1,1 0 0,0 0 0,-1 1 0,1-1-1,-1 0 1,1 1 0,-1-1 0,1 0-1,0 1 1,-1-1 0,1 1 0,-1-1 0,0 1-1,1-1 1,-1 1 0,1 0 0,-1-1 0,0 1-1,1-1 1,-1 1 0,0 0 0,0-1 0,0 1-1,1 0 1,-1-1 0,0 1 0,0 0-1,0-1 1,0 2 0,3 32 73,-11 75 32,2-63-56,3 91 0,4-131-48,-1 0 1,1 0-1,0-1 0,1 1 1,-1 0-1,5 9 1,-5-13-6,-1-1 1,1 0-1,-1 0 1,1 0-1,0 0 1,0 0-1,0 0 1,-1 0 0,1 0-1,0 0 1,0 0-1,0-1 1,0 1-1,1 0 1,-1 0 0,0-1-1,0 1 1,0-1-1,0 1 1,1-1-1,-1 0 1,0 1-1,0-1 1,1 0 0,-1 0-1,0 0 1,1 0-1,-1 0 1,0 0-1,0 0 1,1-1-1,-1 1 1,0 0 0,1-1-1,1 0 1,4-2-1,-1-1 0,1 1 0,-1-1 1,1-1-1,-2 1 0,1-1 1,0 0-1,-1-1 0,0 1 0,8-12 1,4-8-5,19-38 1,-22 37 3,149-323 89,-132 269-27,-4-1-1,-3-1 1,-3-2-1,-5 0 1,10-125-1,-26 205-57,1-5 7,-1 0 0,0 0 0,0 0 0,0 0 0,-2 0 0,1 0 0,-3-10 0,4 19-10,-1 0 0,1-1 1,0 1-1,0-1 1,0 1-1,0 0 0,-1-1 1,1 1-1,0 0 1,0-1-1,0 1 0,-1 0 1,1-1-1,0 1 1,-1 0-1,1-1 0,0 1 1,-1 0-1,1 0 1,0 0-1,-1-1 0,1 1 1,-1 0-1,1 0 1,0 0-1,-1 0 0,1 0 1,-1 0-1,1 0 1,0 0-1,-1 0 0,1 0 1,-1 0-1,-14 8-9,10-3 2,1-1 0,0 1-1,0 0 1,-4 8 0,-11 26-28,3 1 0,1 1 0,2 1 0,-9 52 0,-3 29-63,6 1 0,-6 237-1,25-334 88,1-1 1,1 1-1,1 0 0,1-1 0,2 0 0,14 44 0,-19-69 11,0 1 1,-1-1-1,1 1 0,0-1 0,0 0 0,0 1 1,0-1-1,0 0 0,0 0 0,0 0 0,0 0 0,1 0 1,-1 0-1,0 0 0,1 0 0,-1 0 0,0 0 1,1-1-1,-1 1 0,1-1 0,-1 1 0,3-1 0,-1 1 1,0-1 0,1 0-1,-1 0 1,1-1 0,-1 1-1,0-1 1,1 1 0,-1-1-1,0 0 1,4-2-1,4-2 3,1-1-1,-1-1 0,-1 1 0,15-13 0,-12 8 6,-1-1 0,-1 0 1,0 0-1,0-1 1,-2-1-1,1 0 1,9-21-1,2-9 118,18-56 1,-38 94-112,1 1 0,-1-1 0,-1 0 0,1 0 0,-1 0 0,0-9 0,-1 0 5,1 15-20,1 0 0,-1 0 0,0 0 0,0 0 0,0 0 0,1 0 0,-1 0 0,0-1 0,0 1 0,0 0 0,1 0 0,-1 0 0,0 0 0,0 0 0,0 0 0,1 0 0,-1 0 0,0 1 0,0-1 0,0 0 0,1 0 0,-1 0 0,0 0 0,0 0 0,0 0 0,0 0 0,1 0 0,-1 0 0,0 1 0,0-1 1,0 0-1,0 0 0,1 0 0,-1 0 0,0 0 0,0 1 0,0-1 0,0 0 0,0 0 0,0 0 0,0 1 0,0-1 0,0 0 0,12 12-15,-10-10 5,30 24-42,-24-20 35,0 1 1,-1 0 0,1 0 0,7 10 0,-9-9 11,-1 0-1,0 0 1,-1 1 0,0 0 0,0-1 0,-1 1 0,0 1 0,0-1 0,2 19 0,-3 0-15,-1 0 0,-2 29 0,-1-1 9,2-52 12,0 0-1,0-1 1,1 1-1,-1 0 1,1-1-1,0 1 1,0 0-1,0-1 1,0 1-1,1-1 1,3 7-1,-4-9 1,0 0 0,0 1-1,0-1 1,1 0-1,-1 0 1,0 0 0,1 0-1,-1-1 1,1 1 0,-1 0-1,1 0 1,-1-1-1,1 1 1,-1-1 0,1 0-1,0 1 1,-1-1-1,1 0 1,0 0 0,-1 0-1,1 0 1,0 0 0,-1 0-1,1-1 1,0 1-1,-1 0 1,1-1 0,2-1-1,7-2 8,-1 0 0,0-1 0,0-1 0,0 0 0,-1 0 0,0-1 0,0 0 0,9-10-1,58-68 29,-54 52-4,-18 26-32,0 1 1,1-1-1,-1 1 0,1 0 0,0 0 1,1 0-1,-1 1 0,8-6 1,-13 11-1,0 0-1,1 0 1,-1 0 0,0 0 0,0 0 0,0 0 0,0 0 0,0-1 0,0 1 0,0 0 0,0 0 0,0 0 0,0 0 0,0 0 0,1 0 0,-1 0-1,0 0 1,0 0 0,0 0 0,0 0 0,0 0 0,0 0 0,0 0 0,0 0 0,0 0 0,1 0 0,-1 0 0,0 1 0,0-1 0,0 0 0,0 0-1,0 0 1,0 0 0,0 0 0,0 0 0,0 0 0,0 0 0,0 0 0,0 0 0,0 0 0,1 0 0,-1 0 0,0 0 0,0 1 0,0-1-1,0 0 1,0 0 0,0 0 0,0 0 0,0 0 0,0 0 0,0 0 0,0 0 0,0 0 0,0 1 0,0-1 0,0 0 0,0 0 0,-2 11-6,-8 21-3,5-15 6,1-3 0,2 0-1,-1 0 0,2 0 1,0 0-1,1 26 1,1-36 1,-1 0 1,1 0 0,0 0-1,0 0 1,0 0 0,0 0 0,1 0-1,0 0 1,0 0 0,4 6-1,-4-8 2,-1-1 0,1 1 0,0-1-1,-1 1 1,1-1 0,0 1 0,0-1-1,0 0 1,0 0 0,1 0-1,-1 0 1,0 0 0,0-1 0,1 1-1,-1-1 1,0 1 0,0-1 0,1 0-1,-1 0 1,5 0 0,-2-1 1,0 0 0,0 0 0,0-1 1,0 1-1,0-1 0,0 0 0,0 0 0,-1-1 0,1 0 1,-1 1-1,0-1 0,1-1 0,-1 1 0,-1-1 0,1 1 1,0-1-1,-1 0 0,0-1 0,0 1 0,5-9 1,-4 5 5,0 0 1,0-1 0,-1 1-1,0-1 1,-1 1 0,1-1 0,-2 0-1,1 0 1,-1 0 0,-1 0 0,0-14-1,-1 16 7,0 1 0,0 0-1,-1 0 1,0 0 0,0 0 0,0 0-1,-5-8 1,5 12-6,0-1 1,1 0-1,-1 1 0,0-1 1,0 1-1,-1-1 0,1 1 0,0 0 1,-1 0-1,1 0 0,-1 0 1,0 0-1,0 1 0,0-1 1,-6-1-1,4 1 0,-28-4 51,33 6-58,-1 0 0,0 0 0,1 0-1,-1 0 1,0 0 0,1 1 0,-1-1 0,1 0 0,-1 0 0,0 0-1,1 0 1,-1 1 0,0-1 0,1 0 0,-1 1 0,1-1 0,-1 0-1,1 1 1,-1-1 0,1 1 0,-1-1 0,1 1 0,0-1-1,-1 1 1,1-1 0,-1 1 0,1-1 0,0 1 0,0-1 0,-1 1-1,1 0 1,0-1 0,0 1 0,0-1 0,0 1 0,0 0 0,-1-1-1,1 1 1,0 0 0,1-1 0,-1 1 0,0 0 0,0-1-1,0 2 1,1-1-2,-1 0 0,1 0-1,-1 0 1,1 0 0,0 0 0,-1 0-1,1 0 1,0 0 0,-1-1-1,1 1 1,0 0 0,0-1 0,0 1-1,0 0 1,0-1 0,0 1-1,0-1 1,0 1 0,0-1-1,0 0 1,0 1 0,0-1 0,0 0-1,0 0 1,0 0 0,1 1-1,-1-1 1,0-1 0,0 1 0,1 0-1,36-5-46,-17 0 45,0-2-1,0-1 1,-1-1-1,0 0 1,-1-1-1,0-1 1,19-15-1,-6 1-2,-1-1-1,54-59 0,-62 58 7,-1-2 0,-1-1 0,-1 0 0,-2-2 0,-1 0 0,-2-1 0,-1 0 0,-1-1 0,-2-1 0,7-40 0,16-154 0,-34 227 0,1 0 0,-1 0 0,0 0 0,0-1 0,0 1 0,0 0 0,-1 0 0,1 0 0,-1 0 0,1 0 0,-2-4 0,2 6 0,-1-1 0,1 1 0,0 0 0,0 0 0,-1-1 0,1 1 0,0 0 0,-1 0 0,1 0 0,0 0 0,-1-1 0,1 1 0,0 0 0,-1 0 0,1 0 0,-1 0 0,1 0 0,0 0 0,-1 0 0,1 0 0,0 0 0,-1 0 0,1 0 0,-1 0 0,1 0 0,0 0 0,-1 1 0,1-1 0,0 0 0,-1 0 0,1 0 0,0 0 0,-1 1 0,1-1 0,0 0 0,0 0 0,-1 1 0,-3 3 0,0 0 0,0 0 0,0 0 0,1 1 0,-1 0 0,1 0 0,-3 6 0,-24 52-32,3 1-1,3 1 1,3 1-1,3 1 0,2 1 1,4 0-1,2 1 1,0 110-1,16-46-56,-5-119 75,1-1 1,1 1 0,0-1-1,1 0 1,1 0 0,0 0-1,11 20 1,-14-30 9,1 1 0,0 0 0,0-1 0,0 1 1,0-1-1,0 0 0,1 0 0,0 0 0,-1-1 0,7 4 0,-8-5 3,0 0 0,1 0 0,-1 0 0,1 0 0,-1-1 0,1 1 0,0-1 0,-1 1 0,1-1 0,-1 0 0,1 0 0,0 0 0,-1 0 0,1-1 0,-1 1 0,1-1 0,-1 1 0,1-1 0,4-2 0,3-3 1,0 0-1,-1 0 1,0-1-1,0-1 1,0 1-1,9-13 1,44-58 29,-49 61-20,142-214 160,-122 173-108,-3-2-1,27-73 1,-51 116-53,68-205 93,-65 188-73,-2 1 0,-1-1-1,-1 0 1,-1-62 0,-4 91-24,0 0 0,-1 0-1,0 0 1,1 1 0,-2-1 0,1 0 0,-2-5 0,2 9-3,1 0-1,-1 0 0,1 0 0,-1 1 0,0-1 1,1 0-1,-1 0 0,0 1 0,0-1 1,1 0-1,-1 1 0,0-1 0,0 1 1,0-1-1,0 1 0,0-1 0,0 1 1,0 0-1,0-1 0,0 1 0,0 0 0,0 0 1,0 0-1,0 0 0,0 0 0,0 0 1,0 0-1,0 0 0,0 0 0,0 0 1,0 0-1,0 1 0,0-1 0,0 0 1,0 1-1,0-1 0,1 1 0,-1-1 0,0 1 1,-1 0-1,-6 4-6,1 0 1,0 0 0,0 1-1,0 0 1,1 0-1,-1 1 1,2 0-1,-1 0 1,1 0-1,0 0 1,-6 14-1,-5 11-27,-17 54 0,25-63 14,-24 69-87,-22 108-1,46-162 80,2 0 1,2 0 0,1 0-1,2 1 1,7 75-1,-3-101 25,-1 1 0,2-1 0,-1 1 0,2-1 0,0 0 0,1-1 0,0 1 0,13 19 0,-15-26 2,1 0-1,-1-1 0,1 1 0,1-1 1,-1 0-1,1-1 0,-1 1 0,1-1 1,1 0-1,-1 0 0,0-1 0,1 0 1,0 0-1,0 0 0,0-1 1,0 0-1,0-1 0,8 2 0,-2-3 4,0 0 0,0 0 0,0-1 0,0-1 0,0 0 0,0-1 0,-1 0 0,1-1 0,-1 0-1,0-1 1,16-9 0,-10 4 4,0-2 0,-1 0 0,0 0 0,-1-2 0,-1 0 0,18-21 0,-25 26 16,-1 0 0,-1-1 0,8-15 0,-12 22-10,0-2 0,0 1-1,0 0 1,0 0 0,-1 0-1,0-1 1,0 1 0,0-1-1,-1 1 1,0-1 0,0-7-1,0 11-8,0 0 0,0 0 0,0 0 0,-1 0 0,1 0 0,0 1 0,0-1 0,-1 0 0,1 0 0,-1 0 0,1 0 1,-1 1-1,1-1 0,-1 0 0,0 0 0,1 1 0,-1-1 0,0 0 0,0 1 0,1-1 0,-1 1 0,0-1 0,0 1 0,0 0 0,0-1 0,0 1 0,1 0 0,-3-1 0,1 1 1,-1 0 1,0 0-1,0 0 1,1 0-1,-1 1 1,0-1-1,0 1 1,1 0-1,-6 1 1,-2 3 3,0 0 0,0 1 0,-17 12 0,17-10-8,1 0 0,0 0 0,1 1-1,0 1 1,0-1 0,1 1 0,0 1 0,-6 13-1,10-20-3,2-1-1,-1 1 0,0 0 0,1 0 0,0 1 1,-1-1-1,2 0 0,-1 0 0,0 0 1,1 1-1,0-1 0,0 0 0,0 1 1,1-1-1,-1 0 0,1 0 0,0 0 1,0 1-1,0-1 0,1 0 0,0 0 0,0 0 1,0-1-1,0 1 0,0 0 0,6 6 1,-3-5-3,0 0 0,1 0-1,0-1 1,-1 0 0,2 0 0,-1 0 0,0 0 0,1-1 0,-1 0 0,1-1 0,0 0 0,0 0 0,9 2 0,-5-3 0,1 0 0,-1-1 0,1 0 0,-1-1 0,1 0 0,-1-1 0,18-5 0,8-5 7,0-2 0,-2-2-1,62-37 1,-59 32 25,-2-1 0,-1-2-1,60-52 1,-79 63-18,-37 33-1,0 1 0,2 1 0,-28 39 0,34-42-10,1 1 0,-15 32 0,24-45 0,1-1 1,-1 1-1,1-1 0,0 1 1,1 0-1,0-1 1,0 1-1,0 0 1,1 0-1,0 0 0,0 0 1,3 13-1,-3-18 1,0 0 0,1 1-1,0-1 1,-1 0 0,1 0-1,0 0 1,0 1-1,0-1 1,0 0 0,1 0-1,-1-1 1,1 1 0,-1 0-1,1 0 1,-1-1 0,1 1-1,0-1 1,0 1 0,0-1-1,0 0 1,0 0 0,0 0-1,0 0 1,0 0-1,1 0 1,-1-1 0,0 1-1,0-1 1,1 1 0,-1-1-1,0 0 1,1 0 0,3 0-1,-1-1 2,0 0-1,0-1 0,0 1 0,0-1 0,0 0 0,0 0 1,0-1-1,-1 1 0,1-1 0,-1 0 0,0-1 1,1 1-1,5-7 0,11-18 27,0 0 0,-2-2-1,-1 0 1,24-57 0,-10 12 16,-3 0 0,-4-2 0,-3-1 1,-4 0-1,-3-1 0,8-131 0,-22 192-26,0 0 0,-2 0 0,0 0 0,-4-19 0,5 37-15,0 0 1,0-1-1,0 1 1,0-1 0,0 1-1,0-1 1,0 1-1,0-1 1,0 1-1,-1-1 1,1 1 0,0-1-1,0 1 1,0-1-1,-1 1 1,1 0 0,0-1-1,0 1 1,-1-1-1,1 1 1,0 0 0,-1-1-1,1 1 1,0 0-1,-1-1 1,1 1-1,0 0 1,-1-1 0,1 1-1,-1 0 1,1 0-1,-1 0 1,1 0 0,-1-1-1,1 1 1,-1 0-1,1 0 1,-1 0 0,1 0-1,0 0 1,-1 0-1,1 0 1,-1 0-1,1 0 1,-1 0 0,1 1-1,-1-1 1,1 0-1,-2 0 1,0 2 1,-1 0-1,1 0 1,0 0 0,-1 0-1,1 0 1,0 1 0,-2 2-1,-8 13-7,1 0 0,0 0 0,-15 39 0,-15 65-24,30-81 11,2 1 0,1 0 0,3 1 0,1-1 1,2 63-1,3-79 23,2 0-1,0-1 1,2 1 0,1-1-1,1 0 1,0 0 0,2 0-1,2-1 1,0-1 0,16 27 0,-23-44 31,0 0 1,1-1 0,0 1-1,0-1 1,0 0-1,0 0 1,1 0 0,9 6-1,-11-9-251,0 0 0,0 0-1,0-1 1,0 1 0,0-1-1,0 0 1,0 0 0,1 0 0,-1-1-1,0 1 1,1-1 0,-1 0-1,0-1 1,5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31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175 898 6128,'0'0'8809,"-13"10"-8202,2 0-450,0-2 4,1 1 1,0 0-1,0 0 0,1 1 1,1 1-1,-12 17 0,8-5 377,0 0 0,2 1 0,1 1 0,1 0 0,1 0-1,-5 39 1,11-58-348,0 0-1,0 0 1,1 0-1,0 0 1,0 1-1,1-1 0,0 0 1,0 0-1,0 0 1,1 0-1,0 0 1,4 9-1,-6-14-154,1-1 0,-1 0-1,1 1 1,0-1 0,-1 0 0,1 1 0,-1-1-1,1 0 1,-1 0 0,1 0 0,0 1-1,-1-1 1,1 0 0,0 0 0,-1 0 0,1 0-1,0 0 1,-1 0 0,1 0 0,-1 0 0,1-1-1,0 1 1,-1 0 0,1 0 0,-1 0 0,1-1-1,0 1 1,-1 0 0,2-1 0,17-13 421,-3-2-252,-1-2 0,0 0 0,-1 0 0,-1-2 0,21-40-1,2-2 135,-6 13-83,-19 28-68,1 1 1,1 1-1,0 0 0,20-19 0,-33 38-183,0 0 0,0 0 0,0 0 0,0 0 0,0 0 0,0 0 0,0-1 0,0 1 0,0 0 0,0 0-1,0 0 1,0 0 0,1 0 0,-1 0 0,0 0 0,0 0 0,0 0 0,0 0 0,0 0 0,0 0 0,0 0 0,0 0 0,1 0 0,-1 0 0,0 0 0,0 0 0,0 0 0,0 0 0,0 0 0,0 0 0,0 0 0,0 0 0,1 0 0,-1 0 0,0 0 0,0 0 0,0 0 0,0 0 0,0 0 0,0 0 0,0 0 0,0 1-1,0-1 1,0 0 0,1 0 0,-1 0 0,0 0 0,0 0 0,0 0 0,0 0 0,0 0 0,0 1 0,2 8 90,-2 9-34,-6 20 82,-2 70 1,8-100-106,1 1 0,0-1 0,3 14 0,-3-19-19,-1-1-1,1 0 1,-1 0-1,1 0 1,0 0-1,-1 0 1,1 0-1,0-1 0,1 1 1,-1 0-1,0 0 1,0-1-1,1 1 1,-1 0-1,1-1 1,-1 0-1,1 1 1,3 1-1,-3-3-4,-1 0-1,1 0 1,0 0 0,0 0-1,-1 0 1,1 0 0,0-1-1,-1 1 1,1-1 0,0 1-1,-1-1 1,1 0 0,-1 1-1,1-1 1,-1 0 0,0 0-1,1 0 1,1-2 0,25-24 99,-12 8-35,0 0 0,-1-2 0,-1 0 0,-1 0 0,-1-1 0,-1-1-1,-1 0 1,-1-1 0,-1 1 0,7-34 0,-15 54-95,6-17 285,-2 17-94,1 13-121,0 3-44,0 0 0,2 0 0,-1-1 0,2 0 0,-1 0 0,2-1 0,-1 0 0,21 19 0,-23-25 2,0-1-1,0 0 0,0 0 0,0 0 0,1-1 0,-1 0 0,1 0 0,0 0 0,0-1 0,0 0 1,1-1-1,-1 0 0,0 0 0,0 0 0,1-1 0,-1 0 0,1-1 0,-1 1 0,0-1 1,0-1-1,0 1 0,1-1 0,-1-1 0,-1 1 0,1-1 0,0 0 0,-1-1 0,1 1 0,-1-1 1,0-1-1,0 1 0,-1-1 0,1 0 0,7-10 0,-10 10 2,0-1 0,0 1 0,-1-1 0,0 1 0,0-1 0,-1 0 0,1 0 0,-1 0 0,0 0 0,-1 0 0,0 0 0,0-11 0,-1 13-4,1 1 0,-1 0 0,1-1 0,-1 1-1,0 0 1,0 0 0,-1 0 0,1 0-1,-1 0 1,1 0 0,-3-3 0,2 4-1,1 1 1,0-1 0,-1 1-1,0-1 1,1 1-1,-1 0 1,0 0-1,0 0 1,1 0-1,-1 0 1,0 0 0,0 1-1,0-1 1,0 1-1,0-1 1,0 1-1,0-1 1,0 1-1,-3 0 1,0 0 2,1 1 0,-1-1 0,0 1 0,1 0-1,-1 0 1,1 0 0,-1 1 0,1-1 0,-1 1 0,1 0 0,0 1-1,0-1 1,0 1 0,0-1 0,1 1 0,-1 0 0,1 1 0,0-1-1,-6 7 1,4-3-1,1 0 0,0 1 0,0-1 0,1 1 0,0-1 0,0 1 0,0 0-1,1 0 1,1 0 0,-2 11 0,2-12-1,0 0 0,0 1 0,1-1 0,0 0 0,0 1 0,1-1 0,0 0 0,0 0 0,1 1 0,0-1 0,0 0 0,1-1 0,0 1 0,0 0 0,0-1 0,1 0 0,0 1 0,0-1 0,1-1 0,8 10 0,-5-6-3,1-1 0,0-1 0,0 1 0,1-2 0,19 12 0,-24-16-3,0 0 0,0 0 0,0-1 0,0 1 0,0-1 0,0 0 1,1 0-1,-1-1 0,0 0 0,1 0 0,-1 0 0,0-1 0,1 1 0,-1-1 0,6-2 0,13-4 17,0-2-1,0 0 0,24-14 1,-35 16-4,-1-1 1,-1 1-1,1-2 1,-1 0-1,0 0 0,-1-1 1,10-12-1,14-25 57,-2 0-1,-2-2 1,-3-2-1,-1 0 1,27-83-1,-20 32-6,-5-1-1,15-110 1,-42 207-62,3-12 4,-1 0 1,-1-1-1,0 0 1,-2 0-1,0 1 1,-4-32 0,0 40-1,0 8-17,-7 18-21,7-9 30,-35 63-22,3 1-1,-36 104 1,54-121-6,2 1-1,3 1 1,2 0 0,-3 66 0,11-86 8,-2 105-76,6-126 80,0 0 0,1 0 0,1 0 0,0 0 0,1-1 0,1 1 0,7 15 0,-11-27 15,1 1 1,0-1-1,0 0 1,0 0-1,0-1 1,0 1-1,1 0 0,-1-1 1,1 1-1,0-1 1,0 0-1,0 0 1,0 0-1,0 0 0,0 0 1,0-1-1,1 1 1,-1-1-1,0 0 1,1 0-1,-1 0 0,1-1 1,-1 1-1,1-1 1,0 0-1,-1 0 1,1 0-1,-1 0 0,1-1 1,0 0-1,3 0 1,5-2 13,0-1 1,0 0 0,0-1-1,-1 0 1,1-1-1,-1-1 1,14-10 0,-6 3 11,-1 0 1,-1-2 0,0 0 0,-1-1-1,-1-1 1,0 0 0,-2-1-1,15-26 1,3-13 62,-2 0 1,-3-2-1,37-125 0,2-176 138,-63 344-217,0 0 1,-2-19-1,0 30-10,0 0 0,-1 0-1,0 0 1,0 0 0,-1 0 0,0 0 0,0 0 0,0 0 0,-4-6 0,6 12 3,-1 0 1,1 0-1,0 0 0,-1 0 1,1 0-1,-1 0 0,1 0 1,0 0-1,-1 0 0,1 0 0,0 0 1,-1 0-1,1 0 0,0 0 1,-1 0-1,1 0 0,0 0 1,-1 1-1,1-1 0,0 0 1,-1 0-1,1 0 0,0 1 1,-1-1-1,1 0 0,0 0 1,0 1-1,-1-1 0,1 0 1,0 0-1,0 1 0,0-1 0,-1 0 1,1 1-1,0-1 0,0 1 1,-13 17-10,11-16 5,-13 23-10,1 0 0,1 1 0,1 1 0,-12 41 0,-25 120-134,43-162 111,-25 185-203,19-109 177,9-77 72,0 0 0,2 0-1,1 0 1,1 0 0,1 1-1,2-1 1,8 34 0,-12-58 0,0-1 1,1 1-1,-1 0 0,0 0 1,1 0-1,-1 0 1,1 0-1,-1 0 1,1 0-1,-1-1 1,1 1-1,0 0 0,-1 0 1,1-1-1,0 1 1,0 0-1,-1-1 1,1 1-1,0-1 1,0 1-1,0-1 0,0 1 1,0-1-1,0 0 1,1 1-1,1-1 6,-1 0-1,0 0 0,1 0 1,-1-1-1,0 1 1,0 0-1,1-1 0,-1 0 1,0 0-1,4-1 1,5-4 33,-1 0 1,-1-1 0,15-11-1,56-55 92,-69 62-124,-1 0-1,-1-1 1,0 0 0,-1-1 0,10-17 0,5-17-16,-4 10 0,17-51 0,-42 121 0,0-1 0,3 1 0,0 0 0,4 59 0,-1-85 0,1-1 0,-1 1 0,1-1 0,1 0 0,-1 1 0,1-1 0,0 0 0,0 0 0,1 0 0,0 0 0,4 5 0,-5-9 0,0-1 0,0 1 0,0-1 0,0 0 0,0 0 0,1 0 0,-1-1 0,0 1 0,1 0 0,-1-1 0,0 1 0,1-1 0,-1 0 0,1 0 0,-1 0 0,1 0 0,-1 0 0,0-1 0,1 1 0,3-2 0,3 0 0,0-1 0,0 0 0,15-8 0,-6 0 0,-1-1 0,0 0 0,-1-2 0,0 0 0,-2 0 0,1-2 0,13-18 0,32-33 0,-40 45 0,0 0 0,34-50 0,-44 50 0,-12 13 0,-10 10 0,5 2 0,1 0 0,0 0 0,0 0 0,0 1 0,1 0 0,-1 0 0,-4 6 0,-33 34 0,15-13 0,2 0 0,-41 65 0,61-86 0,0 0 0,1 1 0,0 0 0,1 0 0,0 0 0,1 0 0,0 1 0,1-1 0,0 1 0,1 0 0,0-1 0,1 1 0,0 0 0,3 19 0,-2-28 0,0 0 0,-1 0 0,1 0 0,0 1 0,1-1 0,-1 0 0,0 0 0,1-1 0,0 1 0,0 0 0,0 0 0,0-1 0,0 1 0,0-1 0,0 0 0,6 4 0,-6-4 0,1-1 0,0 0 0,-1 0 0,1 0 0,0 0 0,0-1 0,-1 1 0,1-1 0,0 0 0,0 1 0,0-1 0,0-1 0,0 1 0,-1 0 0,1-1 0,0 1 0,0-1 0,-1 0 0,5-1 0,2-2 0,1 0 0,-1 0 0,0-1 0,-1 0 0,1-1 0,-1 0 0,0 0 0,0-1 0,-1 0 0,0 0 0,0-1 0,-1 0 0,0 0 0,0 0 0,-1-1 0,0 0 0,6-15 0,0-3 0,25-68 0,-33 86 0,-1 1 0,0 0 0,-1-1 0,0 0 0,0 1 0,-1-1 0,0 1 0,0-1 0,-3-10 0,3 16 0,-1 0 0,-1 0 0,1 0 0,0 0 0,-1 0 0,-3-5 0,-1 5 0,3 16 0,1 33 0,1-26 0,1 0 0,1-1 0,2 20 0,-1-31 0,-1-1 0,1 0 0,1 0 0,0 0 0,-1 0 0,2 0 0,-1 0 0,1-1 0,0 1 0,1-1 0,7 9 0,-10-13 0,0-1 0,0 1 0,1-1 0,-1 1 0,0-1 0,0 0 0,1 1 0,-1-1 0,1 0 0,-1-1 0,1 1 0,-1 0 0,1-1 0,0 1 0,-1-1 0,1 0 0,0 0 0,-1 0 0,1 0 0,-1-1 0,1 1 0,0-1 0,-1 1 0,5-3 0,3 0 0,0-2 0,0 1 0,0-1 0,17-12 0,110-99 0,1 1 0,-86 68 0,-52 47 0,0 0 0,0 0 0,0 0 0,1-1 0,-1 1 0,0 0 0,0 0 0,0 0 0,1 0 0,-1 0 0,0 0 0,0 0 0,0 0 0,1 0 0,-1 0 0,0 0 0,0 0 0,0 0 0,1 0 0,-1 0 0,0 0 0,0 0 0,0 0 0,1 0 0,-1 0 0,0 0 0,0 0 0,0 0 0,1 0 0,-1 1 0,0-1 0,0 0 0,0 0 0,0 0 0,0 0 0,1 0 0,-1 0 0,0 1 0,0-1 0,4 11 0,-4 12 0,0-22 0,-3 27 0,-2 1 0,-2-1 0,0 0 0,-20 47 0,22-61 0,-21 58 0,26-72 0,0 0 0,0 0 0,0 0 0,0 0 0,1 0 0,-1 0 0,0 0 0,0 0 0,0 0 0,0 0 0,0-1 0,0 1 0,0 0 0,0 0 0,0 0 0,0 0 0,0 0 0,0 0 0,0 0 0,0 0 0,1 0 0,-1 0 0,0 0 0,0 0 0,0 0 0,0 0 0,0 0 0,0 0 0,0 0 0,0 0 0,0 0 0,0 0 0,0 0 0,0 0 0,0 0 0,1 0 0,-1 0 0,0 0 0,0 1 0,0-1 0,0 0 0,0 0 0,0 0 0,0 0 0,0 0 0,0 0 0,0 0 0,0 0 0,0 0 0,0 0 0,0 0 0,0 0 0,0 0 0,0 0 0,0 0 0,0 1 0,0-1 0,0 0 0,0 0 0,0 0 0,6-5 0,13-20 0,28-52 0,-34 53 0,1 1 0,1 1 0,20-24 0,-3 3 0,-32 43 0,0 0 0,0 0 0,1 0 0,-1 0 0,0 0 0,0-1 0,0 1 0,1 0 0,-1 0 0,0 0 0,0 0 0,1 0 0,-1 0 0,0 0 0,0 0 0,1 0 0,-1 0 0,0 0 0,0 0 0,1 1 0,-1-1 0,0 0 0,0 0 0,0 0 0,1 0 0,-1 0 0,0 0 0,0 1 0,0-1 0,1 0 0,-1 0 0,0 0 0,0 0 0,0 1 0,0-1 0,1 0 0,-1 0 0,0 0 0,0 1 0,0-1 0,0 0 0,0 0 0,0 1 0,0-1 0,0 0 0,0 0 0,0 1 0,0-1 0,4 12 0,-4-12 0,40 173 0,-37-157 0,1-1 0,1 0 0,11 24 0,-7-28 2,0 2-2,-9-13 0,-1 1-1,1-1 1,0 1-1,0 0 1,0-1-1,0 1 1,-1-1-1,1 1 1,0-1-1,0 1 1,-1-1-1,1 1 1,-1-1-1,1 1 1,0-1-1,-1 1 0,1-1 1,-1 0-1,1 1 1,-1-1-1,1 0 1,-1 1-1,1-1 1,-1 0-1,1 0 1,-1 1-1,1-1 1,-1 0-1,0 0 1,-6 1-4139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31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15680,'0'0'2383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35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1118 7024,'0'0'4849,"11"-3"-4226,-5 1-519,1 0 0,0-1 0,-1 0 0,0 0 0,1 0 0,-1-1 0,-1 0 0,1 0 0,0 0 0,-1-1 0,9-9 0,8-13 627,2 1 1,1 1 0,1 2-1,53-39 1,-78 61-685,0 1 1,0-1-1,0 0 0,0 0 0,0 1 1,0-1-1,1 1 0,-1-1 0,0 1 0,0 0 1,0-1-1,1 1 0,-1 0 0,0 0 1,1 0-1,-1 0 0,0 0 0,0 0 1,1 0-1,1 1 0,-2 0 0,0-1 1,0 1-1,0 0 1,0 0-1,0 0 1,0-1-1,0 1 1,0 0-1,-1 0 0,1 0 1,0 0-1,-1 1 1,1-1-1,-1 0 1,1 0-1,-1 0 1,1 2-1,0 6 123,1 0-1,-1 1 1,-1-1 0,0 14-1,0-19-175,-3 51 534,-8 56 0,8-93-340,1 0 1,0 18-1,2-30-90,1-1 0,-1 1 0,1-1-1,0 1 1,0-1 0,0 1 0,1-1 0,0 0 0,0 0-1,5 9 1,-6-13-66,0 0-1,0 0 1,0 0-1,0 0 1,0 0-1,0-1 1,0 1-1,0 0 1,1-1-1,-1 1 1,0-1-1,0 1 1,1-1-1,-1 0 1,0 1-1,0-1 1,1 0-1,-1 0 1,0 0-1,1 0 1,-1 0-1,0 0 0,1 0 1,-1-1-1,0 1 1,1 0-1,-1-1 1,0 1-1,0-1 1,0 1-1,1-1 1,-1 0-1,1-1 1,5-1 32,-1-1-1,0 0 1,0-1 0,9-8 0,5-10 104,-2-1 1,-1 0 0,0-2 0,23-49 0,-2 4 185,-37 69-341,10-18 244,1 1-1,0 0 1,2 0 0,18-18-1,-32 37-245,0-1 0,1 1-1,-1 0 1,1 0 0,-1 0-1,1 0 1,-1 0 0,1 0-1,-1 0 1,1 0 0,-1 0-1,1 0 1,-1 0 0,1 0-1,-1 1 1,1-1 0,-1 0-1,1 0 1,-1 0 0,1 1-1,-1-1 1,0 0 0,1 0 0,-1 1-1,1-1 1,-1 0 0,0 1-1,1-1 1,-1 0 0,0 1-1,0-1 1,1 1 0,-1-1-1,0 1 1,14 19 74,8 28-26,15 29 29,-32-69-69,1 1-1,0-1 0,0 0 1,1 0-1,0-1 0,11 10 1,-10-11 11,-1 0 0,1 0 0,0-1 1,1 0-1,-1-1 0,1 0 0,16 5 0,-19-8-11,0 0 1,-1 0-1,1-1 0,-1 1 0,1-2 0,0 1 1,-1 0-1,1-1 0,-1 0 0,1-1 0,-1 1 1,1-1-1,-1 0 0,7-4 0,-3 2 8,-1-1 0,0-1 0,0 1 0,0-2 0,-1 1 0,0-1 0,0 0 0,0 0 0,-1-1 0,0 0 0,-1 0 0,0 0 0,0-1 0,0 1 0,-1-1 0,-1-1 0,0 1 0,0 0 0,0-1 0,-1 1 0,-1-1 0,0 0 0,0-14 0,-2 20 0,0-1 0,-1 1 0,0 0 0,0 0 1,0 0-1,0 0 0,-1 1 0,1-1 0,-1 0 0,0 1 0,0 0 0,-7-6 0,8 9-17,0-1 0,1 1 0,-1 0 0,0 0 0,0 0 0,1 0 1,-1 0-1,0 0 0,0 0 0,0 1 0,1-1 0,-1 1 0,0-1 0,1 1 0,-1 0 0,0-1 0,1 1 0,-1 0 0,1 0 0,-1 0 0,-1 2 0,-2 1 14,1 0-1,-1 0 0,1 0 0,0 1 0,-4 5 0,1 1-3,0 0 0,0 1 0,1 0 0,0 0 0,1 0 0,1 1 0,0-1 0,1 1 0,-3 24 0,5-28-15,1 0 1,0 0-1,0 0 0,1 0 0,0-1 0,1 1 0,0 0 1,0-1-1,1 1 0,0-1 0,1 0 0,0 1 0,0-2 0,0 1 1,12 14-1,-10-15 7,1 1 0,0-1 0,0-1-1,1 1 1,0-1 0,0-1 0,1 1 0,0-1 0,-1-1 0,1 0 0,1 0 0,-1 0 0,1-1 0,-1-1 0,1 0 0,0 0-1,0-1 1,0 0 0,0-1 0,0 0 0,0 0 0,0-1 0,0-1 0,0 1 0,-1-2 0,1 1 0,0-1 0,-1-1-1,0 0 1,0 0 0,0-1 0,0 0 0,8-7 0,12-11 32,-2 0-1,-1-3 1,-1 0-1,-1-1 1,-2-1-1,0-2 1,-2 0 0,16-34-1,-3-4 43,-4-3 0,22-77 0,20-151 232,-66 274-280,8-55 53,-13 73-72,1-1 0,-1 0 0,0 1 0,-1-1-1,0 0 1,0 1 0,-5-15 0,6 21-17,0 1 1,0 0-1,0 0 1,-1-1-1,1 1 0,0 0 1,0 0-1,0 0 1,0-1-1,-1 1 1,1 0-1,0 0 0,0 0 1,0 0-1,-1-1 1,1 1-1,0 0 0,0 0 1,-1 0-1,1 0 1,0 0-1,0 0 0,-1 0 1,1-1-1,0 1 1,0 0-1,-1 0 0,1 0 1,0 0-1,0 0 1,-1 0-1,1 1 1,0-1-1,-1 0 0,1 0 1,0 0-1,0 0 1,-1 0-1,1 0 0,0 0 1,-15 11 36,-10 18-17,9 1-17,0 1 1,2 1-1,2 0 0,1 0 1,1 1-1,2 1 0,-5 42 1,7-22-25,2 1 1,3 0 0,10 101-1,-8-154 19,19 123-44,-17-114 36,0-1-1,0 1 0,1-1 1,0 0-1,1 0 0,0 0 1,0-1-1,1 0 0,10 12 1,-13-18 10,1 1-1,-1-1 1,1 0 0,0-1 0,0 1 0,1-1 0,-1 0-1,0 0 1,1 0 0,-1 0 0,1-1 0,0 0-1,-1 0 1,1 0 0,0-1 0,0 1 0,-1-1 0,1 0-1,0 0 1,0-1 0,-1 0 0,1 0 0,0 0 0,0 0-1,-1-1 1,6-2 0,6-2 16,-1-2 1,0 0-1,-1 0 0,0-2 0,0 1 1,14-15-1,-21 19 0,0-2 0,0 1 0,0-1 1,-1 0-1,0 0 0,0-1 0,-1 0 0,0 0 0,0 0 0,-1 0 1,0-1-1,-1 0 0,0 0 0,3-12 0,-6 21-14,0 0 0,0-1 0,0 1 1,0 0-1,1-1 0,-1 1 0,0-1 0,0 1 0,0 0 0,0-1 1,0 1-1,0 0 0,0-1 0,0 1 0,-1-1 0,1 1 0,0 0 1,0-1-1,0 1 0,0 0 0,0-1 0,-1 1 0,1 0 0,0-1 1,0 1-1,0 0 0,-1-1 0,1 1 0,0 0 0,-1 0 0,1-1 1,0 1-1,0 0 0,-1 0 0,1 0 0,-1-1 0,1 1 0,0 0 1,-1 0-1,1 0 0,0 0 0,-1 0 0,1 0 0,0 0 0,-1 0 0,1 0 1,-1 0-1,1 0 0,0 0 0,-1 0 0,1 0 0,-1 0 0,1 0 1,0 0-1,-1 0 0,1 1 0,0-1 0,-1 0 0,0 1 0,-21 10 81,17-7-77,0-1 0,1 1 0,-1 0 0,1 0-1,0 1 1,1-1 0,-1 1 0,1-1 0,0 1 0,0 0-1,0 1 1,1-1 0,0 0 0,0 1 0,0-1 0,0 1-1,1 0 1,0-1 0,0 1 0,1 8 0,0-10-4,0 0 0,0 0 0,1 0-1,-1 0 1,1-1 0,0 1 0,0 0 0,0 0 0,1-1 0,-1 1 0,1-1 0,0 1 0,0-1 0,0 0 0,1 0 0,-1 0 0,1 0 0,-1 0 0,1 0 0,0-1 0,0 1 0,1-1-1,-1 0 1,0 0 0,1 0 0,-1 0 0,1-1 0,-1 1 0,1-1 0,7 1 0,-7-1 6,0 0 0,1-1 0,-1 0-1,0 0 1,1 0 0,-1 0 0,0 0 0,1-1-1,-1 0 1,0 0 0,0 0 0,1-1 0,-1 1 0,0-1-1,0 0 1,-1 0 0,1-1 0,0 1 0,-1-1 0,1 0-1,-1 1 1,0-2 0,0 1 0,0 0 0,2-4 0,-1 1 2,0 0 1,0 0 0,-1 0-1,0 0 1,0 0 0,-1-1-1,1 1 1,-2-1 0,1 0-1,-1 1 1,0-1 0,0 0 0,0 0-1,-1 0 1,-1-7 0,0 8-13,-1-1 0,0 1 0,0 0 0,0 1 0,-1-1 0,0 0 1,0 1-1,-1-1 0,1 1 0,-1 0 0,0 0 0,-8-7 0,6 7 0,0-1 0,0 1 0,0 0 0,0 1 0,-1 0 0,0 0 0,0 0 0,0 1 0,-1 0 0,-7-2 0,-8 5 0,11 3 0,12-3 0,0 0 0,0 0 0,0 0 0,-1 1 0,1-1 0,0 0 0,0 0 0,0 0 0,0 0 0,0 1 0,0-1 0,-1 0 0,1 0 0,0 0 0,0 1 0,0-1 0,0 0 0,0 0 0,0 0 0,0 1 0,0-1 0,0 0 0,0 0 0,0 0 0,0 1 0,0-1 0,0 0 0,0 0 0,0 0 0,0 1 0,0-1 0,0 0 0,0 0 0,1 0 0,-1 1 0,0-1 0,0 0 0,0 0 0,0 1 0,2 0 0,-1 0 0,1 0 0,0 0 0,-1 0 0,1 0 0,0 0 0,0 0 0,0-1 0,-1 1 0,1-1 0,3 1 0,3 2 0,15 3 0,0 0 0,1-2 0,-1 0 0,40 0 0,98-8 0,-124 1 0,25-2 0,71-17 0,15-3 0,-141 25 0,-6 1 0,0-1 0,0 0 0,0 0 0,1 0 0,-1 0 0,0 0 0,0 0 0,0-1 0,0 1 0,0 0 0,0 0 0,0-1 0,0 1 0,2-2 0,-1-1 0,-14 6 0,-13 3 0,9-3 0,0 1 0,1 0 0,-1 1 0,1 1 0,0 0 0,0 1 0,1 1 0,-17 11 0,15-6 0,5-5 0,1 0 0,1 1 0,-10 11 0,16-17 0,0 1 0,1 0 0,-1 0 0,1 1 0,0-1 0,0 0 0,0 1 0,1-1 0,-1 1 0,1 0 0,0-1 0,0 7 0,0-4 0,1 0 0,0 0 0,0 1 0,1-1 0,0 0 0,0 0 0,1 0 0,0 0 0,0 0 0,3 7 0,-2-9 0,-1-1 0,1 0 0,-1 0 0,1 0 0,0-1 0,0 1 0,1-1 0,-1 0 0,1 1 0,0-2 0,0 1 0,0 0 0,0-1 0,0 0 0,9 4 0,-4-3 0,1-1 0,-1 1 0,1-2 0,0 0 0,-1 0 0,1 0 0,0-1 0,0-1 0,-1 1 0,1-2 0,0 1 0,-1-2 0,1 1 0,17-8 0,5-4 0,0-2 0,51-35 0,-62 37 0,66-51 0,-31 21 0,-26 12 0,-30 32 0,1 0 0,-1 0 0,0 0 0,0 0 0,0 0 0,0 0 0,0 0 0,0 0 0,0-1 0,0 1 0,0 0 0,0 0 0,0 0 0,0 0 0,0 0 0,0 0 0,1 0 0,-1 0 0,0 0 0,0 0 0,0 0 0,0 0 0,0 0 0,0 0 0,0 0 0,0 0 0,1 0 0,-1 0 0,0 0 0,0 0 0,0 0 0,0 0 0,0 0 0,0 0 0,0 0 0,0 0 0,1 0 0,-1 0 0,0 0 0,0 0 0,0 0 0,0 0 0,0 0 0,0 0 0,0 0 0,0 0 0,0 0 0,0 0 0,1 1 0,-1-1 0,0 0 0,0 0 0,0 0 0,1 8 0,-4 12 0,3-19 0,-3 20 0,1 1 0,1 32 0,1-45 0,0-1 0,1 0 0,0 0 0,1 0 0,0 0 0,0-1 0,1 1 0,0 0 0,0-1 0,5 8 0,-7-13 0,1 1 0,0-1 0,0 0 0,0 0 0,0 0 0,0 0 0,0 0 0,1 0 0,-1-1 0,0 1 0,1-1 0,0 1 0,-1-1 0,1 0 0,0 0 0,-1 0 0,1-1 0,0 1 0,0-1 0,0 1 0,0-1 0,0 0 0,0 0 0,0 0 0,-1-1 0,1 1 0,0-1 0,0 1 0,0-1 0,-1 0 0,1 0 0,5-3 0,6-3 0,0-1 0,0 0 0,0-1 0,18-17 0,-27 22 0,20-18 0,0-2 0,-1 0 0,-2-2 0,0 0 0,33-56 0,-14 8 0,38-93 0,-50 95 0,37-145 0,-9-87 0,-55 295 0,-1 5 0,-1-1 0,1 1 0,0 0 0,-1 0 0,0-1 0,0 1 0,0 0 0,-1-1 0,1 1 0,-1 0 0,0 0 0,-2-7 0,3 11 0,-1 0 0,1-1 0,0 1 0,0 0 0,0 0 0,0 0 0,-1-1 0,1 1 0,0 0 0,0 0 0,-1 0 0,1 0 0,0-1 0,0 1 0,-1 0 0,1 0 0,0 0 0,0 0 0,-1 0 0,1 0 0,0 0 0,0 0 0,-1 0 0,1 0 0,0 0 0,-1 0 0,1 0 0,0 0 0,0 0 0,-1 0 0,1 0 0,0 0 0,0 0 0,-1 0 0,1 0 0,0 1 0,0-1 0,-1 0 0,1 0 0,0 0 0,0 0 0,0 1 0,-1-1 0,1 0 0,0 0 0,0 1 0,-11 11 0,-2 11 0,1 1 0,0 0 0,2 0 0,-8 28 0,-21 108 0,19-73 0,6-20 0,2 1 0,4 0 0,2 1 0,5 85 0,5-108 0,11 52 0,-10-69 0,-4-25 0,-1 1 0,1-1 0,0 1 0,0-1 0,1 1 0,-1-1 0,1 0 0,0 1 0,0-1 0,1 0 0,2 4 0,-3-7 0,0-1 0,-1 1 0,1 0 0,0-1 0,0 0 0,0 1 0,-1-1 0,1 0 0,0 0 0,0 0 0,0 0 0,0 0 0,0 0 0,-1 0 0,1-1 0,0 1 0,0-1 0,0 1 0,-1-1 0,3-1 0,2 0 0,-1-1 0,0 0 0,0 0 0,9-8 0,31-35 0,-34 34 0,0 0 0,1 1 0,0 0 0,23-15 0,-34 26 0,0-1 0,0 0 0,0 0 0,0 1 0,0-1 0,0 1 0,0-1 0,0 1 0,0-1 0,0 1 0,0 0 0,0-1 0,0 1 0,0 0 0,0 0 0,0 0 0,1 0 0,-1 0 0,0 0 0,0 0 0,2 0 0,-2 2 0,0-1 0,0 1 0,0 0 0,0-1 0,0 1 0,-1 0 0,1 0 0,-1-1 0,1 1 0,-1 0 0,0 0 0,1 3 0,0 7 0,0 0 0,-1 0 0,-1 19 0,0-21 0,0 0 0,1 0 0,0 1 0,1-1 0,2 11 0,-3-21 0,0 1 0,1-1 0,-1 1 0,0-1 0,0 1 0,0-1 0,1 1 0,-1-1 0,0 1 0,1-1 0,-1 0 0,0 1 0,1-1 0,-1 1 0,1-1 0,-1 0 0,1 1 0,-1-1 0,1 0 0,-1 0 0,1 1 0,-1-1 0,1 0 0,-1 0 0,1 0 0,-1 0 0,1 0 0,-1 0 0,1 1 0,-1-1 0,1 0 0,0-1 0,-1 1 0,1 0 0,-1 0 0,1 0 0,-1 0 0,1 0 0,-1 0 0,1-1 0,-1 1 0,1 0 0,-1 0 0,1-1 0,-1 1 0,1 0 0,-1-1 0,1 1 0,-1-1 0,29-22 0,-24 18 0,11-11 0,28-35 0,-33 36 0,2 0 0,0 0 0,27-22 0,-40 36 0,0 1 0,1 0 0,-1 0 0,0-1 0,0 1 0,0 0 0,0 0 0,1 0 0,-1-1 0,0 1 0,0 0 0,0 0 0,1 0 0,-1 0 0,0-1 0,0 1 0,1 0 0,-1 0 0,0 0 0,0 0 0,1 0 0,-1 0 0,0 0 0,0 0 0,1 0 0,-1 0 0,0 0 0,1 0 0,-1 0 0,0 0 0,0 0 0,1 0 0,-1 0 0,0 0 0,0 0 0,1 0 0,-1 1 0,0-1 0,0 0 0,1 0 0,-1 0 0,0 0 0,0 1 0,0-1 0,1 0 0,-1 0 0,0 0 0,0 1 0,0-1 0,0 0 0,0 0 0,1 1 0,-1-1 0,0 0 0,0 0 0,0 1 0,0-1 0,0 0 0,0 0 0,0 1 0,0-1 0,0 0 0,0 0 0,0 1 0,-2 23 0,1-18 0,-8 41 0,-1-1 0,-22 64 0,-45 89 0,58-152 0,7-16 0,-1-1 0,-1 0 0,-2-1 0,-1-1 0,-1 0 0,-1-2 0,-2 0 0,-32 31 0,53-56 0,-1 0 0,0 1 0,0-2 0,0 1 0,0 0 0,0 0 0,0 0 0,0 0 0,-1-1 0,1 1 0,0 0 0,0-1 0,-1 1 0,1-1 0,0 0 0,-1 1 0,-2-1 0,4-1 0,0 1 0,-1-1 0,1 0 0,-1 0 0,1 0 0,0 0 0,0 0 0,-1 0 0,1 1 0,0-1 0,0 0 0,0 0 0,0 0 0,0 0 0,0 0 0,0 0 0,1 0 0,-1 0 0,0 0 0,0 0 0,1 0 0,-1 1 0,1-1 0,-1 0 0,1 0 0,0 0 0,4-13 0,2 0 0,0 1 0,0 0 0,2 1 0,-1 0 0,1 0 0,1 0 0,0 2 0,1-1 0,15-11 0,18-11 0,69-40 0,-73 49 0,5-3 0,66-29 0,-44 37 0,-67 19 27,0 0 1,0 0-1,0-1 1,0 1-1,0 0 1,0 0-1,0-1 1,0 1-1,0 0 1,0 0-1,0-1 1,0 1-1,0 0 1,0 0-1,0-1 1,0 1-1,0 0 1,0 0-1,0-1 1,-1 1-1,1 0 1,0 0-1,0-1 1,0 1-1,0 0 1,0 0-1,-1 0 1,1-1-1,0 1 1,0 0-1,-1 0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36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15472,'0'0'2263,"15"5"-1755,39 9-106,-1-2 0,69 6 0,26-17 342,-109-3-554,-1 2-1,1 1 1,-1 3-1,43 8 1,-73-10-350,23 5-2410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36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14064,'0'0'1032,"71"-10"-864,-27 14-88,5-2 16,-11 8-224,-2 2 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42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284 838 4720,'0'0'9920,"-11"-7"-9418,3 1-380,5 3-74,0 0 1,-1 1 0,1 0-1,-1-1 1,0 1 0,1 0-1,-1 1 1,0-1 0,0 1-1,-1 0 1,1 0 0,0 0-1,0 0 1,0 1 0,-1-1-1,1 1 1,-8 1 0,4 1 61,1-1 0,0 1 0,0 1 1,0 0-1,0 0 0,1 0 0,-1 1 1,1-1-1,-7 6 0,-3 5 403,-28 29 0,35-33-356,4-5-53,1 1-1,0 0 1,0-1 0,0 2-1,1-1 1,0 0 0,0 0 0,0 1-1,1 0 1,0-1 0,0 1 0,1 0-1,-1 8 1,2-12-43,-1 1 1,1 0-1,0-1 0,1 1 1,-1-1-1,1 1 0,-1 0 1,1-1-1,0 1 0,0-1 1,0 1-1,1-1 0,-1 0 1,1 0-1,0 0 0,0 0 1,0 0-1,0 0 0,1 0 0,-1 0 1,1-1-1,0 1 0,-1-1 1,1 0-1,0 0 0,0 0 1,5 2-1,-5-3-13,1 1 1,-1-1-1,1 0 0,0-1 1,0 1-1,-1-1 0,1 1 0,0-1 1,0 0-1,-1-1 0,1 1 1,0 0-1,0-1 0,-1 0 1,1 0-1,0 0 0,-1-1 0,6-1 1,4-5 77,0 0 0,0 0 0,15-13 0,-12 8 9,2-1-20,-2-1 1,1-1-1,-2-1 0,0 0 0,-2-1 0,0-1 0,0 0 0,-2-1 0,0 0 1,-2 0-1,0-1 0,-1-1 0,-1 1 0,-1-1 0,-1 0 0,2-30 1,-3 19 55,-1 0 1,-2 0-1,-2 0 1,-1 0-1,-9-47 1,11 79-159,0 0-1,-1 0 1,1 0 0,-1 0 0,1 0-1,-1 0 1,0 0 0,1 0-1,-1 0 1,0 0 0,0 1 0,1-1-1,-1 0 1,0 0 0,0 1 0,0-1-1,0 1 1,-2-2 0,2 2 2,0 0 1,1-1-1,-1 1 1,0-1-1,0 0 1,0 1-1,0-1 1,1 0-1,-1 1 1,0-1-1,1 0 1,-1 0 0,1 0-1,-2 0 1,2 1-9,0-1 0,0 1 1,-1 0-1,1 0 1,0 0-1,-1 0 1,1 0-1,0 0 1,-1 0-1,1 0 1,0 0-1,0 0 1,-1 0-1,1 1 1,0-1-1,-1 0 1,1 0-1,0 0 0,-1 0 1,1 0-1,0 0 1,0 1-1,-1-1 1,1 0-1,0 0 1,0 0-1,0 1 1,-1-1-1,1 0 1,0 0-1,0 1 1,0-1-1,0 0 1,-1 1-1,-11 15 86,2 10-55,0 1 0,2-1-1,1 1 1,-5 43-1,10-62-31,-3 36 32,1 0 1,3 1 0,1 0-1,3 0 1,10 57-1,-10-83 0,1-1-1,1 0 0,1-1 0,14 32 0,41 60 288,-44-81-212,-15-25-86,1 1 0,-1 0 0,1-1 0,0 1 0,-1-1 0,2 0 0,-1 0 0,0 0 0,0-1 0,1 1 0,0-1-1,-1 1 1,1-1 0,8 3 0,-9-5-2,1 1 0,-1 0 0,1-1 0,-1 0 1,1 0-1,-1 0 0,1 0 0,-1 0 0,1-1 0,-1 1 0,1-1 0,-1 0 0,0 0 0,1-1 0,-1 1 0,0-1 0,0 1 0,5-5 0,15-9 135,30-27 0,-45 35-117,-1 0 0,0 0 0,0-1 0,-1 0 0,0-1-1,-1 1 1,7-14 0,-8 14 5,-1 0 14,0 1-1,1-1 0,0 1 1,0 0-1,0 0 0,1 1 0,10-11 1,-10 9 62,5-6 169,-10 14-288,0 0 1,0 0-1,1 0 1,-1 0-1,0 0 0,0-1 1,0 1-1,1 0 1,-1 0-1,0 0 1,0 0-1,1 0 1,-1 0-1,0 0 0,0 0 1,1 0-1,-1 0 1,0 0-1,0 0 1,1 0-1,-1 0 0,0 0 1,0 0-1,1 0 1,-1 0-1,0 0 1,0 0-1,0 1 0,1-1 1,-1 0-1,0 0 1,0 0-1,0 0 1,1 0-1,-1 1 1,0-1-1,0 0 0,0 0 1,0 0-1,1 1 1,-1-1-1,0 0 1,0 0-1,0 1 0,0-1 1,0 0-1,0 0 1,0 0-1,0 1 1,0-1-1,0 0 1,0 0-1,0 1 0,11 27 84,0 3 7,1 0 0,27 48-1,-34-70-74,1-1 0,0 0 1,0 0-1,0-1 0,1 0 0,0 0 0,0-1 0,1 1 0,0-2 0,0 1 0,1-1 0,-1 0 0,15 5 0,-20-9-11,0 0 0,0 0 0,0-1 0,0 0 0,1 1 0,-1-1 0,0 0 1,0 0-1,0-1 0,0 1 0,0-1 0,0 1 0,0-1 0,0 0 0,0 0 0,0 0 0,0-1 0,0 1 0,-1-1 0,1 1 0,0-1 0,-1 0 1,1 0-1,2-3 0,5-6 44,-1 1 0,0-1 1,14-24-1,-18 28-27,21-37 152,-2-1 1,-3-2-1,26-77 0,-36 95-134,-7 20-40,0-1 1,-1 0-1,3-12 1,-6 22-6,0-1 0,0 1 0,0-1 0,0 0 0,0 1 0,0-1 0,0 1 0,0-1 0,1 1 0,-1-1 0,0 1 0,0-1 0,1 1 0,-1-1 0,0 1 0,0-1 0,1 1 0,-1 0 0,1-1 0,-1 1 0,0-1 0,1 1 0,-1 0 0,1-1 0,-1 1 0,1 0 0,-1 0 0,1-1 0,-1 1 0,1 0 0,0 0 0,0 0 0,1 0 0,-1 1 0,0-1 0,0 0 0,0 1 0,0-1 0,0 1 0,-1-1 0,1 1 0,0-1 0,0 1 0,0 0 0,1 0 0,23 30 0,-16-16 0,0 0 0,-1 0 0,-1 0 0,0 1 0,-2 0 0,0 1 0,5 25 0,-6-20 0,-1-10 0,-1 1 0,-1-1 0,1 17 0,-2-25 0,-1-1 0,1 0 0,0 0 0,-1 1 0,0-1 0,0 0 0,0 0 0,0 0 0,0 0 0,-1 0 0,1 0 0,-1 0 0,0-1 0,0 1 0,0 0 0,0-1 0,-4 4 0,4-5 0,1 0 0,-1 0 0,0 0 0,0 0 0,0 0 0,0-1 0,0 1 0,-1-1 0,1 1 0,0-1 0,0 0 0,0 0 0,0 0 0,-1 0 0,1 0 0,0 0 0,0-1 0,-4 0 0,-1-1 0,-1 0 0,0-1 0,-11-5 0,19 7 0,-1 1 0,1 0 0,-1 0 0,1 0 0,-1-1 0,1 1 0,0 0 0,-1-1 0,1 1 0,-1 0 0,1-1 0,0 1 0,-1-1 0,1 1 0,0 0 0,0-1 0,-1 1 0,1-1 0,0 1 0,0-1 0,0 1 0,-1-1 0,1 1 0,0-1 0,0 1 0,0-1 0,0 1 0,0-1 0,0 1 0,0-1 0,0 1 0,0-1 0,0 0 0,0 1 0,1-1 0,-1 1 0,0 0 0,0-1 0,0 1 0,1-1 0,-1 1 0,0-1 0,1 1 0,-1-1 0,0 1 0,1 0 0,-1-1 0,0 1 0,1 0 0,-1-1 0,1 1 0,-1 0 0,1 0 0,-1-1 0,1 1 0,28-18 0,-12 11 0,0 1 0,1 0 0,35-6 0,-37 9 0,0 0 0,0-1 0,-1-1 0,1-1 0,24-12 0,-34 15 0,12-8 0,0 0 0,-1 0 0,0-2 0,-1 0 0,16-17 0,99-132 0,-116 138 0,-2-1 0,-1-1 0,-2 0 0,0 0 0,9-41 0,-9 32 0,4-12 0,-2-1 0,-2 0 0,-3-1 0,-1 1 0,-3-1 0,-2-1 0,-2 1 0,-9-63 0,7 98 0,-2 11 0,-9 23 0,11-16 0,-8 16 0,1 1 0,1 0 0,1 1 0,1 0 0,1 0 0,-6 37 0,-6 144 0,14-126 0,-1-19 0,3-1 0,3 1 0,2 0 0,3 0 0,2-1 0,16 57 0,7-19 0,-30-92 0,0 0 0,0-1 0,1 1 0,-1 0 0,1 0 0,-1-1 0,1 1 0,0-1 0,0 1 0,0-1 0,0 0 0,0 0 0,1 0 0,-1 0 0,1 0 0,4 2 0,-5-3 0,0-1 0,0 1 0,0-1 0,0 1 0,1-1 0,-1 0 0,0 0 0,0 0 0,1 0 0,-1 0 0,0 0 0,0 0 0,0-1 0,1 1 0,-1-1 0,0 0 0,0 0 0,0 0 0,0 0 0,0 0 0,0 0 0,0 0 0,2-3 0,19-15 0,-2-2 0,0 0 0,-1-1 0,-1-1 0,-2-1 0,21-35 0,-28 40 0,-2-1 0,0 0 0,8-31 0,-3 6 0,-24 20 0,11 24 0,0 1 0,0 0 0,0 0 0,0 0 0,0-1 0,0 1 0,0 0 0,0 0 0,0 0 0,1 0 0,-1-1 0,0 1 0,0 0 0,0 0 0,0 0 0,0 0 0,0 0 0,0-1 0,1 1 0,-1 0 0,0 0 0,0 0 0,0 0 0,0 0 0,1 0 0,-1 0 0,0 0 0,0 0 0,0-1 0,0 1 0,1 0 0,-1 0 0,0 0 0,0 0 0,0 0 0,1 0 0,-1 0 0,0 0 0,0 0 0,0 0 0,0 1 0,1-1 0,-1 0 0,0 0 0,0 0 0,0 0 0,0 0 0,1 0 0,0 1 0,34 4 0,-16-3 0,-1 0 0,0 2 0,0 0 0,0 1 0,18 8 0,-32-10 0,0-1 0,-1 1 0,1 0 0,-1 0 0,0 0 0,1 0 0,-1 0 0,-1 1 0,1-1 0,0 1 0,-1 0 0,0 0 0,0 0 0,0 0 0,0 0 0,-1 0 0,1 0 0,-1 1 0,0-1 0,-1 1 0,1-1 0,-1 1 0,1-1 0,-2 7 0,0 11 0,-1 0 0,-1 0 0,-10 35 0,8-37 0,2-7 0,1-1 0,0 1 0,1 0 0,0 0 0,2 24 0,-1-36 0,0-1 0,0 1 0,0-1 0,0 1 0,0-1 0,1 1 0,-1-1 0,0 1 0,0-1 0,0 1 0,1-1 0,-1 1 0,0-1 0,1 1 0,-1-1 0,1 1 0,-1-1 0,0 0 0,1 1 0,-1-1 0,1 0 0,-1 1 0,1-1 0,-1 0 0,1 0 0,-1 1 0,1-1 0,18-1 0,-13-1 0,0 0 0,0 0 0,-1-1 0,8-4 0,16-14 0,-1-2 0,-1-1 0,-1-1 0,31-40 0,-19 24 0,-30 31 0,-1 0 0,0-1 0,8-15 0,-3 6 0,-12 20 0,0 0 0,0 0 0,0-1 0,1 1 0,-1 0 0,0 0 0,0 0 0,0 0 0,0 0 0,0-1 0,0 1 0,0 0 0,0 0 0,1 0 0,-1 0 0,0 0 0,0 0 0,0 0 0,0 0 0,0 0 0,1 0 0,-1 0 0,0 0 0,0-1 0,0 1 0,0 0 0,0 0 0,1 0 0,-1 0 0,0 0 0,0 0 0,0 0 0,0 1 0,1-1 0,-1 0 0,0 0 0,0 0 0,0 0 0,0 0 0,0 0 0,1 0 0,-1 0 0,0 0 0,0 0 0,0 0 0,0 0 0,0 1 0,0-1 0,0 0 0,1 0 0,-1 0 0,0 0 0,0 0 0,0 0 0,0 1 0,0-1 0,0 0 0,0 0 0,0 0 0,0 0 0,0 1 0,0-1 0,0 0 0,0 0 0,0 0 0,0 0 0,0 0 0,0 1 0,2 10 0,-4 3 0,-3 17 0,-1 44 0,6-66 0,0-1 0,0 1 0,1-1 0,0 0 0,1 1 0,0-1 0,0 0 0,1 0 0,0 0 0,5 10 0,-7-15 0,1-1 0,-1 0 0,0 0 0,1 0 0,-1 0 0,1 0 0,0 0 0,-1 0 0,1-1 0,0 1 0,0-1 0,0 1 0,0-1 0,1 0 0,-1 0 0,0 1 0,0-2 0,1 1 0,-1 0 0,1 0 0,-1-1 0,1 1 0,-1-1 0,1 0 0,3 0 0,-2-1 0,1 0 0,0 0 0,-1-1 0,0 0 0,1 1 0,-1-2 0,0 1 0,0 0 0,0-1 0,0 0 0,0 0 0,5-5 0,15-16 0,-1-1 0,0 0 0,-2-2 0,-1-1 0,-1 0 0,-2-2 0,0 0 0,-3 0 0,0-2 0,-2 1 0,-1-2 0,9-48 0,1-45 0,5-161 0,-25 280 0,-1-1 0,0 0 0,-1 0 0,1 0 0,-2 1 0,1-1 0,-4-11 0,5 19 0,0-1 0,0 1 0,-1 0 0,1 0 0,0 0 0,0 0 0,0-1 0,0 1 0,0 0 0,0 0 0,0 0 0,0 0 0,-1-1 0,1 1 0,0 0 0,0 0 0,0 0 0,0 0 0,-1 0 0,1 0 0,0-1 0,0 1 0,0 0 0,0 0 0,-1 0 0,1 0 0,0 0 0,0 0 0,0 0 0,-1 0 0,1 0 0,0 0 0,0 0 0,0 0 0,-1 0 0,1 0 0,0 0 0,0 0 0,0 0 0,-1 0 0,1 0 0,0 0 0,0 1 0,0-1 0,0 0 0,-1 0 0,1 0 0,0 0 0,0 0 0,0 0 0,0 0 0,0 1 0,-1-1 0,1 0 0,0 0 0,0 0 0,0 0 0,0 1 0,0-1 0,0 0 0,0 0 0,0 0 0,0 1 0,0-1 0,0 0 0,0 0 0,0 0 0,0 1 0,0-1 0,-10 42 0,2-1 0,2 1 0,-1 48 0,4-30 0,-2-2 0,4 0 0,10 115 0,-3-113 0,-4-42 0,-1 0 0,2-1 0,6 25 0,-5-32 0,-1-1 0,2 1 0,9 17 0,-12-24 0,0 0 0,0-1 0,-1 0 0,1 1 0,1-1 0,-1 0 0,0 0 0,1 0 0,-1 0 0,1 0 0,-1-1 0,1 1 0,0-1 0,0 1 0,0-1 0,5 1 0,-6-2 0,-1 0 0,0 0 0,1-1 0,-1 1 0,0 0 0,1-1 0,-1 1 0,0-1 0,0 0 0,0 1 0,1-1 0,-1 0 0,0 0 0,0 0 0,0 0 0,0 0 0,0 0 0,-1 0 0,1 0 0,0 0 0,0 0 0,-1 0 0,2-2 0,13-30 0,-9 15 0,-1-1 0,-1 1 0,2-36 0,-3 31 0,0 1 0,7-27 0,-8 43 0,0 1 0,0-1 0,1 1 0,-1 0 0,1-1 0,0 1 0,0 0 0,1 1 0,0-1 0,0 1 0,0-1 0,0 1 0,10-7 0,-7 7 0,0 0 0,1 0 0,0 0 0,-1 1 0,1 1 0,1-1 0,-1 1 0,17-2 0,-7 3 0,0 0 0,0 1 0,1 1 0,-1 1 0,0 1 0,0 0 0,0 2 0,24 8 0,-42-13 0,6 2 0,-1 0 0,0 0 0,0 1 0,7 4 0,-11-6 0,0-1 0,-1 1 0,1 0 0,0-1 0,0 1 0,-1 0 0,1 0 0,0 0 0,-1-1 0,1 1 0,-1 0 0,1 0 0,-1 0 0,1 0 0,-1 0 0,1 0 0,-1 0 0,0 0 0,0 0 0,0 0 0,0 0 0,1 0 0,-1 0 0,0 0 0,-1 0 0,1 0 0,0 0 0,0 0 0,0 0 0,-1 0 0,0 2 0,-7 16 0,2-4 0,-1 0 0,0 0 0,-13 18 0,12-21 0,0 1 0,0 0 0,1 1 0,1-1 0,0 1 0,1 1 0,0-1 0,1 1 0,-2 18 0,5-32 0,1 1 0,0-1 0,0 1 0,-1-1 0,1 1 0,0-1 0,0 0 0,1 1 0,-1-1 0,0 1 0,0-1 0,1 0 0,-1 1 0,1-1 0,-1 0 0,1 1 0,0-1 0,-1 0 0,1 0 0,0 1 0,1 0 0,-1-1 0,0-1 0,0 1 0,1-1 0,-1 1 0,0-1 0,0 1 0,0-1 0,1 0 0,-1 0 0,0 0 0,1 0 0,-1 0 0,0 0 0,0 0 0,1 0 0,-1 0 0,0 0 0,2-1 0,4-1 0,0-1 0,0 0 0,0 0 0,-1 0 0,0-1 0,0 0 0,6-5 0,10-11 0,-2 0 0,22-28 0,12-13 0,-53 61 0,-1 0 0,0-1 0,0 1 0,1 0 0,-1-1 0,0 1 0,1 0 0,-1-1 0,0 1 0,1 0 0,-1 0 0,1 0 0,-1-1 0,0 1 0,1 0 0,-1 0 0,1 0 0,-1 0 0,0 0 0,1 0 0,-1 0 0,1 0 0,-1 0 0,1 0 0,-1 0 0,1 0 0,-1 0 0,0 0 0,1 0 0,7 12 0,0 32 0,-4-23 0,17 38 0,-14-44 0,-1 0 0,4 17 0,-10-29 0,1-1 0,0 1 0,0-1 0,0 1 0,0-1 0,0 0 0,1 1 0,-1-1 0,1 0 0,-1 0 0,1 0 0,0 0 0,-1 0 0,1 0 0,0-1 0,1 1 0,-1-1 0,0 1 0,0-1 0,1 0 0,-1 0 0,0 0 0,1 0 0,-1 0 0,1 0 0,-1-1 0,1 1 0,0-1 0,-1 0 0,1 0 0,2 0 0,3 0 0,0-1 0,-1 0 0,1 0 0,-1-1 0,1 0 0,-1 0 0,0-1 0,1 0 0,9-5 0,-1-2 0,1-1 0,-2-1 0,0 0 0,0 0 0,-2-2 0,1 0 0,16-23 0,-14 15 0,-2-2 0,0 0 0,-1 0 0,15-46 0,12-42 0,-6-2 0,21-123 0,-45 176 0,-2-1 0,-2-67 0,-6 129 0,0 0 0,0 0 0,0 0 0,0 0 0,0 0 0,0 0 0,0 0 0,0 0 0,0 0 0,0 0 0,-1 0 0,1 0 0,0 0 0,0 0 0,0 0 0,0 0 0,0 0 0,0 0 0,0 0 0,0 0 0,0 0 0,0 0 0,0 0 0,0 0 0,0 0 0,0 0 0,0 0 0,-1 0 0,1 0 0,0 0 0,0 0 0,0 0 0,0 0 0,0 0 0,0 0 0,0 0 0,0 0 0,0 0 0,0-1 0,0 1 0,0 0 0,0 0 0,0 0 0,0 0 0,0 0 0,-6 12 0,-4 21 0,-4 28 0,3 2 0,2 0 0,3 0 0,4 106 0,6-123 0,13 65 0,-10-73 0,-3-22 0,0 0 0,10 23 0,-7-23 0,-2 0 0,5 20 0,-9-30 0,0 0 0,1 0 0,0-1 0,0 1 0,0 0 0,1-1 0,0 1 0,0-1 0,7 9 0,-9-12 0,1 0 0,0 0 0,0 0 0,0-1 0,0 1 0,1-1 0,-1 1 0,0-1 0,1 0 0,-1 0 0,0 0 0,1 0 0,0 0 0,-1 0 0,1-1 0,-1 1 0,1-1 0,0 0 0,-1 0 0,1 0 0,0 0 0,-1 0 0,6-2 0,1 0 0,-1-1 0,0 0 0,0-1 0,0 1 0,0-2 0,0 1 0,12-11 0,45-42 0,-57 49 0,10-13 0,-14 17 0,-1 0 0,1 0 0,0 0 0,0 0 0,5-3 0,-9 6 0,0 1 0,0 0 0,1 0 0,-1 0 0,0 0 0,0 0 0,1 0 0,-1 0 0,0 0 0,0 0 0,1 0 0,-1 0 0,0 0 0,1 0 0,-1 0 0,0 0 0,0 0 0,1 0 0,-1 0 0,0 0 0,0 0 0,1 0 0,-1 0 0,0 0 0,0 0 0,0 1 0,1-1 0,-1 0 0,0 0 0,0 0 0,0 0 0,1 1 0,-1-1 0,0 0 0,0 0 0,0 0 0,0 1 0,1-1 0,-1 0 0,0 0 0,0 1 0,0-1 0,0 0 0,0 0 0,0 1 0,0-1 0,0 0 0,0 0 0,0 1 0,0-1 0,0 0 0,0 0 0,0 1 0,0-1 0,1 19 0,-1-17 0,-1 20 0,1-1 0,2 1 0,0-1 0,1 0 0,2 0 0,8 27 0,-13-46 0,1 0 0,0 0 0,0-1 0,0 1 0,0-1 0,0 1 0,0-1 0,0 1 0,0-1 0,1 1 0,-1-1 0,1 0 0,-1 0 0,1 0 0,-1 0 0,1 0 0,0 0 0,-1 0 0,1 0 0,2 0 0,-1 0 0,1-1 0,-1 0 0,1 1 0,-1-1 0,1 0 0,-1 0 0,1-1 0,-1 1 0,8-3 0,1-1 0,1-1 0,-1 0 0,0-1 0,17-11 0,-18 10 0,-1 2 0,0-1 0,-1 0 0,0-1 0,0 0 0,0 0 0,-1-1 0,0 0 0,11-17 0,-15 19 0,-10 41 0,2-25 0,1 1 0,0 0 0,0 0 0,1 0 0,-1 22 0,3-27 0,0 1 0,0-1 0,1 1 0,0-1 0,0 1 0,0-1 0,1 1 0,0-1 0,0 0 0,1 0 0,5 10 0,-6-13 0,0-1 0,0 0 0,0 1 0,1-1 0,-1 0 0,0 0 0,1-1 0,-1 1 0,1 0 0,0-1 0,0 1 0,-1-1 0,1 0 0,0 0 0,0 0 0,0-1 0,0 1 0,0 0 0,0-1 0,0 0 0,1 0 0,-1 0 0,0 0 0,0-1 0,0 1 0,0-1 0,0 1 0,0-1 0,0 0 0,0-1 0,4-1 0,-3 1 0,0 0 0,0 0 0,0 0 0,0-1 0,0 1 0,0-1 0,-1 0 0,1 0 0,-1-1 0,0 1 0,0-1 0,0 1 0,-1-1 0,1 0 0,-1 0 0,0 0 0,0 0 0,0-1 0,-1 1 0,3-9 0,-4-2 0,0 0 0,-1 0 0,-1 0 0,0 0 0,-1 0 0,0 0 0,-1 1 0,-1 0 0,-1-1 0,-8-16 0,10 26 0,0 1 0,0-1 0,-1 0 0,1 1 0,-1 0 0,0 0 0,0 0 0,0 1 0,-1 0 0,1 0 0,-1 0 0,0 1 0,0-1 0,0 1 0,0 1 0,0-1 0,0 1 0,-12-1 0,-1 8 0,6-1 0,156-47 0,-105 32 0,-29 7 0,0 0 0,0 1 0,0 0 0,1 0 0,-1 1 0,1 0 0,11 1 0,-19 0 0,0 1 0,0-1 0,1 1 0,-1 0 0,0 0 0,-1 0 0,1 0 0,0 0 0,0 0 0,0 0 0,0 1 0,-1-1 0,1 0 0,-1 1 0,1 0 0,-1-1 0,0 1 0,1 0 0,-1 0 0,0 0 0,0 0 0,1 2 0,0 2 0,0 1 0,0-1 0,0 0 0,-1 0 0,0 1 0,1 9 0,-5 32 0,2-36 0,0 1 0,1-1 0,0 0 0,2 18 0,0-14 0,-3-14 0,1-1 0,0 1 0,0 0 0,0-1 0,0 1 0,1 0 0,-1 0 0,0-1 0,1 1 0,-1 0 0,1-1 0,-1 1 0,1-1 0,0 1 0,0-1 0,0 1 0,0-1 0,0 1 0,2 1 0,-2-3 0,0-1 0,1 1 0,-1-1 0,0 1 0,1-1 0,-1 0 0,0 1 0,0-1 0,0 0 0,1 0 0,-1 0 0,0 0 0,0 0 0,0 0 0,1-2 0,14-20 0,-2 0 0,0-1 0,16-40 0,-13 27 0,-3 6 0,2-3 0,22-36 0,-38 69 0,0 1 0,1-1 0,-1 1 0,0 0 0,0-1 0,1 1 0,-1-1 0,0 1 0,1 0 0,-1-1 0,0 1 0,1 0 0,-1-1 0,0 1 0,1 0 0,-1 0 0,1-1 0,-1 1 0,1 0 0,-1 0 0,1 0 0,-1 0 0,1 0 0,-1-1 0,1 1 0,-1 0 0,1 0 0,-1 0 0,1 0 0,-1 0 0,0 1 0,1-1 0,-1 0 0,1 0 0,-1 0 0,1 0 0,-1 0 0,1 1 0,-1-1 0,1 0 0,-1 0 0,0 1 0,1-1 0,-1 0 0,0 1 0,1-1 0,-1 0 0,0 1 0,1-1 0,-1 1 0,0-1 0,1 0 0,-1 2 0,17 31 0,-12-23 0,4 11 0,-2 1 0,10 38 0,-14-43 0,1-1 0,1 1 0,1 0 0,0-1 0,1 0 0,17 27 0,-13-28 0,22 27 0,-31-40 509,-3-3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42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16983,'0'0'1240,"68"4"-816,9-2 136,12-4 8,7-8-128,-19-2 8,-11-6-24,5 6-8,-7 6 0,-13 2 0,-11 4-232,-14 0 16,-14 0-176,-8 4 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43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 13768,'0'0'1352,"91"-64"-912,-37 54-440,7 2 0,15-4-160,-5 4 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43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8640,'0'0'3048,"86"30"-2464,-9-18 8,13 4 104,15-8 16,4-10-40,8-8 0,0 2-104,2 2 7,-2 2-95,-13-12 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50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9 171 5016,'0'0'18101,"-2"10"-17865,-4 33 0,6-42-220,0 0 1,0 0 0,0-1-1,0 1 1,0 0-1,0 0 1,1 0 0,-1 0-1,0-1 1,0 1 0,1 0-1,-1 0 1,1-1-1,-1 1 1,1 0 0,-1-1-1,1 1 1,-1 0 0,1-1-1,-1 1 1,1-1-1,0 1 1,0-1 0,1 1-1,19 7 308,-14-6-229,18 7 150,-4-2-49,0 1-1,0 1 0,-1 1 1,0 1-1,-1 0 0,0 2 1,19 16-1,-28-20-99,0 1-1,0 1 0,-1-1 1,-1 2-1,0-1 1,0 1-1,-1 0 0,10 23 1,-16-28-49,0 0 1,0 0-1,-1 0 1,1 1-1,-2-1 1,1 0-1,-1 0 1,0 0-1,0 0 0,-4 10 1,0 4 22,-2 7 43,-1 0 0,-2-1 0,-1 0 0,-25 45 0,16-30 104,15-29-104,-1-1 0,-13 20 0,15-25-64,0 0 0,1 0 0,0 0-1,-3 9 1,4-10 11,0-1-1,0 1 0,0 0 1,-1-1-1,0 1 1,0-1-1,-1 0 0,-6 7 1,10-11-32,-1-1 1,1 1-1,-1 0 1,1-1 0,-1 1-1,1 0 1,-1-1-1,1 1 1,0 0-1,-1 0 1,1 0 0,0-1-1,-1 1 1,1 0-1,0 0 1,0 0-1,0 0 1,0 1 0,4 0 682,5-7-471,-4 0-200,0-1 0,-1 0 0,0 1 0,7-14 0,-7 12-10,0 1 0,0 0 0,0 0 0,0 0 0,1 0 0,6-5 0,159-153 449,-30 26-213,-116 116-195,0-1-1,-2 0 1,32-43-1,-48 57-52,0-1-1,0 0 1,0-1-1,-2 1 1,1-1-1,-1 0 1,-1 0 0,0 0-1,-1-1 1,0 1-1,0 0 1,-1-1-1,-1-20 1,-1 20-18,-1-1 0,0 1 0,-1 0 0,-1 0 0,1 1 0,-2-1 0,1 1 0,-14-21 0,8 16 0,-1 1 0,0 1 0,-1 0 0,-1 1 0,-20-17 0,11 9 0,17 15 0,-1 0 0,0 1 0,0 0 0,0 0 0,-9-5 0,26 14 884,-4-3-5863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07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1 235 9944,'0'0'1824,"67"-13"-1008,-1 1 0,39-4-296,18-6 8,12-2-224,10 2 8,-4 4-144,-2-1 0,-8-1-32,-12-2 8,-16 0-112,-13-2 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52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65 3616,'0'0'6086,"-10"4"-5619,-31 11 36,20-8 4137,21-7-4438,0-1 1,0 0 0,0 0-1,0 1 1,0-1 0,0 0 0,0 0-1,0 0 1,0 1 0,0-1 0,0 0-1,1 0 1,-1 1 0,0-1-1,1 0 1,-1 1 0,0-1 0,1 0-1,-1 1 1,1-2 0,5-3 152,-1 1-1,1-1 1,0 1 0,1 0 0,-1 1-1,1-1 1,-1 1 0,1 0 0,12-2 0,49-8 529,113-7 0,-166 19-799,-6 1-25,0-1-1,-1 1 1,1 1 0,0 0-1,-1 0 1,1 1 0,-1 0 0,14 5-1,-10-3 54,0-1 0,-1-1 0,18 2 0,19 4 289,-39-7-239,1 1 0,-1-1 0,1-1 0,0 0 0,-1 0 0,1-1 1,14-2-1,-1-5 938,-20 6-857,-3 6-49,2-6-286,0 0-1,0 0 1,1 0 0,-1 1-1,0-1 1,1 1 0,0-1 0,-1 1-1,1 0 1,3-1 0,4 0-3761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2:53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 8840,'0'0'8355,"11"-5"-7743,6-2-250,0 0-1,0 2 0,1 0 1,27-4-1,246-25 3184,-163 19-2366,40-4 29,-46 7-558,-79 5-3780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21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8 142 4216,'0'0'17694,"-2"11"-17483,0-1-150,1-4-25,0-1 0,0 1 1,0 0-1,1 0 0,0 0 0,0 0 1,1 0-1,-1 0 0,3 7 1,3 18 275,3 52 0,2 16 190,-2-39-90,4 18 327,-12-74-665,0 3 112,1-1 1,0 0-1,0 0 0,0 0 1,6 9-1,-2 4 433,-6-21-352,1-10-188,4-144 149,-3 140-211,3-41 72,2 0 1,16-58-1,-18 98-72,0 0 0,2 0 0,12-25 0,-7 23-45,0 1-1,1 0 0,23-24 1,-29 36 27,1 1 0,-1 0 0,1 0 0,0 0 1,1 1-1,-1 0 0,15-4 0,-22 8 1,1-1 1,0 1-1,-1 0 0,1-1 0,0 1 0,-1 0 1,1 0-1,0 0 0,-1 0 0,1 1 0,0-1 1,-1 0-1,1 1 0,-1-1 0,1 1 0,0-1 0,-1 1 1,1 0-1,-1-1 0,0 1 0,1 0 0,1 2 1,0-1 4,-1 1 0,0-1 1,0 0-1,0 1 1,0 0-1,-1-1 1,1 1-1,-1 0 0,0 0 1,2 5-1,31 102 139,-1 82 170,-18-91 21,5 23 147,-7-67-204,-9-31-120,1-2 18,5-38-616,2 4-3411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23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4616,'0'0'12985,"7"11"-12561,-3-4-369,2 4 160,1 1 0,-2 0 0,1-1 0,-2 2 0,1-1 0,2 16 0,-1 6 380,-2-15 234,-2 0 0,2 21 0,-4-39-804,-1-1-1,1 0 1,0 0-1,0 1 1,0-1-1,0 0 0,0 0 1,0 1-1,0-1 1,0 0-1,0 1 1,0-1-1,0 0 1,0 0-1,0 1 1,0-1-1,0 0 0,0 1 1,0-1-1,0 0 1,0 0-1,0 1 1,0-1-1,1 0 1,-1 1-1,0-1 1,0 0-1,0 0 0,0 0 1,1 1-1,-1-1 1,0 0-1,0 0 1,0 0-1,1 1 1,-1-1-1,0 0 1,1 0-1,-1 0 0,0 0 1,0 0-1,1 0 1,-1 1-1,0-1 1,0 0-1,2 0 998,-2-23-722,4 0-235,0 1 1,2 0-1,10-27 1,-10 31-23,3-3-6,1 0-1,19-31 1,-24 45-33,-1 1 1,1 0-1,0 1 1,1-1 0,0 1-1,10-8 1,18-16 1,-32 27 1,0 0 0,0 1 0,1-1 0,-1 0 0,1 1 0,-1 0 0,1 0 0,0 0 0,-1 0 0,1 0 0,0 0 0,0 1 0,0-1 0,-1 1 0,1 0 0,0 0 0,0 0 0,0 0 0,0 0 0,-1 1 0,1-1 0,0 1 0,0 0 0,0 0 0,-1 0 0,1 0 0,-1 0 0,4 3 0,-4-3 14,0 1 0,0 0 0,0 0 1,0 0-1,-1 0 0,1 0 0,-1 0 0,1 0 1,-1 0-1,0 1 0,0-1 0,1 5 0,8 30 181,2 37 177,22 117 803,-27-169-528,-6-22-772,-1 1 0,0-1 0,1 1 0,-1-1-1,0 1 1,1-1 0,-1 1 0,0-1 0,1 0 0,-1 1 0,1-1 0,-1 0 0,1 1 0,-1-1 0,0 0 0,1 1 0,0-1 0,-1 0 0,1 0 0,-1 0 0,1 0 0,-1 1 0,1-1 0,-1 0 0,1 0 0,0 0 0,-1 0 0,1 0 0,-1 0 0,1 0 0,0-1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26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444 86 4008,'0'0'8250,"11"-10"-7856,5-3-242,27-25 529,-36 27 41,1 1 85,-8 10-773,0 0 0,0-1-1,1 1 1,-1 0 0,0 0 0,1 0 0,-1 0 0,0 0 0,0 0 0,1 0-1,-1 0 1,0 0 0,1 0 0,-1 0 0,0 0 0,1 0 0,-1 0 0,0 0 0,0 0-1,1 0 1,-1 1 0,0-1 0,1 0 0,-1 0 0,0 0 0,0 0 0,1 0-1,-1 1 1,0-1 0,0 0 0,1 0 0,-1 1 0,0-1 0,0 0 0,0-1 1207,0 1-1208,0 0 0,0-1 0,0 1 0,0 0 0,0 0 0,0 0 0,-1-1-1,1 1 1,0 0 0,0 0 0,0 0 0,0-1 0,0 1 0,0 0 0,0 0 0,0 0 0,-1 0 0,1-1-1,0 1 1,0 0 0,0 0 0,0 0 0,0 0 0,-1 0 0,1 0 0,0 0 0,0 0 0,0-1 0,-1 1-1,1 0 1,0 0 0,0 0 0,0 0 0,0 0 0,-1 0 0,1 0 0,0 0 0,0 0 0,0 0 0,-1 0-1,1 0 1,0 0 0,0 0 0,0 0 0,-1 0 0,1 1 0,0-1 0,0 0 0,0 0 0,-1 0-1,1 0 1,0 0 0,0 0 0,0 0 0,0 1 0,0-1 0,-1 0 0,1 0 0,0 0 0,0 0 0,0 1-1,0-1 1,0 0 0,0 0 0,0 0 0,0 1 0,0-1 0,0 0 0,0 0 0,-59 83 1422,45-62-1158,-18 23 249,-52 54 1,-4 6-31,40-46 518,-102 94 0,141-143-723,1 0 0,0 1 0,-7 12 0,13-20-217,0 1 0,1 0-1,-1 0 1,1 0 0,0 0 0,0 0 0,0 1 0,0-1-1,1 0 1,-1 0 0,1 1 0,0 5 0,1-8-73,1 0-1,-1 0 1,1 0 0,0 0-1,-1 0 1,1 0 0,0 0-1,0-1 1,0 1 0,0 0 0,-1-1-1,1 0 1,3 1 0,9 3 21,69 28 186,-47-19-135,43 22 0,-11-3-24,-47-24-51,0 2 1,-1 1 0,33 22-1,23 20 7,-48-34-15,39 31-1,-49-35 22,0 0 0,31 17 0,-36-23-8,-9-6-2,-1 0 1,1-1 0,-1 0 0,1 0 0,0 0 0,4 2 0,-7-4-23,0 0-1,0 0 0,-1 0 1,1 1-1,0-2 1,0 1-1,-1 0 0,1 0 1,0 0-1,-1 0 1,1 0-1,0 0 1,0-1-1,-1 1 0,1 0 1,-1-1-1,1 1 1,0-1-1,-1 1 1,1 0-1,-1-1 0,1 1 1,-1-1-1,1 1 1,-1-1-1,1 0 0,-1 1 1,1-1-1,-1 0 1,0 1-1,1-1 1,-1 0-1,0 1 0,0-1 1,1 0-1,-1 1 1,0-1-1,0 0 1,0 0-1,0 1 0,0-2 1,7-27-418,16-45 0,-8 38-3416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29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340 77 5624,'0'0'8673,"-10"1"-8204,-3 1-306,-30 3 596,43-5-731,-1 0 1,1 0-1,0 0 1,-1 0 0,1 0-1,0 0 1,0 0-1,-1 1 1,1-1 0,0 0-1,-1 0 1,1 0-1,0 0 1,0 1 0,0-1-1,-1 0 1,1 0-1,0 0 1,0 1 0,0-1-1,-1 0 1,1 0-1,0 1 1,0-1 0,0 0-1,0 0 1,0 1 0,0-1-1,0 0 1,0 1-1,-1-1 1,1 0 0,0 1-1,0-1 1,0 0-1,0 0 1,1 1 0,-1-1-1,0 0 1,0 1-1,0-1 1,0 0 0,0 0-1,0 1 1,0-1-1,0 0 1,1 1 0,-1-1-1,0 0 1,0 0-1,0 0 1,1 1 0,-1-1-1,0 0 1,1 4 1204,-1-2-1137,0 0 1,0-1-1,-1 1 0,2 0 0,-1 0 0,0 0 1,0 0-1,0-1 0,1 1 0,-1 0 0,1 0 1,0-1-1,0 3 0,3 11 232,-2-5 97,-1 0-1,2 0 1,-1 0 0,9 17 0,-7-16-25,0 0 1,-1 0-1,4 22 0,-4-10-92,-2 0-1,-2 39 1,0-50-149,-1 1 0,0 0 0,-1-1 1,-1 1-1,0-1 0,-8 18 0,8-22-19,-1 0 0,0 0 0,-1 0 0,1-1-1,-1 0 1,-1 0 0,0-1 0,-14 11 0,19-16-115,1 0-1,-1-1 1,0 1 0,0-1 0,0 0-1,0 1 1,1-1 0,-1 0 0,0 0-1,0 0 1,0 0 0,0-1 0,0 1-1,1 0 1,-1-1 0,0 0 0,0 1-1,0-1 1,1 0 0,-1 0 0,0 0-1,-1-1 1,-5-3 61,1-1 1,0 1-1,-9-10 0,-3-5 25,1 0-1,2-2 0,0 0 1,1 0-1,1-2 0,1 1 1,-14-38-1,26 57-100,0 0 1,0 0-1,0 0 0,0 0 1,1 0-1,0 0 0,0 0 0,0 0 1,0 0-1,0-1 0,1 1 1,0 0-1,0 0 0,0 0 0,3-6 1,0 1 7,1 0 0,0 0 1,0 1-1,0 0 0,10-10 1,2-6-6,-13 19-11,0-1 1,0 0-1,0 1 0,1 0 0,9-8 0,49-44 102,-49 51-62,4-2 11,-14 5-40,0 0 0,0 1 0,0 0 0,0-1 1,1 2-1,-1-1 0,0 0 0,1 1 0,0 0 0,-1 0 0,9-1 0,8 1 53,29 1 0,-23 0-26,44 2 92,-27 0 290,57-5 0,-76-4 476,-24 7-941,-1-1 1,1 1-1,-1 0 1,1-1-1,0 1 1,-1 0 0,1-1-1,-1 1 1,1-1-1,-1 1 1,1-1 0,-1 1-1,1-1 1,-1 1-1,1-1 1,-1 1-1,1-2 1,-5-7-3498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32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 5416,'0'0'13306,"1"-9"-12966,3-31-33,-4 39-284,0 1 1,1-1-1,-1 0 1,0 0 0,0 0-1,1 1 1,-1-1-1,0 0 1,1 1-1,-1-1 1,1 0 0,-1 1-1,1-1 1,-1 0-1,1 1 1,0-1-1,-1 1 1,1-1 0,-1 1-1,1-1 1,0 1-1,0 0 1,-1-1 0,1 1-1,0 0 1,0 0-1,-1-1 1,1 1-1,0 0 1,0 0 0,0 0-1,-1 0 1,1 0-1,0 0 1,0 0-1,0 0 1,-1 0 0,2 1-1,5-1 136,-4-1-85,1 0 1,-1 1-1,0-1 0,1 1 0,-1 0 0,0 0 0,1 0 0,-1 0 0,1 1 0,-1-1 0,0 1 0,0 0 1,6 2-1,-7-2-24,0 0 1,0 1-1,0-1 1,0 0-1,0 1 1,-1-1-1,1 1 1,0 0-1,-1-1 1,1 1 0,-1 0-1,0 0 1,1 0-1,-1 0 1,0 0-1,0 0 1,-1 1-1,1-1 1,1 5-1,1 6 76,-1 1-1,0 0 0,0 1 1,-2-1-1,1 0 0,-2 0 1,-3 23-1,-22 95 730,24-122-699,0 0 1,0 0 0,2 1-1,-1-1 1,1 0 0,1 0 0,-1 1-1,2-1 1,0 0 0,0 0-1,0 0 1,1 0 0,1-1-1,7 16 1,-10-24-129,0 1-1,0-1 0,0 0 1,1 1-1,-1-1 1,0 0-1,0 0 0,1 0 1,-1 0-1,1 0 0,-1 0 1,1 0-1,0 0 1,-1-1-1,1 1 0,0-1 1,-1 1-1,1-1 1,0 0-1,0 1 0,-1-1 1,3 0-1,43-4 207,-39 3-177,0 0-17,0 0-1,0-1 0,0 0 0,0 0 0,0-1 0,13-6 0,7-4 68,-21 11-80,-1-1-1,1 0 0,-1 0 1,1 0-1,-1-1 0,0 0 1,-1 0-1,1-1 0,-1 1 1,6-7-1,16-21 106,-15 19-56,-1 0-1,-1-1 1,0 0 0,12-23 0,-19 28-32,-1 0 1,0 0 0,0-1-1,-1 1 1,0 0-1,0-1 1,-1 0 0,-1 1-1,-2-18 1,-1-21 47,5 43-78,-2 0 0,1 0 0,0 0-1,-1 0 1,0 1 0,0-1-1,-1 0 1,1 0 0,-1 1-1,0-1 1,0 1 0,-1-1-1,1 1 1,-4-5 0,5 9-9,0-1-1,0 0 1,1 0 0,-1 0 0,1 0 0,-1 0-1,1 0 1,-1-1 0,1 1 0,0 0-1,0 0 1,-1 0 0,1 0 0,0 0 0,0 0-1,0-1 1,0 1 0,0 0 0,0 0 0,1 0-1,0-2 1,0 0 1,0 0-1,0 0 0,1 1 0,-1-1 1,1 1-1,0-1 0,-1 1 1,5-4-1,-1 1 5,1 0-1,0 0 1,0 0 0,1 1 0,-1 0-1,8-3 1,-9 5 5,1 0-1,-1 1 1,1 0-1,-1 0 1,1 0 0,0 1-1,-1 0 1,1 0-1,0 0 1,-1 1 0,12 2-1,-4 0 91,1 2 1,-1-1-1,21 11 0,-13 1 288,-17-10-4967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33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7832,'0'0'14895,"6"11"-14505,6 13 329,29 39 0,-31-50-505,2-1 0,-1 0 0,2-1-1,-1-1 1,2 0 0,-1 0 0,19 9-1,110 47 598,-86-42-574,212 90 1112,-263-112-1284,0 0 0,-1 0 0,1 0 0,0 1 0,-1 0 0,0 0 0,0 0 0,0 1 0,0-1 0,0 1 1,-1 0-1,1 0 0,-1 0 0,4 7 0,-6-9-42,-1 0 0,1 0 1,-1-1-1,0 1 0,1 0 1,-1 0-1,0 0 0,0 0 1,0 0-1,0-1 0,-1 1 1,1 0-1,0 0 0,-1 0 1,1 0-1,-1-1 0,0 1 1,0 0-1,1-1 0,-1 1 0,0 0 1,0-1-1,-2 2 0,-1 4 3,-5 6 14,-2-1 0,1 0 0,-2 0 0,1-1-1,-26 18 1,-1 3 17,-259 204 299,223-180-272,50-35-36,1 0-1,1 2 1,-38 49 0,59-71-64,-1 1 1,1 0 0,0 0-1,-1 0 1,1 0 0,0 0 0,1 0-1,-1 0 1,0 0 0,0 1-1,0 3 1,5 5-4540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44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 4416,'0'0'15845,"-4"11"-15616,-11 34 0,15-43-208,0 1-1,-1-1 1,1 1-1,0-1 0,1 1 1,-1-1-1,0 1 1,1-1-1,-1 0 0,1 1 1,0-1-1,0 1 1,0-1-1,2 3 0,2 9 74,4 26 191,-2 1-1,-1 0 0,0 75 0,-5-66 75,2-1 1,11 59-1,-12-102-312,13 52 426,-14-54-365,1 0-1,0 0 1,-1 0 0,2 0 0,-1 0 0,0 0 0,1 0 0,0-1 0,0 1 0,4 3 0,-3-6-58,1 0 0,-1 0 0,0 0 0,1-1 1,-1 1-1,1-1 0,-1 0 0,1-1 1,-1 1-1,0-1 0,7-1 0,16-3 77,0 1 0,54 0 0,-14 1-78,338-56-1,-194 22-34,712-115-132,-152 65 14,-707 82 88,-8 1-16,111 5 1,-118 1-6,-36-1-36,-37-2-84,0-1-937,-1-2 0,-27-7 1,51 11 830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45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90 5520,'0'0'8988,"-1"10"-8615,1 2-241,0-7-81,1-1 0,-2 1-1,1-1 1,0 1 0,-1-1 0,0 1 0,0-1 0,-1 0 0,1 1 0,-1-1 0,-2 4 0,-10 25 486,-14 26 285,2-6-251,19-37-343,0-1 0,-13 19 0,-51 66 1261,65-91-1286,0 1 0,1-1-1,0 2 1,-5 13 0,2-12 534,7-14-217,6-6-309,-2 3-171,1-1 1,-2-1-1,1 1 1,0 0 0,-1-1-1,2-12 1,4-7 25,44-98 152,-36 93-141,-2-2 1,-1 0 0,14-58-1,-25 82-51,0 1-1,1-1 1,0 1-1,0 0 1,1 0-1,0 0 1,0 0-1,0 0 0,7-6 1,-9 11-5,-1 0 0,1 0-1,-1 0 1,0 0 0,0 0 0,0 0 0,1-4-1,-1 4 17,-1 0 0,1 1-1,0-1 1,0 1 0,0-1-1,0 1 1,0-1-1,0 1 1,1 0 0,1-3-1,-2 5-20,0-1 0,-1 1 0,1-1-1,0 1 1,-1 0 0,1 0 0,0-1-1,0 1 1,-1 0 0,1 0 0,0 0-1,0 0 1,-1 0 0,1 0 0,0 0 0,0 0-1,-1 0 1,1 0 0,0 1 0,0-1-1,-1 0 1,1 0 0,0 1 0,-1-1-1,1 0 1,0 1 0,-1-1 0,2 1-1,17 14 74,-17-13-68,22 21 154,37 47-1,-41-45-59,1-1 0,25 22-1,23 21 288,-40-37-186,-27-29-186,0 1 0,-1-1 0,1 1 0,-1 0 0,1 0 0,-1 0 0,0-1 0,0 1 0,0 0 0,0 0 0,0 1 0,0-1 0,0 4 0,-18-6 232,-24 0-155,-1 2 1,1 1-1,-1 2 0,-66 17 0,44-9 4,50-12-71,0 2 0,-1 0 0,-26 10 0,33-7-175,11-1 367,11 1-4026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14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1619 6424,'0'0'2778,"10"-9"-2267,17-16-153,-2-1 0,0-1 0,27-39 0,67-143 694,-43 70-524,-8 27-132,51-93 314,-96 161-379,-2-2-1,25-84 0,-43 122-190,-1-1-1,-1 1 0,1 0 1,-1-1-1,-1-11 0,-19 53 347,-13 50-323,4 1 1,-18 91-1,38-136-126,1 1 0,-2 65 1,9-82-18,1 0 0,1 0 1,1 0-1,0 0 0,14 42 0,-15-58-9,1-1 0,-1 0-1,1 0 1,0 0-1,1-1 1,-1 1 0,6 5-1,-8-9-6,1-1 0,-1 0 0,0 1 0,1-1 0,-1 0 0,1 0 0,-1 0 0,1 0 0,0 0 0,-1 0 0,1-1 0,0 1 0,-1-1 1,1 1-1,0-1 0,0 1 0,0-1 0,0 0 0,-1 0 0,1 0 0,0 0 0,0 0 0,0 0 0,0-1 0,-1 1 0,1-1 0,0 1 0,0-1 0,3-1 0,8-6 25,-1-1 0,1 0 0,-2-1 0,1 0 0,-1-1-1,-1 0 1,18-26 0,-9 15 12,37-45 114,-4-3 1,-2-1 0,54-104-1,66-222 476,-144 330-515,-15 40-8,-1-1 0,-1 0 0,8-46 0,-17 73-103,1 0 1,-1 0-1,0 0 1,0 0-1,0 0 0,0 0 1,0 0-1,0 0 0,0 1 1,0-1-1,0 0 1,0 0-1,0 0 0,-1 0 1,1 0-1,0 0 1,-1 0-1,1 0 0,0 0 1,-1 1-1,1-1 0,-2-1 1,1 2 0,0-1 1,1 1 0,-1 0-1,0 0 1,0 0 0,1 0-1,-1 0 1,0 0-1,0 0 1,0 0 0,1 0-1,-1 0 1,0 0 0,0 1-1,1-1 1,-1 0-1,0 1 1,0-1 0,1 0-1,-2 2 1,-5 2 28,0 1 1,0 1-1,-9 9 0,1 1-2,2 0 0,0 2-1,1-1 1,1 1 0,1 1-1,0 0 1,-11 34 0,-37 147 130,54-184-155,-29 113 129,-34 166 189,39-72-34,5-41 27,17-130-26,7-40 62,7-37-145,5-27-105,52-182 232,-54 203-252,2 1-1,1 0 1,1 0 0,2 2 0,27-38 0,-43 64-74,1 1 0,-1-1 0,0 1 1,1 0-1,0-1 0,-1 1 0,1 0 0,0 0 1,-1 0-1,4-2 0,-4 3-9,-1 0 1,1 0-1,-1 0 0,1 0 0,-1 0 1,1 0-1,0 0 0,-1 0 1,1 0-1,-1 0 0,1 0 1,-1 0-1,1 0 0,0 1 1,-1-1-1,1 0 0,-1 0 0,1 0 1,-1 1-1,1-1 0,-1 0 1,1 1-1,-1-1 0,0 1 1,1-1-1,-1 0 0,1 1 1,-1-1-1,0 1 0,1-1 1,-1 1-1,0-1 0,0 1 0,1-1 1,-1 1-1,0-1 0,0 1 1,0 0-1,0-1 0,0 1 1,0 0-1,4 21 2,-1 0 0,-1 0-1,0 1 1,-2-1 0,-3 23 0,1 17 0,2-32-3,-1-2 0,1-1 1,2 0-1,9 54 0,-10-78 0,-1-1-1,1 1 1,0-1 0,0 1-1,0-1 1,0 1-1,0-1 1,1 0 0,-1 0-1,1 1 1,0-1-1,-1 0 1,1 0 0,0-1-1,0 1 1,0 0-1,0-1 1,1 1-1,2 1 1,-2-2 1,1 0 0,-1 0 0,1 0 0,-1-1 1,1 1-1,-1-1 0,1 0 0,-1 0 0,1 0 0,-1 0 0,1-1 0,5-1 0,4-2 6,-1 0-1,0-1 1,1 0 0,-2-1-1,1-1 1,15-11-1,-5 1 34,0-2-1,-2-1 1,0 0-1,-1-2 1,-1 0-1,-1-1 0,-1 0 1,-1-2-1,-1 0 1,-2 0-1,15-42 1,-24 60-21,-1 0 0,0 0 0,-1-1 0,0 1 1,0-1-1,0 1 0,-1-1 0,-1-7 0,1 13-16,0 0 0,0 1 0,0-1 0,0 1 0,-1-1 0,1 1 0,-1-1 0,1 1 0,-1-1 0,1 1 0,-1 0 0,0-1 0,0 1 0,0 0 0,0-1 0,0 1 0,0 0 0,0 0 0,0 0 0,0 0 0,-1 0-1,1 0 1,0 0 0,-1 1 0,1-1 0,0 0 0,-1 1 0,1-1 0,-1 1 0,1-1 0,-1 1 0,1 0 0,-1 0 0,0 0 0,1 0 0,-1 0 0,1 0 0,-1 0 0,1 0 0,-1 0 0,1 1 0,-1-1 0,1 1 0,-3 0 0,-2 1-3,0 0 0,1 0 1,-1 0-1,1 1 1,0 0-1,0 0 1,0 0-1,0 1 0,0 0 1,1-1-1,0 2 1,0-1-1,-6 7 1,5-3-9,1-1 0,-1 1 0,2-1 1,-1 1-1,1 0 0,0 1 0,1-1 1,-3 14-1,3-8-8,1 1 1,0-1-1,1 0 1,0 0-1,1 1 1,1-1-1,0 0 1,1 0-1,1 0 1,0-1-1,7 15 1,-3-10-5,2 0 1,0-1 0,16 21-1,-22-33 15,0 1 1,1-1-1,0 0 0,0 0 1,0 0-1,1-1 0,0 1 1,0-1-1,0-1 1,0 1-1,0-1 0,12 4 1,-14-6 2,1-1 0,-1 1 0,0-1 1,0 0-1,1 0 0,-1-1 0,0 1 1,1-1-1,-1 0 0,0 0 0,0 0 1,0-1-1,0 1 0,0-1 0,0 0 1,0 0-1,0 0 0,-1-1 0,1 1 1,5-7-1,5-5 9,-1 0 1,-1 0-1,15-24 1,-21 29 1,26-39 21,-3-2 0,39-87 0,-65 129 0,0-1-1,0 0 1,-1 1 0,0-1-1,-1 0 1,0 0 0,0-12-1,1 18-24,3 9-31,3 9-6,32 152-87,-36-150 120,0 0-1,1 0 1,1-1-1,1 1 0,0-1 1,1-1-1,1 1 1,0-2-1,1 1 1,1-1-1,0 0 0,15 13 1,-24-25-4,0 0 0,0-1 0,0 1 1,0-1-1,1 1 0,-1-1 0,0 0 0,0 0 0,1 0 0,-1 0 1,1-1-1,-1 1 0,1-1 0,-1 1 0,1-1 0,-1 0 0,1 0 1,0 0-1,-1 0 0,1 0 0,-1-1 0,1 1 0,-1-1 0,1 0 1,-1 1-1,1-1 0,-1 0 0,0-1 0,0 1 0,1 0 0,-1-1 1,0 1-1,0-1 0,2-2 0,6-6-2,0 0 0,-1 0 0,0-2 0,13-21 1,-19 30 3,25-42-6,38-54 51,39-54-60,-105 152 14,1 0 1,0 0-1,-1 0 1,1 0-1,0 1 1,0-1-1,0 0 1,0 0-1,0 0 0,0 1 1,0-1-1,0 0 1,0 1-1,2-1 1,-3 1-1,1 0 1,-1 0-1,1 0 1,-1 0 0,1 0-1,0 0 1,-1 0-1,1 0 1,-1 0-1,1 0 1,-1 0-1,1 1 1,-1-1 0,1 0-1,-1 0 1,1 1-1,-1-1 1,1 0-1,-1 0 1,0 1-1,1-1 1,0 1 0,0 1-1,1 0 0,-1 0 0,0 0 0,0 0 0,0 1 0,0-1 0,0 0 0,-1 1 0,1-1 0,-1 0 0,1 1 0,-1 3 0,-1 81 1,-1-57 0,4 51 0,-2-81 0,0 0 1,0 0-1,0 1 0,0-1 0,0 0 0,0 0 1,0 0-1,0 0 0,0 1 0,0-1 0,0 0 0,0 0 1,0 0-1,0 1 0,0-1 0,0 0 0,0 0 0,1 0 1,-1 0-1,0 0 0,0 1 0,0-1 0,0 0 1,0 0-1,1 0 0,-1 0 0,0 0 0,0 0 0,0 0 1,0 1-1,0-1 0,1 0 0,-1 0 0,0 0 0,0 0 1,0 0-1,1 0 0,-1 0 0,0 0 0,0 0 1,0 0-1,1 0 0,-1 0 0,0 0 0,0 0 0,0 0 1,1 0-1,10-8 19,8-14 17,26-36-9,-14 16 55,69-71 1,-75 95-13,-25 17-69,0 1 1,1 0-1,-1 0 0,1 0 0,-1-1 0,1 1 0,-1 0 0,1 0 0,0 0 0,-1 0 1,1 0-1,-1 0 0,1 0 0,-1 0 0,1 0 0,-1 0 0,1 0 0,-1 0 0,1 1 1,-1-1-1,1 0 0,-1 0 0,1 0 0,-1 1 0,1-1 0,-1 0 0,1 1 1,-1-1-1,0 0 0,1 1 0,-1-1 0,0 0 0,1 1 0,-1-1 0,0 1 0,1-1 1,-1 1-1,0-1 0,0 1 0,0-1 0,1 1 0,-1-1 0,0 1 0,0-1 0,0 1 1,0-1-1,0 1 0,0-1 0,0 1 0,0-1 0,0 2 0,0 13 3,-1 0 0,0-1 0,-1 1 0,-1-1 1,0 1-1,-6 16 0,-3 19 1,-16 58 133,29-104-95,6-7-14,7-9 8,-14 12-36,37-35 54,73-65 82,-97 89-118,2 1 0,-1 0 0,1 1 0,1 1 0,0 0 0,21-6 0,-36 13-18,0 1 1,0 0 0,0-1-1,0 1 1,0 0-1,0-1 1,0 1 0,0 0-1,0 0 1,1 0-1,-1 0 1,0 0 0,0 0-1,0 1 1,0-1-1,0 0 1,0 1 0,0-1-1,0 0 1,0 1-1,0-1 1,0 1 0,0 0-1,0-1 1,0 1-1,0 0 1,0-1 0,0 1-1,-1 0 1,1 0-1,0 0 1,-1 0 0,1 0-1,-1 0 1,1 0-1,-1 0 1,1 0 0,-1 0-1,1 0 1,-1 0-1,0 0 1,0 0 0,1 2-1,0 5-5,-1 1 0,1-1 0,-1 1 0,-2 13 0,1-16 3,-1 21-8,2 38 0,1-55 7,0 1 0,0-1 0,1 0 0,1 0 0,0 0 0,7 18 0,-9-27 2,-1 1 0,1-1 0,0 0 0,0 1 0,0-1 0,0 0 1,0 0-1,0 1 0,1-1 0,-1 0 0,0 0 0,0 0 0,1 0 0,-1-1 0,1 1 0,-1 0 0,1-1 0,-1 1 0,1-1 0,2 1 0,-1 0 0,1-1 1,-1 0-1,1 0 0,-1-1 0,0 1 1,1-1-1,-1 1 0,0-1 1,5-2-1,5-2 3,-1-1 1,0 0-1,21-16 1,12-14 55,-3-2 0,-1-2 1,61-76-1,-88 91 18,-14 25-76,1 0-1,-1 0 1,0 0-1,0 0 1,0 0 0,0 0-1,0 0 1,0 0-1,0 0 1,0 0 0,0-1-1,0 1 1,0 0-1,0 0 1,0 0 0,0 0-1,0 0 1,1 0 0,-1 0-1,0 0 1,0 0-1,0 0 1,0 0 0,0 0-1,0-1 1,0 1-1,0 0 1,0 0 0,0 0-1,0 0 1,0 0 0,0 0-1,0 0 1,0 0-1,0 0 1,0 0 0,-1-1-1,1 1 1,0 0-1,0 0 1,0 0 0,0 0-1,0 0 1,0 0 0,0 0-1,0 0 1,0 0-1,0 0 1,0 0 0,0 0-1,0 0 1,0 0-1,0 0 1,-1 0 0,1 0-1,0-1 1,0 1-1,0 0 1,0 0 0,0 0-1,0 0 1,0 0 0,0 0-1,0 0 1,0 0-1,0 0 1,-1 0 0,-10 12 16,0 1-17,1 0 1,1 0-1,0 2 0,1-1 1,1 1-1,0 0 0,-8 25 1,12-28-10,0-1 1,1 1-1,0 0 1,1 0 0,0-1-1,1 1 1,2 20-1,-2-28 7,1 0-1,-1 0 1,1 0-1,0 0 0,0 0 1,0 0-1,1 0 1,0-1-1,-1 1 0,1-1 1,0 1-1,1-1 1,-1 1-1,1-1 0,-1 0 1,1 0-1,0 0 1,0-1-1,0 1 0,0-1 1,1 1-1,-1-1 1,1 0-1,-1 0 0,7 1 1,-6-2 0,0-1 0,0 1 0,0-1-1,0 0 1,0-1 0,1 1 0,-1-1 0,0 0 0,0 0 0,0 0 0,0 0-1,0-1 1,-1 1 0,1-1 0,0 0 0,-1-1 0,1 1 0,-1 0 0,0-1-1,0 0 1,0 0 0,5-5 0,0-1 6,-1 0 0,0 0-1,0 0 1,-1-1 0,0 0 0,-1 0-1,5-13 1,-4 6 8,-1-1 0,0 0-1,-1 1 1,-2-1 0,1-1 0,-1-19-1,-3 32-2,1-1-1,-1 1 1,0 0-1,0 0 1,-1 0-1,1-1 1,-1 1-1,-1 1 1,-3-9-1,4 11-1,-1-1-1,1 1 1,-1 0 0,0 0-1,1 0 1,-1 0-1,-1 0 1,1 1-1,0 0 1,-1-1-1,1 1 1,-1 0 0,1 0-1,-1 1 1,-7-3-1,2 2 3,0 1 0,-1-1-1,1 1 1,-1 1 0,1 0-1,-1 0 1,1 1 0,-1 0-1,1 1 1,0 0 0,-11 3-1,15 1-29,12-3 10,15-2 5,-22-1 6,51-1-51,87-15 1,49-22-38,-181 37 85,26-6 9,1 2 0,0 1 1,56 0-1,-85 4-6,1 0 1,-1 1 0,0-1-1,0 1 1,1 0-1,-1 0 1,0 0 0,0 1-1,0 0 1,0-1-1,0 1 1,-1 1-1,1-1 1,3 4 0,-3-3-1,-1 1 0,1 0 1,-1 0-1,0 1 1,-1-1-1,1 1 0,-1 0 1,0-1-1,0 1 0,0 0 1,1 8-1,2 10-1,-1 0-1,-2 0 1,0 0 0,-1 0-1,-5 43 1,-2-19-10,-22 87 0,6-55-44,44-127 92,51-80-1,-53 95-17,2 2 0,0 1 1,2 0-1,2 2 0,34-31 0,-54 54-16,0 0-1,0 0 1,0 1 0,1 0-1,0 0 1,-1 0 0,1 1-1,12-4 1,-19 7-3,1 0 1,0 0 0,0-1-1,0 1 1,0 0-1,0 0 1,0 1-1,-1-1 1,1 0 0,0 0-1,0 0 1,0 0-1,0 1 1,-1-1 0,1 1-1,0-1 1,0 0-1,-1 1 1,1-1-1,0 1 1,0-1 0,-1 1-1,1 0 1,-1-1-1,1 1 1,0 0-1,0 2 1,0-1-1,0 0 0,0 0 1,0 1-1,0-1 0,-1 0 0,1 1 1,-1-1-1,1 4 0,-1 5 0,0 0 0,-1-1 0,-2 13-1,-8 43 5,4-30-28,1 0-1,2 1 0,1 44 1,3-77 23,1 1 0,-1-1 1,1 1-1,0-1 0,0 0 1,1 1-1,-1-1 1,1 0-1,0 0 0,2 4 1,-3-7 2,0 1-1,0-1 1,0 1 0,1-1 0,-1 0-1,0 0 1,0 0 0,1 0 0,-1 0-1,0 0 1,1 0 0,-1 0 0,1 0-1,-1-1 1,1 1 0,0-1 0,-1 1 0,1-1-1,0 0 1,-1 1 0,1-1 0,0 0-1,-1 0 1,1 0 0,0 0 0,-1 0-1,1-1 1,0 1 0,-1-1 0,3 0 0,7-3 1,-1-1 1,0 0 0,0-1-1,-1 0 1,1-1 0,-1 0-1,-1 0 1,1-1 0,12-16 0,7-10 0,26-43 1,-49 69-5,54-86 0,25-35 0,-73 118 0,-10 11 0,-1 0 0,0 1 0,0-1 0,1 0 0,-1 0 0,0 0 0,0 0 0,0 1 0,1-1 0,-1 0 0,0 0 0,0 1 0,0-1 0,0 0 0,1 0 0,-1 1 0,0-1 0,0 0 0,0 0 0,0 1 0,0-1 0,0 0 0,0 1 0,0-1 0,0 0 0,0 0 0,0 1 0,0-1 0,0 0 0,0 1 0,-4 37 0,2-26 0,-6 131-42,8-120 25,1 0 1,1 0-1,2 0 0,7 28 1,-11-49 12,1 0 0,-1 0-1,1 1 1,0-1 0,0 0 0,0 0 0,0 0 0,0 0-1,0 0 1,1 0 0,-1-1 0,0 1 0,1 0 0,0-1 0,-1 1-1,1-1 1,0 1 0,2 0 0,-2-1 2,0-1 0,-1 0 0,1 1 1,0-1-1,0 0 0,0 0 0,-1 0 0,1 0 0,0-1 1,0 1-1,-1 0 0,1-1 0,0 1 0,-1-1 0,1 0 0,0 1 1,-1-1-1,1 0 0,-1 0 0,1 0 0,-1 0 0,3-3 1,8-6 4,0-1 1,-1-1-1,0 0 1,15-23 0,30-58 33,-50 83-35,22-42 53,-2-1-1,29-85 1,-51 126-46,-5 15 3,-7 20-8,2 1-18,0 0 1,2 1-1,-2 43 0,6-56 4,0 0 0,1 0-1,0 0 1,1 0 0,0 0 0,1-1 0,1 1-1,-1-1 1,11 20 0,-13-28 7,0-1 0,0 0 0,1 0 0,-1 1 0,1-1-1,-1 0 1,1 0 0,0-1 0,0 1 0,-1 0 0,1-1 0,0 1 0,1-1 0,-1 1 0,0-1 0,0 0 0,1 0 0,-1 0 0,0 0 0,1 0-1,-1-1 1,1 1 0,-1-1 0,5 1 0,-2-2 1,0 0-1,0 0 1,0 0-1,-1 0 1,1-1-1,0 0 1,-1 0-1,0 0 1,1-1-1,-1 1 1,8-7-1,31-26 61,67-70 0,-17 19 25,-77 73-73,0 2-1,1-1 1,1 2-1,22-10 1,-27 15-3,0 1-1,26-4 1,-12 2 38,-7 7 1,-19-1-46,-1 1-1,0-1 1,1 0 0,-1 0 0,0 0-1,1 0 1,-1 1 0,0-1 0,0 0-1,1 0 1,-1 0 0,0 1-1,0-1 1,1 0 0,-1 1 0,0-1-1,0 0 1,0 0 0,0 1 0,1-1-1,-1 0 1,0 1 0,0-1 0,0 0-1,0 1 1,0-1 0,0 1 0,0-1-1,0 0 1,0 1 0,0-1-1,0 0 1,0 1 0,0-1 0,0 0-1,0 1 1,0-1 0,-1 0 0,1 1-1,0-1 1,0 0 0,0 1 0,0-1-1,-1 0 1,1 0 0,0 1 0,0-1-1,-1 0 1,1 0 0,0 1-1,0-1 1,-1 0 0,1 0 0,0 0-1,-1 0 1,0 1 0,-23 21-16,-2-2-1,0 0 1,-35 18 0,28-18 13,-57 46 0,80-57 3,1 0 0,0 1 0,0 0 0,0 0 1,1 1-1,-6 12 0,12-21 0,1 0-1,0 1 1,-1-1 0,1 1 0,0 0 0,0-1 0,1 1-1,-1 0 1,1 0 0,-1-1 0,1 1 0,0 0 0,0 0-1,0 0 1,0-1 0,1 1 0,-1 0 0,1 0 0,-1-1-1,1 1 1,0 0 0,0-1 0,0 1 0,1-1 0,-1 1-1,1-1 1,-1 1 0,1-1 0,0 0 0,-1 0 0,1 0 0,1 0-1,-1 0 1,0-1 0,3 3 0,2 0-3,-1-1 1,1 0-1,0 0 0,0 0 1,0-1-1,0 0 0,0-1 1,1 1-1,-1-1 0,0-1 1,1 0-1,-1 0 0,1 0 1,-1-1-1,0 0 1,1 0-1,10-4 0,5-2 7,-1 0 0,0-2 0,0-1 0,25-15 0,122-85 15,-154 100-15,27-21-4,-1-2 0,-2-1 1,-1-3-1,-2 0 1,31-44-1,8-28 46,98-191-1,-122 207-14,94-185-78,-139 265 27,18-43-38,-22 51 39,0 0 0,-1 0 0,1-1-1,-1 1 1,-1-1 0,1 0 0,-1 1-1,0-6 1,0 10 15,0 1 0,0 0 0,0-1-1,0 1 1,0 0 0,0 0 0,0-1-1,-1 1 1,1 0 0,0-1 0,0 1-1,0 0 1,0 0 0,0-1 0,-1 1-1,1 0 1,0 0 0,0 0 0,0-1-1,-1 1 1,1 0 0,0 0 0,0 0-1,-1 0 1,1-1 0,0 1 0,0 0 0,-1 0-1,1 0 1,0 0 0,-1 0 0,1 0-1,0 0 1,0 0 0,-1 0 0,0 0-1,-13 4-113,-12 14-61,0 5 56,1 2 0,2 1 0,1 0 0,1 2 0,1 1 0,-24 45 0,19-22-32,2 1 0,2 0 1,-15 66-1,21-64 47,2 1 0,2 0 0,3 1 1,-1 98-1,9-143 107,1 0 0,1 0 0,0 0 0,1 0 0,0-1 0,0 1 0,1-1 0,1 0-1,0 0 1,1-1 0,0 1 0,8 10 0,-9-15 8,-1-1 0,1 1-1,1-1 1,-1 0-1,1-1 1,-1 1 0,1-1-1,0 0 1,1-1-1,-1 0 1,1 0 0,-1 0-1,1 0 1,0-1 0,0-1-1,0 1 1,0-1-1,1 0 1,-1 0 0,0-1-1,9-1 1,7-1 18,0-2-1,0-1 1,0 0-1,-1-2 1,0 0-1,38-20 1,-33 13 0,0-1 0,-2-2 0,1-1 0,37-35 0,-59 49-12,0-1-1,0 1 1,-1-1-1,1 0 0,-1 1 1,0-2-1,-1 1 1,1 0-1,-1 0 1,2-7-1,-4 10-7,1 1-1,-1-1 1,1 0 0,-1 1-1,0-1 1,0 0 0,0 0-1,0 1 1,0-1 0,0 0 0,0 1-1,-1-1 1,1 0 0,-1 1-1,1-1 1,-1 0 0,1 1-1,-1-1 1,0 1 0,0-1-1,0 1 1,0-1 0,0 1-1,0 0 1,0 0 0,-1-1-1,1 1 1,0 0 0,-1 0 0,1 0-1,-1 0 1,1 0 0,-1 1-1,1-1 1,-1 0 0,1 1-1,-4-1 1,-2-1-3,0 1 1,0 1-1,0-1 1,0 1-1,0 1 1,1-1-1,-1 1 1,0 0-1,0 1 1,1 0-1,-1 0 1,0 0-1,-10 6 1,1 0-14,2 0 0,-1 1 0,1 1 0,-19 16 0,23-18 3,1 1 0,0 0 0,0 1 1,1 0-1,1 0 0,-1 1 0,-6 15 0,12-23 8,1-1 0,0 1 1,0 0-1,0 0 0,0 0 0,0 0 0,0 0 0,1 0 0,0 0 0,0 0 0,0 1 1,0-1-1,0 0 0,0 0 0,1 0 0,-1 0 0,1 0 0,0 0 0,0 0 0,0 0 1,1 0-1,-1-1 0,1 1 0,-1 0 0,1-1 0,0 1 0,0-1 0,0 1 1,0-1-1,0 0 0,1 0 0,-1 0 0,1 0 0,-1-1 0,4 3 0,3 0 6,1 1 1,0-1-1,0-1 0,0 0 0,0 0 0,0-1 1,0 0-1,1-1 0,18 1 0,0-3 12,1 0-1,34-8 1,-12-1-9,88-29 0,45-31-22,-44 16 59,-107 42-27,-8 4 9,29-15-1,-80 38 16,2 1 0,-34 29 0,41-31-38,0 0 0,2 1 0,-1 0 0,2 1 0,-21 32 0,33-45-3,-1 1 0,1-1 0,-1 0 0,1 1 0,0-1 0,0 1 0,1 0 0,-1-1 0,1 1 0,-1 0 0,1 0 0,0-1 0,1 5 0,-1-7 1,1 0-1,-1 0 1,0 0-1,1 1 1,-1-1-1,1 0 1,-1 0-1,1-1 1,0 1-1,-1 0 1,1 0-1,0 0 0,0 0 1,-1 0-1,1-1 1,0 1-1,0 0 1,1 0-1,0 0 2,0-1-1,-1 1 1,1-1-1,0 1 1,0-1-1,0 0 1,0 0-1,0 0 1,0 0-1,-1 0 1,1 0-1,0 0 1,0-1-1,2 0 1,6-2 9,0-1-1,0 0 1,0 0-1,0-1 1,-1 0 0,0-1-1,0 0 1,12-11-1,61-65 89,-77 76-92,2-2-1,-1 1-1,0-1 1,7-14 0,-11 18-3,0 1 1,0-1-1,-1 0 0,1 0 0,-1 0 0,0 0 0,0 1 0,0-2 1,-1 1-1,0 0 0,0-4 0,0 7-3,0 0-1,0 1 1,0-1 0,0 0-1,0 1 1,0-1 0,0 1-1,-1-1 1,1 0 0,0 1-1,0-1 1,-1 1 0,1-1-1,0 1 1,-1-1 0,1 1-1,-1-1 1,1 1 0,0-1-1,-1 1 1,1 0 0,-1-1-1,0 1 1,1 0 0,-1-1-1,1 1 1,-1 0 0,1-1-1,-1 1 1,0 0 0,1 0-1,-1 0 1,0 0 0,1 0-1,-1 0 1,1 0 0,-1 0-1,0 0 1,1 0 0,-1 0-1,0 0 1,1 0 0,-1 0-1,1 1 1,-1-1 0,0 0-1,1 0 1,-2 1 0,-1 1 0,0 0 1,-1-1 0,1 1-1,0 0 1,0 1-1,0-1 1,-3 4 0,2-1-2,0 0 0,1 0 0,0 0 1,0 1-1,0-1 0,1 1 0,0 0 1,0 0-1,0 0 0,1 0 0,0 0 1,0 0-1,0 7 0,1-10 3,0 0-1,0 0 1,0-1-1,0 1 0,0 0 1,0 0-1,1 0 1,0-1-1,-1 1 1,1 0-1,0-1 1,0 1-1,0-1 0,1 1 1,-1-1-1,1 1 1,-1-1-1,1 0 1,0 0-1,0 0 1,0 0-1,0 0 1,0 0-1,0 0 0,1-1 1,-1 1-1,1-1 1,-1 0-1,1 1 1,-1-1-1,4 1 1,2-1 13,1 0 0,-1 0 1,0-1-1,1 0 0,-1 0 1,0-1-1,0 0 0,1-1 1,9-3-1,12-4 59,31-15-1,-45 17-41,26-12 81,0-1 1,39-28-1,73-59 255,-97 66-210,-36 23-96,-17 14-45,0 0-1,1 1 1,-1-1 0,1 1-1,0 0 1,8-4 0,-13 7-19,0 0 1,1 0 0,-1 0-1,0 0 1,0 0 0,1 0-1,-1 0 1,0 0 0,0 0-1,1 0 1,-1 0-1,0 0 1,0 0 0,0 0-1,1 0 1,-1 0 0,0 0-1,0 0 1,0 1-1,1-1 1,-1 0 0,0 0-1,0 0 1,0 0 0,0 1-1,1-1 1,-1 0-1,0 0 1,0 0 0,0 0-1,0 1 1,0-1 0,0 0-1,0 0 1,0 1-1,1-1 1,-1 0 0,0 0-1,0 0 1,0 1 0,0-1-1,0 0 1,0 0-1,0 1 1,0-1 0,-1 0-1,1 0 1,0 1 0,0-1-1,0 0 1,-3 17-1,3-14 3,-3 11 14,1 0 0,1 0 1,1 0-1,0 0 0,0 0 1,2 1-1,0-1 0,0 0 1,7 20-1,-6-27 16,-1 0-1,2 0 1,-1 0-1,1 0 0,0 0 1,0-1-1,1 0 1,0 0-1,0 0 1,0 0-1,1-1 1,0 0-1,0 0 0,0-1 1,0 1-1,1-1 1,0-1-1,0 1 1,8 2-1,-8-4 12,1 0 0,0 0 0,0-1 1,0 0-1,0-1 0,0 0 0,0 0 0,0 0 0,11-3 0,5-2 128,41-13 0,-52 13-110,0-1-1,0 0 0,-1-1 1,0-1-1,0 0 0,0 0 1,10-11-1,12-14-3541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55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220 641 7936,'0'0'8563,"-14"5"-8232,9-4-298,-6 3 66,0 0 0,0 1 0,0 0 0,1 0 0,0 1 0,0 0 0,0 1 0,-13 12 0,10-2 106,1 0 0,1 1 0,0 0 0,2 0 0,-13 34 0,13-30 1,8-19-163,0 0 0,0 1 0,0-1-1,0 1 1,0-1 0,1 1 0,0-1 0,0 1-1,0-1 1,0 1 0,1 0 0,-1-1 0,1 1 0,0-1-1,0 0 1,0 1 0,0-1 0,1 0 0,-1 1 0,1-1-1,0 0 1,0 0 0,0 0 0,0-1 0,0 1-1,1 0 1,-1-1 0,1 0 0,0 1 0,0-1 0,0 0-1,0 0 1,0-1 0,0 1 0,0-1 0,1 1-1,-1-1 1,0 0 0,1-1 0,-1 1 0,1 0 0,-1-1-1,1 0 1,0 0 0,-1 0 0,1 0 0,-1 0-1,1-1 1,-1 0 0,1 1 0,-1-1 0,0-1 0,1 1-1,-1 0 1,0-1 0,0 0 0,0 1 0,0-1 0,4-3-1,2-4 42,-1 1 0,1-1 0,-2-1 0,1 0-1,-1 0 1,-1 0 0,0-1 0,0 1 0,-1-2 0,0 1-1,-1 0 1,0-1 0,-1 0 0,3-22 0,-6 24 50,0 0 0,0 0 0,-2-12 0,0 11-25,0 3 85,0 10 66,-2 14-70,3-4-159,0 0 1,1 1-1,0-1 1,1 0-1,1 0 0,0 1 1,0-1-1,1-1 1,1 1-1,0 0 1,0-1-1,1 0 0,12 20 1,-14-27 0,-1 0 1,1 0-1,0-1 1,0 1-1,0 0 1,1-1-1,-1 0 1,7 4-1,-8-6-18,0 0 0,0 0 0,0 0 0,1-1 0,-1 1 0,0-1 0,0 0 0,1 1 0,-1-1 0,0 0 0,1 0 0,-1-1 0,0 1 0,1 0 0,-1-1 0,0 1 0,0-1 0,0 0 0,3-1 0,0 0 5,0-1 0,-1 0 0,1 0 0,-1 0 0,0 0 0,0 0 0,0-1 0,0 0 0,-1 0 1,0 0-1,5-7 0,3-7 50,12-27 0,-20 39-59,6-19 79,0-1 0,-2 0 0,-1 0 0,-1-1 0,-1 1 0,0-37 0,-3 50-14,0 11-53,-1 1-1,0-1 1,0 0-1,0 0 1,0 1-1,0-1 1,0 0-1,0 0 1,-1 1-1,0-4 1,21 122 465,-18-109-489,23 76 40,-21-73-32,0 1-1,1-1 0,1 1 0,12 17 0,-17-27-2,0-1-1,0 1 1,0-1-1,0 0 1,0 1-1,0-1 1,0 0-1,0 0 1,1 0-1,-1 0 1,1 0-1,-1 0 1,1 0-1,-1-1 1,1 1-1,-1 0 1,1-1-1,-1 1 1,1-1-1,0 0 1,-1 0-1,1 1 1,0-1-1,0 0 1,1-1-1,0 1 1,-1-1-1,1 0 0,-1-1 1,0 1-1,0 0 0,1-1 1,-1 1-1,0-1 0,0 1 1,-1-1-1,1 0 0,0 0 1,-1 0-1,1 0 1,1-3-1,4-7 8,0 0-1,-1-1 1,-1 1 0,0-1 0,0-1 0,-1 1-1,2-17 1,8-99 76,-10 79-28,-4 39-38,8-44 179,21 82-40,-11-8-160,0-1-1,1-2 1,1 0 0,0 0 0,1-2 0,1-1 0,0 0-1,36 14 1,-53-26 8,0 0 1,0 0-1,0 0 0,0 0 0,-1-1 1,1 1-1,0-1 0,0-1 1,0 1-1,0-1 0,0 1 0,0-2 1,0 1-1,-1 0 0,1-1 0,0 0 1,-1 0-1,0 0 0,1-1 0,-1 1 1,0-1-1,0 0 0,0 0 0,-1-1 1,1 1-1,-1-1 0,0 1 1,0-1-1,0 0 0,0-1 0,-1 1 1,1 0-1,-1-1 0,0 1 0,-1-1 1,1 0-1,1-5 0,-2-3 16,0 1 0,0 0 0,-1 0 0,-3-22-1,2 31-14,1 0 0,0 1 0,-1-1 0,0 0 0,1 1 0,-1-1 0,0 1-1,0-1 1,-1 1 0,1-1 0,0 1 0,-1 0 0,0 0 0,1-1 0,-1 1-1,0 0 1,0 1 0,0-1 0,0 0 0,-1 1 0,1-1 0,0 1-1,-1-1 1,1 1 0,-1 0 0,1 0 0,-5-1 0,4 2-1,1 0 0,-1 0 0,1 0 0,-1 1 0,1-1 0,-1 1 0,1-1 0,0 1 0,-1 0 0,1 0 0,0 0 0,-1 0 0,1 1 0,0-1 0,0 0 0,0 1 0,0 0 0,0-1 0,1 1 0,-1 0 0,-2 3 0,0 1-1,-1-1 0,1 1 0,1 0 0,-1 0 0,1 1 0,-3 10 0,2-5-4,2 1 0,0-1 0,0 1 0,2 0 0,-1 0 0,1 0 0,1-1 0,1 1 0,-1 0 0,6 16 1,-3-15-11,0 0 0,1-1 1,0 1-1,1-1 1,1 0-1,0-1 1,1 1-1,17 21 0,-22-31 6,0 0 0,1 1-1,-1-2 1,0 1-1,1 0 1,-1-1 0,1 1-1,0-1 1,0 0-1,0-1 1,0 1-1,7 2 1,-8-4 2,0 0-1,0 0 1,1 1-1,-1-2 1,0 1 0,0 0-1,0-1 1,0 1 0,0-1-1,0 0 1,0 0-1,0 0 1,0 0 0,-1-1-1,1 1 1,0-1 0,-1 0-1,4-2 1,5-6 9,0-1 0,-1 0 1,0 0-1,-1-1 0,0 0 0,-1-1 0,-1 0 1,7-14-1,42-115 92,-47 112-47,8-51 1,0-4 58,-16 84-103,-1 0 0,0-1-1,0 1 1,1 0-1,-1-1 1,1 1 0,-1 0-1,1 0 1,-1-1-1,1 1 1,0 0 0,0 0-1,0 0 1,-1 0-1,1 0 1,0 0 0,0 0-1,0 0 1,1 1-1,-1-1 1,2-1 0,-2 2-2,0 0 0,1 0 0,-1 1 0,0-1 0,0 0 1,1 1-1,-1-1 0,0 0 0,0 1 0,0 0 0,0-1 0,1 1 1,-1-1-1,0 1 0,0 0 0,0 0 0,0 0 0,-1 0 1,1 0-1,0 0 0,0 0 0,1 2 0,80 114 32,-52-70-40,39 45 0,-67-90 0,-1 0 0,1 0 0,0 0 0,0 0 0,-1 0 0,1 0 0,0-1 0,1 1 0,-1-1 0,0 1 0,0-1 0,1 0 0,-1 0 0,0 0 0,1 0 0,-1 0 0,1-1 0,0 1 0,-1-1 0,1 1 0,-1-1 0,1 0 0,0 0 0,-1 0 0,1 0 0,0-1 0,-1 1 0,1-1 0,-1 0 0,1 0 0,3-1 0,7-5 2,0-1 1,0 0-1,-1-1 0,-1 0 1,1-1-1,11-12 0,56-73 56,-47 55-39,-13 14 17,0-2-1,-1 0 0,23-53 1,-36 66 51,-11 17-34,-16 20-20,20-19-33,-93 107 7,80-90-21,1 0 1,1 1-1,-20 44 0,30-60 10,1 1 0,1 0 0,-1-1 0,1 1-1,0 0 1,0 0 0,1 0 0,0 0 0,0 0 0,0-1 0,1 1-1,2 9 1,-3-13 2,1 0-1,-1 0 1,1 0-1,0-1 1,0 1-1,0 0 1,0 0-1,0-1 1,1 1-1,-1 0 1,0-1-1,1 1 1,-1-1-1,1 0 1,-1 1-1,1-1 1,0 0-1,0 0 0,-1 0 1,1 0-1,0 0 1,0-1-1,0 1 1,0-1-1,0 1 1,0-1-1,0 0 1,0 1-1,0-1 1,0 0-1,0 0 1,0-1-1,0 1 1,0 0-1,0-1 1,0 1-1,0-1 1,3 0-1,2-2 0,1 0 0,0-1 0,-1 0 0,0 0 0,0 0 0,0-1 0,0 0 0,-1 0 1,0-1-1,0 1 0,0-1 0,-1-1 0,0 1 0,0-1 0,-1 0 0,7-12 0,-2 1 2,-1 1 0,-1-1 0,-1-1 1,-1 1-1,0-1 0,2-21 0,-10 11 1,3 40 0,1-1 0,0 1 1,1-1-1,0 1 0,1-1 0,0 0 0,0 0 0,10 19 1,-12-26-1,1 0 1,0 0 0,-1 0 0,1-1 0,0 1 0,1 0 0,-1-1 0,0 1 0,1-1 0,-1 0-1,1 0 1,0 0 0,0 0 0,0-1 0,0 1 0,0-1 0,0 1 0,0-1 0,0 0 0,0 0-1,1-1 1,-1 1 0,0 0 0,1-1 0,-1 0 0,1 0 0,-1 0 0,0-1 0,1 1 0,-1-1-1,0 1 1,0-1 0,5-2 0,12-5 0,-1-2 0,0 0 0,-1-1-1,0 0 1,0-2 0,-2 0 0,1-1 0,-2 0-1,0-1 1,-1-1 0,0-1 0,-2 0 0,1 0-1,-2-1 1,-1-1 0,0 0 0,13-37 0,-22 51 4,-1 0 0,1 0 0,-1-1 0,0 1 0,0 0 0,0 0 0,-1 0 0,-1-6 0,2 10-4,-1-1 1,1 1 0,-1-1-1,1 1 1,-1-1-1,1 1 1,-1 0-1,0-1 1,0 1 0,0 0-1,0 0 1,-2-3-1,2 4 0,1-1-1,-1 1 1,0 0-1,0-1 1,1 1 0,-1 0-1,0 0 1,0 0-1,1-1 1,-1 1-1,0 0 1,0 0-1,0 0 1,1 0-1,-1 0 1,0 0-1,0 1 1,1-1-1,-1 0 1,0 0 0,0 1-1,1-1 1,-1 0-1,0 1 1,0-1-1,0 1 1,-12 7-1,0 1 1,0 1-1,1-1 1,1 2-1,0 0 1,0 0-1,1 1 1,0 0-1,1 1 1,-14 26-1,12-15 1,1 0 0,0 1-1,2 0 1,1 1-1,-6 39 1,11-55-6,2-1 0,-1 1 0,1 13-1,0-20 5,1 0-1,-1-1 0,0 1 0,1-1 0,-1 1 1,1 0-1,0-1 0,0 1 0,0-1 0,0 0 0,1 1 1,-1-1-1,0 0 0,1 0 0,0 0 0,-1 0 1,4 2-1,-4-3 0,0-1-1,0 1 1,0-1 0,0 0 0,0 0 0,0 1-1,0-1 1,1 0 0,-1 0 0,0 0 0,0 0-1,0-1 1,0 1 0,0 0 0,0 0 0,1-1 0,-1 1-1,0 0 1,0-1 0,0 1 0,0-1 0,0 0-1,0 1 1,-1-1 0,1 0 0,1-1 0,25-23-39,-23 22 35,9-12-2,-1-1 0,0 1 0,-1-2 0,0 0 0,-2 0 0,0-1 0,-1 0 0,0 0 0,-2-1 0,0 0-1,-1 0 1,-1 0 0,-1-1 0,1-25 0,-3 36 26,1 12 14,3 17 3,6 79-7,-4 186-1,-10-237-11,-2 0-1,-2-1 1,-20 69 0,26-114-15,1 0 0,-1-1 1,1 1-1,-1 0 0,1 0 1,-1-1-1,0 1 0,0 0 1,0-1-1,0 1 0,0-1 1,0 1-1,-1-1 0,1 0 0,0 0 1,-1 1-1,1-1 0,-1 0 1,1 0-1,-1 0 0,0 0 1,1-1-1,-1 1 0,0 0 1,-1 0-1,0-1 0,1 0 1,0 0-1,0 0 1,0-1-1,-1 1 0,1-1 1,0 1-1,0-1 1,0 0-1,0 0 1,0 0-1,0 0 0,0 0 1,0 0-1,1 0 1,-1-1-1,0 1 0,1-1 1,-1 1-1,-2-4 1,-1-1 8,0-2 0,0 1 0,0 0 0,1-1 0,0 0 0,1 0 1,0 0-1,0-1 0,1 1 0,0-1 0,0 1 0,1-1 0,0 0 0,0 0 0,1 1 1,0-1-1,1 0 0,0 0 0,1 1 0,-1-1 0,1 1 0,1-1 0,0 1 1,0 0-1,1 0 0,0 0 0,0 0 0,8-9 0,80-80 6,-65 71-16,20-15 0,62-43 0,-23 18 0,-21 16-2,65-55-21,-123 98 17,-1 0 1,0 0-1,0-1 1,-1 0-1,1 0 1,-2 0-1,1-1 1,-1 1-1,3-13 1,-5 17 8,-1 0-1,0 0 1,0 0 0,0-1 0,0 1 0,-1 0 0,1 0 0,-1-1-1,0 1 1,-1 0 0,1 0 0,-1-1 0,0 1 0,0 0 0,0 0-1,-1 0 1,1 0 0,-1 0 0,0 0 0,0 0 0,0 1 0,-5-7-1,5 9 2,1-1-1,-1 1 0,0-1 1,1 1-1,-1 0 0,0-1 1,0 1-1,0 0 0,0 0 0,0 1 1,0-1-1,0 0 0,0 1 1,0-1-1,0 1 0,-1 0 1,-2-1-1,1 2 3,0-1 0,0 1 0,0-1 0,0 1 0,0 0 1,0 1-1,0-1 0,-6 4 0,-3 3 9,1-1 0,1 2 0,-1 0 0,-10 11 0,15-13-10,0 0 1,0 0 0,1 0-1,0 1 1,1 0 0,-1 0 0,2 0-1,-1 1 1,1 0 0,-5 14-1,8-18-3,0 1 0,0 0 0,0 0-1,1 0 1,0 0 0,0 0 0,0 0-1,1 0 1,0 0 0,0 0 0,0-1-1,1 1 1,0 0 0,0-1 0,1 1-1,-1-1 1,1 0 0,5 7 0,-3-5-2,0-1 1,1 0-1,-1-1 0,2 1 1,-1-1-1,0 0 1,1-1-1,0 1 1,0-1-1,1-1 0,-1 1 1,1-1-1,-1-1 1,1 1-1,0-1 1,0-1-1,0 1 0,14 0 1,-7-2 4,0 1 1,0-2-1,0 0 1,1-1-1,-1 0 1,0-1-1,-1-1 0,1 0 1,17-8-1,-9 1-1,-1 0-1,37-26 0,-51 31-23,-1 0 0,1 0-1,-2-1 1,1 0 0,-1 0 0,0 0 0,0-1 0,-1 0 0,0 0 0,7-15-1,-4 0-133,-2 0 0,6-29 0,-8 17-3714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59.8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0 903 5720,'0'0'6281,"13"3"-5922,44 8-6,-52-11-309,-1 0 1,1-1 0,-1 1-1,1-1 1,-1 0-1,0 0 1,1 0-1,-1-1 1,0 1-1,0-1 1,0 0-1,0 0 1,0-1-1,0 1 1,-1-1-1,1 0 1,-1 0 0,1 0-1,-1 0 1,4-6-1,0 1 69,13-12 204,-2 0 0,-1-2 0,0 0 0,-2-1 1,0-1-1,-2 0 0,0-1 0,-2 0 0,9-30 0,-14 36-105,-2-1 0,1 1 0,-2-1 0,-1 0-1,0-1 1,-2 1 0,0 0 0,-1 0 0,-1 0 0,-1 0 0,-1 0-1,-1 0 1,-7-21 0,5 20 20,5 13-90,0 1 0,-1 0 0,0 0 0,0 0 0,0 0 0,-1 0 0,-6-8 0,10 15-120,-1-1-1,1 1 1,-1-1 0,0 1-1,0-1 1,1 1 0,-1 0-1,0-1 1,0 1 0,1 0-1,-1 0 1,0-1 0,0 1-1,0 0 1,0 0 0,1 0-1,-1 0 1,0 0 0,0 0-1,0 0 1,0 1 0,1-1-1,-1 0 1,0 0 0,0 1-1,1-1 1,-1 0 0,0 1-1,0-1 1,1 0 0,-1 1-1,0-1 1,1 1 0,-1 0-1,0-1 1,0 2 0,-2 1 32,0 0 0,0 0 0,1 1 0,-1-1 0,-3 8 1,-4 9 28,2 1 1,0 0 0,2 1-1,0 0 1,1 0 0,-2 29-1,-1 138 292,9-142-237,1 1 1,3-1 0,20 88-1,-22-122-67,2-1-1,-1 0 1,2 0-1,9 16 0,-12-23-19,1 1-1,0-1 0,0 0 0,0 0 0,1 0 0,-1 0 0,1-1 0,1 0 0,-1 0 0,8 4 0,-10-6-32,0-2 0,0 1 1,0 0-1,0-1 0,0 1 1,0-1-1,0 0 0,0 0 0,0 0 1,0 0-1,1-1 0,-1 1 1,0-1-1,0 0 0,0 0 0,0 0 1,0 0-1,-1 0 0,1-1 1,0 1-1,0-1 0,3-3 0,4-2 22,0-1 0,0-1-1,-1 1 1,8-12 0,-1 1 19,-1-1 1,-1 0 0,0-1 0,-2-1-1,0 0 1,-2-1 0,-1 0 0,0 0-1,-2-1 1,5-25 0,-6 21 3,-1-1-1,-2 1 1,1-30 0,2 6 185,-6 51-138,10 24 69,47 88-86,-51-100-90,1-1 0,0 0 0,1 0 0,0 0 0,1-1 0,0 0 0,0-1-1,0 0 1,1-1 0,20 12 0,-26-17-2,1 0-1,-1 0 1,1 0 0,0 0-1,0-1 1,-1 0-1,1 0 1,0-1-1,0 1 1,0-1 0,0 0-1,0 0 1,0 0-1,0-1 1,0 0 0,0 0-1,0 0 1,-1-1-1,1 0 1,0 1 0,-1-2-1,1 1 1,-1 0-1,0-1 1,0 0 0,0 0-1,0 0 1,0 0-1,-1-1 1,0 0-1,1 1 1,-1-1 0,0 0-1,-1-1 1,1 1-1,-1 0 1,0-1 0,0 1-1,0-1 1,-1 0-1,1 0 1,0-5 0,-1-2 11,0 0 1,0 0 0,-1 0 0,-2-15 0,2 24-8,-1 0 1,1 0 0,-1 0 0,0 0-1,0 0 1,0 0 0,0 0-1,-1 0 1,1 0 0,-1 1-1,1-1 1,-1 1 0,0-1-1,0 1 1,0-1 0,-1 1-1,1 0 1,0 0 0,-1 0-1,0 0 1,-4-2 0,6 4-4,-1-1 0,1 1 0,-1-1 0,0 1 0,1 0 0,-1 0 1,0 0-1,1 0 0,-1 0 0,0 0 0,1 0 0,-1 0 0,1 1 0,-1-1 0,0 1 1,1-1-1,-1 1 0,1 0 0,-1-1 0,1 1 0,-1 0 0,1 0 0,0 0 0,-1 0 1,1 0-1,0 0 0,0 1 0,-1 0 0,-1 1 3,0 1 0,1-1 0,-1 1 0,1 0 0,0-1 1,0 1-1,0 0 0,1 0 0,-3 8 0,2-2-7,0 0 0,1 0 1,0 0-1,1 0 0,0 0 0,1 1 0,2 17 1,-1-21 0,0 0-1,1 0 1,0-1 0,0 1 0,0-1 0,1 0 0,-1 0-1,2 0 1,-1 0 0,1-1 0,-1 1 0,7 4 0,-4-4 0,3 4 1,1 0 0,20 12-1,-27-19 1,0-1 0,1 0-1,-1 0 1,1 0 0,0 0-1,-1-1 1,1 0 0,0 0-1,0 0 1,0 0 0,9-1-1,-3-1 0,-1 0 0,0-1 0,0 0 0,0-1 0,0 0 0,0 0 0,0-1 0,-1-1 0,0 0 0,0 0 0,0 0 1,0-1-1,-1-1 0,0 1 0,0-1 0,-1-1 0,0 1 0,0-1 0,-1 0 0,0-1 0,8-15 0,22-47 18,-25 47 23,1 0 0,1 1-1,25-33 1,-37 54-36,1 0 0,0 1 0,-1-1 0,1 1 0,0-1 1,0 1-1,0 0 0,0-1 0,0 1 0,0 0 0,0 0 0,0 1 0,0-1 0,1 0 1,-1 1-1,0-1 0,0 1 0,1 0 0,-1 0 0,0 0 0,1 0 0,-1 0 0,0 0 1,0 1-1,4 0 0,4 2-1,1 1-1,-1 0 1,0 1 0,12 7 0,22 8 5,-26-16-16,-13-6 25,-18-17 37,6 11-45,1 2 4,0 1 0,-1 0 0,0 0 0,0 0 0,0 1 0,-1 0 0,0 0 0,1 0 0,-1 1 0,0 1 0,-1-1 0,-10 0 0,17 2-7,1 1-1,-1 0 0,0-1 1,0 1-1,0 0 0,0 0 1,0 1-1,0-1 0,0 0 0,0 1 1,0-1-1,1 1 0,-1 0 1,0-1-1,0 1 0,1 0 1,-1 0-1,-3 2 0,2 0 0,1 0-1,-1-1 0,1 1 1,0 0-1,-1 0 1,1 1-1,1-1 0,-1 0 1,-2 5-1,1 2-6,0 0-1,0 1 0,1-1 1,0 1-1,1-1 1,0 13-1,1-6-6,1-1 0,1 1 0,1-1 0,0 0 0,9 24 0,-9-30-2,1 0 1,1 0-1,0 0 0,0-1 0,1 1 1,0-1-1,0-1 0,1 1 1,11 10-1,-15-16 10,0-1 0,1 1 0,-1-1 0,1 0 0,0 0 0,0 0 0,0 0 0,0-1 0,0 1 0,0-1 0,0 0 0,0 0 0,8 0 0,-4-1-1,-1 0-1,1-1 1,0 0 0,-1 0 0,1-1-1,-1 0 1,8-3 0,9-5-4,-1-1 1,-1-1-1,31-22 0,-51 33 6,56-42 4,-3-1 0,-1-3-1,-3-3 1,74-90 0,-121 134 3,28-36 31,-31 40-35,1 0 0,-1-1 1,1 1-1,-1-1 1,0 1-1,0-1 1,0 1-1,0-1 1,-1 0-1,1 0 1,-1 1-1,0-1 0,1 0 1,-1 0-1,-1-3 1,1 6-2,-1-1 0,1 1 1,0 0-1,-1-1 0,1 1 0,-1 0 1,0 0-1,1-1 0,-1 1 0,1 0 1,-1 0-1,1 0 0,-1 0 0,1-1 1,-1 1-1,0 0 0,1 0 1,-1 0-1,1 0 0,-1 0 0,1 1 1,-1-1-1,0 0 0,1 0 0,-1 0 1,1 0-1,-1 1 0,1-1 0,-1 0 1,1 0-1,-1 1 0,1-1 0,-2 1 1,-19 11 20,-5 5 3,1 1 1,0 2 0,1 1-1,-26 29 1,43-42-24,0 0 0,1 0 0,0 1 0,0 0 0,1 0 0,0 0 0,1 1 0,0-1 0,1 1 0,-1 0 0,2 0 0,0 1 0,0-1 0,1 0 0,0 1 0,1 18 0,0-25-3,1 1 1,0-1-1,1 0 1,-1 0-1,1 0 1,0 0-1,0 0 1,0 0-1,0-1 1,1 1-1,-1-1 1,1 1-1,0-1 1,0 0-1,0 0 1,1 0-1,-1-1 1,1 1-1,-1-1 1,1 1-1,0-1 1,0-1-1,0 1 0,0 0 1,7 1-1,-5-1 1,0-1-1,0 0 1,0 0-1,1 0 1,-1 0-1,0-1 1,0 0-1,1-1 1,-1 1-1,0-1 1,0 0-1,0-1 1,0 1-1,0-1 1,0 0-1,0-1 1,6-3-1,-6 1 1,1 0-1,-1 0 1,-1-1-1,1 0 1,-1 0-1,0-1 1,0 1-1,-1-1 1,0 0-1,0-1 1,3-9-1,4-10 9,10-51 0,-18 64 3,0 0 0,-1 0-1,0-26 1,-2 35-5,0 0 0,0 0 0,0 1 1,-1-1-1,0 0 0,0 1 0,0-1 0,-1 0 0,0 1 1,0-1-1,0 1 0,0 0 0,0 0 0,-1 0 0,-3-4 0,6 7-3,-1 1-1,0-1 1,1 0-1,-1 1 0,1-1 1,-1 1-1,0-1 1,0 1-1,1-1 0,-1 1 1,0 0-1,0-1 1,0 1-1,1 0 0,-1 0 1,0-1-1,0 1 0,0 0 1,0 0-1,1 0 1,-1 0-1,0 0 0,0 0 1,0 0-1,0 0 1,0 1-1,1-1 0,-1 0 1,0 0-1,0 1 1,0-1-1,1 1 0,-1-1 1,0 0-1,0 1 1,1-1-1,-1 1 0,1 0 1,-1-1-1,0 1 0,1 0 1,-1-1-1,1 1 1,-1 0-1,1-1 0,0 1 1,-1 0-1,1 0 1,-1 1-1,-1 2 5,0 1 0,0-1-1,1 1 1,-1-1 0,1 1 0,0 0 0,0 9-1,1-5-3,1 0 0,0 0 0,1 0 0,0 0 0,0-1 0,1 1 0,0 0 0,1-1 1,4 10-1,2-2-9,0 0 1,0-1 0,20 21 0,-28-34 4,0 0 0,1 0 0,-1 0 0,1-1 0,0 1 0,0 0 0,-1-1 0,1 0 0,0 0 0,0 0 0,0 0 0,1 0 0,-1-1 0,0 1 0,0-1 0,0 0 0,0 0 0,0 0-1,1 0 1,-1 0 0,0-1 0,0 1 0,0-1 0,0 0 0,0 0 0,0 0 0,5-3 0,-1 0 0,1 0 0,-1 0 0,1 0 0,-1-1 0,0 0 0,-1-1 0,1 1 0,10-14 0,-6 2 13,0 0-1,-2-1 1,0 0-1,10-30 1,-16 41-9,-1 0 1,0 0 0,-1 0-1,1 0 1,-1 0 0,-1-1-1,1 1 1,-1 0 0,-1-1-1,1 1 1,-4-15 0,4 22-4,0 1 0,0-1 0,0 0 0,0 0 0,0 0 0,0 0 1,0 0-1,-1 0 0,1 0 0,0 0 0,0 1 0,0-1 0,0 0 0,0 0 0,0 0 1,0 0-1,-1 0 0,1 0 0,0 0 0,0 0 0,0 0 0,0 0 0,0 0 0,0 0 0,-1 0 1,1 0-1,0 0 0,0 0 0,0 0 0,0 0 0,0 0 0,0 0 0,-1 0 0,1 0 1,0 0-1,0 0 0,0 0 0,0 0 0,0-1 0,0 1 0,0 0 0,-1 0 0,1 0 1,0 0-1,0 0 0,0 0 0,0 0 0,0 0 0,0 0 0,0-1 0,0 1 0,0 0 0,0 0 1,-5 14 20,2 7-9,-2 7 5,-1 41 0,6-59-17,1-1 1,-1 0 0,2 1 0,-1-1-1,1 0 1,0 0 0,1 0 0,6 13-1,-7-16 2,0-1 2,0-1 0,1 1 0,-1-1 0,1 1 1,0-1-1,0 0 0,6 6 0,-8-9-5,0 0 0,0-1 0,1 1 0,-1 0 0,1-1-1,-1 1 1,0-1 0,1 0 0,-1 1 0,1-1 0,-1 0 0,1 0 0,-1 0-1,1 0 1,-1 0 0,1 0 0,-1 0 0,1-1 0,-1 1 0,1-1 0,-1 1 0,0-1-1,1 1 1,-1-1 0,0 0 0,1 1 0,-1-1 0,0 0 0,0 0 0,2-2-1,11-8-1,-1-1-1,0 0 1,-1-1-1,0 0 1,-1-1-1,-1 0 1,0-1-1,7-16 1,57-132 87,-74 163-81,0 1 1,0-1-1,0 0 0,0 0 0,1 1 1,-1-1-1,0 0 0,0 0 0,0 0 1,0 1-1,0-1 0,1 0 0,-1 0 1,0 0-1,0 0 0,0 1 0,1-1 1,-1 0-1,0 0 0,0 0 0,0 0 1,1 0-1,-1 0 0,0 1 0,0-1 1,1 0-1,-1 0 0,0 0 0,0 0 1,1 0-1,-1 0 0,0 0 0,0 0 1,1 0-1,-1 0 0,0 0 0,0 0 1,1-1-1,-1 1 0,0 0 0,0 0 1,0 0-1,1 0 0,-1 0 0,0 0 1,0-1-1,0 1 0,1 0 0,-1 0 0,0 0 1,0 0-1,0-1 0,0 1 0,1 0 1,-1 0-1,0 0 0,0-1 0,0 1 1,0-1-1,7 30 10,-6-25-4,3 18-8,1 0-1,1-1 1,1 0 0,0 0 0,19 33-1,-23-49 8,1 0 0,0-1 0,1 0-1,-1 1 1,1-2 0,0 1 0,0 0-1,0-1 1,0 0 0,1 0 0,-1-1-1,1 0 1,-1 0 0,1 0 0,0 0-1,0-1 1,0 0 0,0 0 0,0-1-1,0 1 1,0-1 0,0-1 0,0 1-1,10-3 1,-10 0-3,0 1 1,0-1-1,0-1 1,0 1-1,0-1 0,-1 0 1,0-1-1,0 1 1,0-1-1,0 0 0,-1 0 1,8-11-1,0-4 26,-1 0 1,13-30-1,-13 18 15,-1 1-1,-1-1 1,-2-1 0,-1 1-1,2-58 1,4 38 169,-12 52-145,4 16-6,7 14-61,-2 1 0,-1 0 0,-2 0 0,-1 1 0,-1 0 0,-2 0 0,-1 33 0,-1-63 1,0 1-1,0-1 1,-1 0-1,1 1 1,-1-1 0,1 0-1,-1 0 1,0 0-1,1 0 1,-1 1-1,0-1 1,-1 0 0,1 0-1,0-1 1,0 1-1,-1 0 1,1 0 0,-3 1-1,2-2 0,1 0 0,-1 0-1,1-1 1,-1 1 0,0-1 0,1 0-1,-1 1 1,1-1 0,-1 0-1,0 0 1,1 0 0,-1 0 0,0 0-1,1 0 1,-1-1 0,0 1 0,1-1-1,-1 1 1,1-1 0,-1 1 0,1-1-1,-1 0 1,1 0 0,-1 1 0,1-1-1,-3-3 1,-2 1 8,1-2-1,-1 1 1,1-1 0,0 0-1,0 0 1,0 0 0,1 0-1,0-1 1,0 0 0,0 0-1,-4-9 1,8 14-10,0 0 0,-1-1 1,1 1-1,0 0 0,0 0 0,0 0 0,0-1 0,0 1 1,0 0-1,1 0 0,-1 0 0,0-1 0,1 1 0,-1 0 1,0 0-1,1 0 0,-1 0 0,1 0 0,0 0 0,-1 0 1,1 0-1,0 0 0,0 0 0,-1 0 0,1 0 0,0 1 1,0-1-1,0 0 0,0 1 0,0-1 0,0 0 0,0 1 1,1-1-1,-1 1 0,0 0 0,2-1 0,5-2 0,0 1-1,0 1 0,-1-1 0,10 0 1,96-3 5,16-1-10,-108 3-6,-1 0-1,1-2 0,-1 0 0,24-9 1,-27 7 2,-1-1 1,0 0-1,0-1 1,-1-1-1,0 0 1,0-1-1,21-22 1,-31 28 10,-1 0-1,1 0 1,-1 0 0,0-1-1,0 1 1,-1-1-1,1 0 1,-1 0 0,-1-1-1,1 1 1,-1-1 0,0 1-1,-1-1 1,1 1 0,-1-1-1,-1 0 1,1 0 0,-1 0-1,0 1 1,-1-1 0,0 0-1,0 0 1,-2-8 0,2 12 1,0 1-1,1 0 1,-1-1 0,0 1 0,0 0-1,-1-1 1,1 1 0,0 0 0,-1 0 0,1 0-1,-1 0 1,0 1 0,1-1 0,-1 0-1,0 1 1,0-1 0,0 1 0,0 0 0,0-1-1,-1 1 1,-2-1 0,2 2 1,1-1 0,-1 1 1,0 0-1,0 0 0,0 0 0,1 0 1,-1 1-1,0-1 0,0 1 0,1-1 1,-1 1-1,0 0 0,1 0 0,-1 0 1,1 1-1,-1-1 0,1 1 0,-4 2 1,0 1-7,0 0 1,0 0-1,1 1 0,-1 0 1,1 0-1,0 0 1,1 1-1,0 0 0,0 0 1,0 0-1,1 0 1,0 0-1,0 1 0,1-1 1,0 1-1,0 0 1,1 0-1,0 0 1,1 0-1,-1 0 0,1-1 1,1 1-1,0 0 1,0 0-1,0 0 0,1 0 1,0-1-1,1 1 1,-1-1-1,2 1 0,-1-1 1,1 0-1,0 0 1,0-1-1,1 1 1,0-1-1,0 0 0,0 0 1,1 0-1,0-1 1,9 6-1,-6-4-4,1-1 0,1-1 0,-1 1 0,1-2 0,-1 0 0,1 0 1,1-1-1,-1 0 0,0-1 0,1 0 0,-1-1 0,1 0 0,18-1 0,-7-3 1,1-1 1,-1-1-1,0-1 1,0-1-1,35-16 0,-44 18 6,37-17-100,53-30 0,-88 43 15,-1-1 0,0 0 0,0-1 0,-2-1 0,1 0 1,-2-1-1,18-21 0,-5-5-3863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05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5824,'0'0'16241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09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91 578 4120,'0'0'4182,"10"0"-3871,74-6 808,-59 8 3115,-25-2-3902,-10-14 923,6 12-1187,1 0 0,-1 0 0,0 0 0,1 1 1,-1-1-1,0 1 0,0 0 0,0 0 0,0 1 0,0-1 0,0 1 0,-1 0 1,1 0-1,0 0 0,0 0 0,-5 2 0,1 0 72,-1 1 0,1 0 0,0 0 0,0 1-1,0 0 1,-11 7 0,13-7-29,1-1-1,0 1 0,0 0 1,0 0-1,0 0 0,0 1 1,1 0-1,-6 8 1,8-10-69,1 0 0,-1 1 0,1-1 1,0 0-1,0 0 0,1 1 1,-1-1-1,1 1 0,-1-1 1,1 0-1,0 1 0,0-1 1,1 1-1,-1-1 0,1 0 0,0 1 1,0-1-1,2 5 0,-1-1 12,1 0-1,0 0 0,1-1 0,-1 1 0,2-1 0,-1 0 0,0 0 0,1 0 0,0 0 1,1-1-1,7 6 0,-4-4 15,0-1 0,1 0 0,0 0 0,0-1 0,1 0 0,-1-1 0,13 3 1,-9-3-11,0-1 1,0-1 0,1 0 0,-1-1 0,1 0-1,-1-1 1,1-1 0,-1 0 0,0-1 0,1 0-1,-1-2 1,17-5 0,-19 3-13,0 0-1,0-1 1,0 0 0,0-1 0,-1 0-1,-1-1 1,1 0 0,-1-1-1,-1 0 1,0 0 0,-1-1-1,14-23 1,-16 25-12,-1 0 0,0-1 0,-1 1 0,0-1 0,-1 0 0,0 0 0,0-1 0,-1 1 0,-1-1 0,0 1 0,0-1 0,-1 1 1,0-1-1,-1 1 0,0-1 0,0 1 0,-5-15 0,-11-22 161,6 17 39,-8-34 1,18 61-220,1 0 0,0 0 0,0 0 0,0 0 0,0 0 0,1 0 0,-1 0-1,1 0 1,0 0 0,0 0 0,0 1 0,0-1 0,1 0 0,-1 0 0,1 1 0,-1-1 0,1 1 0,0-1 0,0 1 0,0 0 0,0 0 0,0 0 0,1 0 0,-1 0 0,1 0 0,-1 1 0,1-1 0,0 1 0,-1 0 0,1 0 0,0 0 0,0 0 0,0 0 0,0 0 0,0 1 0,0 0 0,4-1 0,-5 1-14,1 0 0,-1 0 0,1 1 1,-1-1-1,1 0 0,-1 1 0,0-1 0,1 1 0,-1 0 1,0 0-1,0 0 0,0 0 0,0 0 0,1 1 0,-1-1 1,2 3-1,0 1 3,0-1 1,0 2-1,-1-1 0,1 0 1,2 7-1,-5-11-3,5 15 13,0 0 1,-1 0-1,-1 0 0,0 0 1,-1 1-1,1 18 1,2 10 20,-3-26-13,-3-11-9,1 0-1,1 0 1,-1 0 0,2 0 0,-1-1 0,1 1 0,0-1 0,0 1-1,7 10 1,-8-17-10,0 1-1,-1 0 1,1-1 0,0 1-1,0-1 1,1 0-1,-1 0 1,0 0-1,0 0 1,1 0 0,-1 0-1,0 0 1,1-1-1,-1 1 1,1-1-1,4 1 1,-2-1-2,0 0 1,0 0-1,0 0 1,0-1 0,0 0-1,0 0 1,0 0-1,5-2 1,-1-2 4,0 1 1,-1-1-1,1 0 1,-1-1-1,0 0 1,13-13-1,37-49 113,-22 24 11,-35 43-110,0 0-1,0-1 0,0 1 1,0-1-1,0 0 0,0 1 1,-1-1-1,1 0 0,0 1 1,-1-1-1,1 0 0,-1-2 1,0 4-17,0 0 0,0 0 0,0 0 0,0 0 0,0 0 0,0 0 0,0 0 1,0 0-1,0 0 0,0 0 0,0 0 0,0 1 0,0-1 0,0 0 0,0 0 0,0 0 1,-1 0-1,1 0 0,0 0 0,0 0 0,0 0 0,0 0 0,0 0 0,0 0 0,0 0 0,0 0 1,0 0-1,0 0 0,0 0 0,0-1 0,0 1 0,0 0 0,0 0 0,0 0 0,0 0 1,0 0-1,0 0 0,0 0 0,0 0 0,-1 0 0,1 0 0,0 0 0,0 0 0,0 0 0,0 0 1,0 0-1,-4 15 50,1-4-53,1 0-1,0 0 1,1 0 0,0 0 0,1 1 0,3 21-1,-3-30-1,1 1-1,0-1 1,0 1 0,0-1-1,1 1 1,-1-1-1,1 0 1,0 0-1,0 0 1,0 0-1,0 0 1,1 0-1,-1-1 1,1 1 0,-1-1-1,1 1 1,0-1-1,0 0 1,0 0-1,0 0 1,1-1-1,-1 1 1,0-1-1,1 0 1,3 2 0,-1-2-4,-1 0 1,0 0 0,0-1 0,0 1 0,1-1 0,-1-1 0,0 1 0,0 0 0,1-1-1,-1 0 1,0-1 0,0 1 0,8-4 0,-10 4 4,-1 0 1,1-1-1,0 1 1,-1-1-1,1 0 0,-1 0 1,1 0-1,-1 0 1,0 0-1,0 0 0,0 0 1,0-1-1,0 1 1,-1-1-1,1 0 0,-1 1 1,1-1-1,-1 0 1,0 0-1,0 0 0,0 0 1,-1 0-1,1 0 0,-1-3 1,0-2 10,0-1 0,-1 1 0,0 0 0,0 0 0,-1 0 0,0 0 0,-1 0 0,0 0-1,-6-11 1,3 7 12,0 1 0,-2 0-1,1 0 1,-1 1 0,-12-12-1,17 20-2,0-1 0,-1 1 0,1 0 0,-1 0 0,-6-3 0,9 4-11,0 1 0,0-1 0,1 1-1,-1 0 1,0-1 0,0 1 0,0 0 0,1-1 0,-1 1-1,0 0 1,0 0 0,0 0 0,0 0 0,1 0-1,-1 0 1,0 0 0,0 0 0,0 0 0,0 0-1,0 1 1,1-1 0,-1 0 0,0 0 0,0 1-1,0-1 1,1 1 0,-1-1 0,0 1 0,1-1-1,-2 1 1,3 2-5,0-1 0,0 0 0,0 0-1,1 0 1,-1 0 0,0 0 0,1-1 0,-1 1-1,3 2 1,1 0-8,0-1 0,1 1 0,-1-1 0,1 0-1,-1 0 1,1-1 0,0 0 0,0 0 0,0 0 0,0-1-1,0 1 1,1-2 0,-1 1 0,0-1 0,1 0 0,-1 0-1,0 0 1,0-1 0,1 0 0,-1 0 0,0-1 0,0 0-1,0 0 1,0 0 0,-1-1 0,1 0 0,0 0 0,-1 0 0,0-1-1,6-4 1,1-4 11,1 0 0,-2-1 0,0 0 0,0-1 0,-1 0 0,-1-1 0,0 0 0,-1 0 0,-1-1 0,0 0 0,-2-1 0,1 1 0,-2-1 0,4-23 0,-8 35 11,1 0 0,-1 0 1,1 0-1,0 1 1,1-1-1,-1 0 1,1 1-1,0-1 0,0 1 1,1-1-1,-1 1 1,5-5-1,-7 9-14,0 0-1,1 0 1,-1-1-1,0 1 1,1 0 0,-1 0-1,0 0 1,1 0-1,-1 0 1,0 0-1,1 0 1,-1 0-1,0 0 1,1 0-1,-1 0 1,0 0 0,1 0-1,-1 0 1,0 0-1,1 0 1,-1 0-1,0 0 1,1 0-1,-1 0 1,0 1-1,1-1 1,-1 0 0,0 0-1,0 0 1,1 1-1,-1-1 1,0 0-1,0 0 1,1 1-1,-1-1 1,0 0 0,0 0-1,0 1 1,1-1-1,-1 0 1,0 1-1,0 0 1,10 18 15,-7-13-6,15 28 19,-2 1-1,-2 1 0,-1 1 1,12 53-1,-23-78-14,-1-1-1,0 19 1,0-27-10,-1-1 0,-1 1 1,1 0-1,0-1 0,0 1 1,-1-1-1,0 1 1,1 0-1,-1-1 0,0 1 1,0-1-1,0 0 0,-1 1 1,1-1-1,-1 0 0,-2 4 1,1-5 7,0 0 1,0-1-1,0 1 1,0-1-1,1 1 1,-1-1-1,0 0 1,0 0-1,0-1 1,0 1-1,0 0 1,0-1-1,1 0 1,-6-2-1,4 2 5,-11-3 53,1 0 0,-1-1 1,2-1-1,-24-12 0,21 13 18,11 4-3,8 3 128,15 2-216,0-1-1,0-1 0,0-1 1,1 0-1,-1-1 0,0-1 1,22-4-1,-9-1-19,0-1 0,-1-2 0,42-17 0,-61 21 18,0-1-1,-1 0 1,1 0 0,-1-1 0,-1 0 0,1-1 0,-1 0-1,-1 0 1,1-1 0,-1 0 0,-1 0 0,0-1-1,9-17 1,-9 14 20,-1 0 0,-1 0 0,0-1 0,0 0 0,-2 0 0,0 0 0,0 0 0,-1 0 0,-1-1 0,-1-27 1,-5 17 26,3 19 22,4 18-23,37 148-29,-21-100-8,9 66-1,-26-120-6,0-1-5,-1 0 1,1 0-1,-1 0 1,0 0-1,0 6 1,0-10 4,0-1 0,0 1 1,-1 0-1,1-1 0,0 1 0,0-1 0,0 1 1,-1-1-1,1 1 0,0-1 0,-1 1 0,1-1 1,0 1-1,-1-1 0,1 0 0,0 1 0,-1-1 1,1 1-1,-1-1 0,0 1 0,0-1 1,0 0 0,0 0-1,0 0 1,0 1 0,0-1 0,0-1-1,0 1 1,0 0 0,0 0-1,0 0 1,0 0 0,0-1 0,0 1-1,0 0 1,1-1 0,-1 1-1,-1-1 1,-14-8 31,1 1-1,0-2 0,0 0 1,1-1-1,-22-22 1,22 22 25,12 10-42,1 0-1,-1 0 1,0 0-1,1 0 1,-1 0 0,1 0-1,0 0 1,-1-1 0,1 1-1,0 0 1,0-1 0,0 1-1,0-1 1,0 1 0,0-1-1,-1-2 1,34 24 240,-14-11-258,0-1-1,1-1 0,0 0 0,0-1 0,1-2 0,0 0 0,0 0 0,0-2 0,0-1 0,0 0 0,0-2 0,0 0 0,33-6 0,-37 3 4,-1-1 0,0 0 0,0-1 0,0-1 0,-1 0 0,0-1 0,0-1 0,-1 0 0,0-1-1,0 0 1,-1-1 0,-1 0 0,0-1 0,18-24 0,-27 33 6,0-1-1,1 0 0,-2 0 1,1 0-1,0 0 0,-1 0 1,1 0-1,-1 0 0,-1 0 1,1-1-1,0 1 1,-1 0-1,0-1 0,0 1 1,0 0-1,-1-1 0,-1-7 1,-3-4 13,3 8 0,0 0 0,0 0 0,-1 0 0,0 0 0,-1 1 0,-5-10 0,3 11 13,4 5-13,4 2-10,-13 22-8,-1-1 361,-2 7-1437,10-11-2674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51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1256 7528,'0'0'7889,"9"-3"-7617,-1 1-198,-4 1-42,0 0 0,0 0 0,-1 0 0,1 0 0,-1-1 0,1 1-1,-1-1 1,1 0 0,-1 0 0,0-1 0,0 1 0,0-1 0,0 1 0,4-6 0,11-18 500,27-55 0,-3 5 156,-31 55-417,-1 0 0,-1-2 0,9-28 0,-12 33 34,-4 4 95,-7 17 79,-11 22-115,8-5-268,0 1 0,1 1 0,1-1 0,1 1 0,1 0 0,1 1 0,1-1 0,1 0 0,0 1 0,5 32 0,-3-50-59,0 0 1,0 0-1,0 0 0,0 0 1,1-1-1,0 1 1,0-1-1,0 1 0,1-1 1,3 6-1,-5-9-21,1 1 1,0-1-1,-1 1 0,1-1 1,0 1-1,0-1 0,0 0 1,0 0-1,0 0 1,0 0-1,0 0 0,0 0 1,1-1-1,-1 1 0,0-1 1,0 1-1,1-1 0,-1 0 1,0 0-1,0 0 1,1 0-1,-1 0 0,0-1 1,3 0-1,3 0 13,1 0 1,-1-1-1,0 0 0,0-1 1,-1 1-1,1-1 0,0-1 1,-1 0-1,0 0 0,0 0 1,0-1-1,0 0 0,-1 0 1,8-8-1,31-39 295,41-63 0,-62 70-157,-19 34-80,1 0 0,0 0 0,9-12 0,-14 22-72,5-6 182,-5 14-62,-1 4-116,-1 24 70,-1 0 0,-11 55 0,10-71 4,3-18-85,0-1 0,0 0 0,0 1 0,0-1 0,0 1 0,0-1 0,0 1 0,0-1 0,0 0 0,0 1 0,0-1 0,0 1 0,0-1 0,0 1 0,0-1 0,1 0 0,-1 1 0,0-1 0,0 1 0,0-1 0,1 0 0,-1 1 0,0-1 0,0 0 0,1 1 0,-1-1 0,0 0 0,1 0 0,-1 1 0,1-1 0,20-20 264,9-13-130,37-55-1,-19 25 2,-45 58-117,0 1 0,1 0 0,-2-1 0,1 1 0,0-1 0,-1 0 0,2-6 0,2 15 65,1 6-65,2 16-15,2-1 0,17 28 0,-27-51-5,1 0 0,0 0-1,0 0 1,0-1 0,0 1-1,0-1 1,0 1 0,0-1 0,1 0-1,-1 0 1,1 0 0,-1 0-1,0 0 1,1 0 0,-1-1-1,1 1 1,0-1 0,-1 0 0,1 0-1,-1 0 1,1 0 0,-1 0-1,1-1 1,0 1 0,-1-1-1,1 1 1,-1-1 0,5-2 0,3-3 12,-1 0 0,1-1 1,-1 0-1,0-1 1,-1 0-1,14-16 1,38-61 66,-20 28-57,-19 19 7,-18 31-21,0 1-1,1 0 0,0-1 0,0 1 1,7-7-1,-11 12-11,1 0 0,0 0 1,0 1-1,0-1 0,0 0 0,1 0 1,-1 1-1,0-1 0,0 1 0,0-1 1,0 1-1,1-1 0,-1 1 0,0 0 1,0 0-1,1-1 0,-1 1 0,0 0 1,1 0-1,-1 0 0,0 1 0,0-1 1,1 0-1,-1 0 0,0 1 0,0-1 0,1 1 1,-1-1-1,0 1 0,0-1 0,0 1 1,0 0-1,0-1 0,2 3 0,3 2 9,0 0 0,-1 1 0,0 0 0,7 10 0,-7-10-12,6 8 12,-1 1 0,0 0 0,-1 0 0,13 30 0,-20-38-5,0 0 0,0 0 1,-1 0-1,0 0 0,0 0 1,0 0-1,-1 0 0,0 1 1,-1-1-1,1 0 0,-1 0 1,-1 0-1,1 0 0,-1 0 1,-4 8-1,5-13-4,1 0 1,-1-1 0,0 1-1,0 0 1,0-1-1,0 1 1,0-1 0,0 1-1,0-1 1,-1 0-1,1 0 1,0 1 0,-1-1-1,1 0 1,-1 0-1,1 0 1,-1 0 0,0-1-1,1 1 1,-1 0-1,-3 0 1,1 0 4,1-1-1,-1 0 1,0 0 0,1 0 0,-1-1-1,0 1 1,1-1 0,-1 0-1,1 0 1,-6-1 0,-1-3 10,0 0 1,0 0-1,0 0 1,1-1-1,0-1 1,-12-10-1,16 12-7,2 2 0,0 0 1,0 0-1,-1 0 1,1 1-1,-1-1 1,0 1-1,0-1 1,0 1-1,-6-2 1,-8-9 62,13 8 1,10 9 49,3 2-116,1 1 0,0-1 0,0-1 0,0 0 0,1 0 0,0-1 0,0 0-1,0 0 1,0-2 0,0 1 0,1-1 0,13 1 0,-3-3-15,1-1 1,-1-2-1,1 0 1,-1-1-1,32-10 0,-40 9 4,0 0-1,1-1 1,-2 0-1,1-2 1,-1 1-1,0-1 1,0-1-1,-1 0 1,11-12-1,-13 12 5,0 0 0,0-1 0,-1 0 0,0-1 0,-1 0 0,0 0 0,-1-1 0,10-22 0,-3-1 5,-8 23 16,0-1 0,0 0 0,3-23 0,-6 28 3,0 1 49,-5 13-34,-4 13-27,1 0 0,1 0 0,1 1 0,0 0-1,0 22 1,3-27 6,1-1 0,4 27 0,-4-37-20,1 0-1,-1 0 1,1 0-1,0 0 1,1 0-1,-1 0 1,1 0-1,-1 0 0,1 0 1,0-1-1,1 1 1,-1-1-1,1 1 1,3 3-1,-4-6 2,0 0 0,-1-1 0,1 1 0,0 0-1,0-1 1,0 0 0,0 1 0,0-1 0,0 0 0,-1 0 0,1 0-1,0 0 1,0 0 0,0 0 0,0-1 0,0 1 0,3-2-1,34-12 13,-35 12-6,30-15 32,57-39 1,-42 25-19,119-80 4,-161 106-16,-6 4-4,0 0 0,0 0-1,0 0 1,0 1 0,0-1 0,0 0-1,0 1 1,0-1 0,0 1 0,0-1-1,0 1 1,0 0 0,0-1-1,3 1 1,-2-1 50,-9 5-10,-8 9-27,0 1 0,0 0-1,1 2 1,1 0 0,1 0-1,-11 19 1,21-32-14,-1 1 0,-4 6 11,0 1 1,1 0-1,-10 23 0,14-31-13,1-1 0,1 1 0,-1 0-1,0 0 1,1 0 0,-1 0 0,1 0-1,0 1 1,0-1 0,0 0-1,0 0 1,1 0 0,0 0 0,-1 0-1,1 0 1,0 0 0,0 0 0,0-1-1,1 1 1,-1 0 0,4 5-1,-3-7 0,0 1 0,0-1 0,0 0 0,0 0-1,1 1 1,-1-1 0,0-1 0,1 1-1,-1 0 1,1 0 0,-1-1 0,0 0 0,1 1-1,-1-1 1,1 0 0,4-1 0,41-3-43,-40 2 41,0 1-1,0-1 0,0-1 0,0 0 0,-1 0 1,1 0-1,-1-1 0,0 0 0,0 0 0,0-1 0,-1 0 1,1 0-1,-1 0 0,0-1 0,-1 0 0,1 0 0,-1-1 1,-1 1-1,1-1 0,-1 0 0,0 0 0,3-10 0,1 1 11,-1-1 0,-1 0 0,-1 0 0,-1-1 0,0 1-1,-1-1 1,-1 0 0,1-27 0,-2-18 9,-2 0 1,-3 0 0,-18-90-1,11 78 4,8 51-1,0 0 0,-10-32 1,-17-47 82,29 102-97,1 0-1,0 0 1,0 0-1,-1 0 0,1-1 1,0 1-1,-1 0 1,1 0-1,-1 0 0,0 0 1,1 0-1,-1 0 1,0 0-1,1 1 0,-1-1 1,-1-1-1,-2 23 13,3-9-33,-4 32-15,-18 280-187,22-282 188,-1 4-6,2 0 0,9 61 1,-6-84 16,10 46-49,-11-63 57,0-1 1,0 1 0,0-1 0,1 1-1,0-1 1,0 0 0,0 0 0,0 0 0,7 6-1,-6-6 8,1-1-1,0 1 0,0-1 0,1 0 0,-1-1 1,1 1-1,0-1 0,0 0 0,0-1 0,0 1 0,0-1 1,1 0-1,-1-1 0,1 0 0,-1 0 0,1 0 0,-1 0 1,1-1-1,0-1 0,-1 1 0,1-1 0,6-1 0,12-2 3,-2-1-1,35-13 0,-48 15 1,-1-2 1,0 1 0,-1-1-1,1 0 1,-1-1-1,0 0 1,0-1 0,13-14-1,-2 0 9,29-43 1,-40 52-4,-1 0-1,-1-1 1,0 0 0,-1 0 0,6-23-1,-8 27 5,-1 0 0,-1 0 0,1 0-1,-2-1 1,1 1 0,-1 0 0,-3-16-1,3 22-3,0 1-1,-1 0 1,0 0-1,1 0 1,-1-1-1,0 1 0,0 0 1,0 0-1,0 0 1,-1 0-1,1 0 1,-1 1-1,1-1 1,-1 0-1,1 1 0,-1-1 1,0 1-1,0-1 1,0 1-1,0 0 1,0 0-1,0 0 1,0 0-1,0 0 0,0 0 1,0 1-1,-1-1 1,1 1-1,0-1 1,0 1-1,-1 0 1,1 0-1,0 0 0,-1 0 1,1 0-1,0 1 1,-3 0-1,2 0 4,-1 0 0,1 0 1,0 0-1,0 0 0,0 1 0,0-1 0,0 1 0,0 0 0,1 0 0,-1 0 1,0 0-1,1 1 0,0-1 0,-1 1 0,-1 3 0,0-1 2,0 1 1,0 0-1,0 0 0,1 0 0,0 1 0,-2 8 0,3-9-6,1 1-1,0-1 0,0 1 1,1 0-1,-1 0 0,1-1 1,1 1-1,0 0 0,0-1 1,0 1-1,0-1 0,1 1 1,0-1-1,6 11 0,-4-8-1,1-1 0,0 0 0,0 0 0,1 0 0,0-1 0,1 1 0,0-1 0,0-1 0,13 11 0,0-3 4,36 23 1,-51-34-13,1-1 1,-1 1-1,0-1 1,1 0 0,-1-1-1,1 1 1,0-1-1,-1 0 1,8 0-1,-11-1 12,-1 0 0,1 0 0,0 0 0,-1 0 0,1 0 0,-1-1 0,1 1 0,-1-1 0,0 1 0,1-1 0,-1 1 0,1-1 0,-1 0 0,0 0 0,0 1 0,1-1 0,-1 0 0,0 0 0,2-2 0,-3 2-130,0 1 0,1-1-1,-1 0 1,0 1-1,0-1 1,1 0 0,-1 0-1,0 1 1,0-1-1,0 0 1,0 0 0,0 1-1,0-1 1,0 0-1,0 0 1,0 1 0,0-1-1,0 0 1,-1 1-1,1-1 1,0 0 0,0 0-1,-1 1 1,1-1-1,-1 0 1,1 1 0,0-1-1,-1 1 1,1-1-1,-1 1 1,1-1 0,-1 1-1,0-1 1,1 1-1,-2-1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51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 14168,'0'0'2879,"59"-31"-2871,-35 27 8,-6 4-112,-8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3:51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 10952,'0'0'2632,"43"-66"-2664,27 54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18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1058 5720,'0'0'7213,"-2"-10"-6754,1 0-307,1 6-84,0 0 0,-1 0 1,0 1-1,1-1 0,-1 0 1,0 1-1,0-1 0,-1 1 1,1 0-1,-4-6 1,4 8 36,0 0 0,0 0 0,-1 0 0,1 0 0,0 0 0,-1 0 0,1 0 0,0 1 0,-1-1 0,1 0 0,-1 1 0,0-1 0,1 1 0,-1 0 0,1-1 0,-1 1 0,0 0 0,1 0 0,-1 0 0,1 0 0,-1 0 0,0 0 0,1 1 0,-1-1 0,-2 1 0,-6 2 63,1-1 0,0 2 0,-9 3 0,4 0 25,1 0 0,0 1 0,0 0 0,0 1 0,1 1 0,-20 20 0,24-21-49,0 0 0,1 0 0,0 1 0,1 0 0,0 0 0,1 0 1,0 1-1,0-1 0,-5 21 0,9-25-81,0 0 0,1 0 0,-1 1 0,1-1 0,0 0 0,1 0 0,0 1 0,0-1 0,0 0 0,1 0 0,-1 0 0,1 0 0,1 0 0,-1-1 0,1 1 0,0-1 0,1 1 0,-1-1 0,1 0 1,0 0-1,0-1 0,0 1 0,1-1 0,0 0 0,6 4 0,-9-7-50,0 0 1,0 0 0,0 0 0,0 0 0,0-1-1,0 1 1,1-1 0,-1 1 0,0-1-1,0 0 1,1 0 0,-1 0 0,0 0 0,0 0-1,1-1 1,-1 1 0,0-1 0,0 1-1,0-1 1,1 0 0,-1 0 0,0 0 0,0 0-1,0 0 1,-1 0 0,5-3 0,2-4 26,1 1-1,-1-1 1,-1-1 0,8-9 0,-12 15-22,12-18 31,-1-2 0,-1 1 0,0-1 0,-2-1 0,-1 0-1,-1-1 1,-1 0 0,9-47 0,-5-1 107,3-139 0,-16 164-66,-2-1 0,-15-79 1,-1-5 158,18 132-242,-5-36 112,6 36-109,0 0 0,-1 0 0,1 0 0,0 0 1,-1 0-1,1 0 0,-1 0 0,1 0 0,-1 0 0,1 0 1,-1 0-1,0 0 0,1 0 0,-1 0 0,0 1 0,0-1 1,0 0-1,0 0 0,0 1 0,0-1 0,1 1 1,-2-1-1,1 1 0,0-1 0,0 1 0,0 0 0,-1-1 1,1 1-6,0 0 0,1 1 0,-1-1 0,0 0 0,1 0 0,-1 1 0,1-1 0,-1 0 1,0 1-1,1-1 0,-1 1 0,1-1 0,-1 1 0,1-1 0,-1 1 0,1-1 1,0 1-1,-1-1 0,1 1 0,0 0 0,-1-1 0,1 1 0,0 0 0,-7 21 25,4-13-13,-10 36-6,2 0-1,2 1 1,2 0 0,2 1-1,2 0 1,2-1 0,3 1-1,12 87 1,-9-108-17,3 26-20,18 55 1,-22-92 21,1-1 0,1 1 0,0-1 0,1 0 0,1-1 1,0 1-1,1-2 0,12 15 0,-18-23 4,1 0 0,0-1 1,0 1-1,0-1 0,1 1 0,-1-1 1,1-1-1,-1 1 0,1 0 0,0-1 1,0 0-1,0 0 0,1-1 0,-1 0 1,0 0-1,1 0 0,-1 0 0,0-1 0,1 0 1,-1 0-1,1 0 0,-1-1 0,0 1 1,1-1-1,-1-1 0,0 1 0,0-1 1,1 0-1,7-4 0,9-6 19,-1-1-1,-1-1 0,0-1 1,-1 0-1,18-20 1,-34 33-16,11-11 27,0 0 0,-1 0-1,0-2 1,-1 0 0,-1 0 0,0-1-1,-1 0 1,-1-1 0,11-25 0,-15 28 9,-2 5 7,1 0 1,-1 0-1,-1-1 0,3-17 1,-5 25-39,0 1 1,0-1-1,0 1 0,0-1 1,0 0-1,0 1 1,0-1-1,-1 0 0,1 1 1,-1-1-1,1 1 1,-1-1-1,1 1 0,-1-1 1,0 1-1,0 0 0,0-1 1,0 1-1,0 0 1,0 0-1,0-1 0,0 1 1,0 0-1,-1 0 1,1 0-1,0 0 0,-1 1 1,1-1-1,-1 0 1,1 1-1,-1-1 0,1 0 1,-1 1-1,1 0 0,-3-1 1,2 1 1,1 0 1,-1 1-1,1-1 1,-1 1-1,1-1 1,-1 1-1,1-1 1,-1 1-1,1 0 1,0-1-1,0 1 1,-1 0-1,1 0 1,0 0-1,0 0 1,0 0-1,0 0 1,0 0-1,-1 3 0,-22 29 70,20-26-68,-1 1-6,0 1-1,1 0 1,0 0-1,0 1 1,1-1-1,0 1 0,1 0 1,0 0-1,0 0 1,1 0-1,1 0 1,0 13-1,0-18-3,1 0 0,-1 0 0,1-1 0,0 1 0,0 0 0,0 0-1,1-1 1,-1 1 0,1-1 0,0 1 0,1-1 0,-1 0 0,1 0 0,0 0 0,0 0-1,0 0 1,0-1 0,1 1 0,0-1 0,-1 0 0,1 0 0,0 0 0,0-1 0,1 1 0,-1-1-1,1 0 1,4 1 0,-1 0 0,0-2-1,1 1 0,-1-1 1,1 0-1,0-1 0,-1 0 1,1 0-1,-1-1 1,1 0-1,-1-1 0,1 1 1,-1-2-1,0 1 0,0-1 1,0-1-1,0 1 1,11-8-1,7-7 10,1-1 1,-2-1-1,32-34 1,-31 29-1,47-36 1,-41 43 5,-14 13 0,-18 5-15,1 0-1,-1 0 0,1 0 1,-1 1-1,1-1 1,-1 0-1,0 0 0,1 0 1,-1 0-1,1 0 0,-1 0 1,1 1-1,-1-1 1,1 0-1,-1 0 0,0 1 1,1-1-1,-1 0 0,0 1 1,1-1-1,-1 0 1,0 1-1,1-1 0,-1 0 1,0 1-1,0-1 0,1 1 1,1 6 4,0 0 1,-1 0 0,0 0-1,0 0 1,-1 0-1,0 0 1,0 8 0,0 1 1,-12 275 108,7-242-82,-3-1 0,-1 0 0,-3-1 0,-18 48 0,25-78 2,5-15-25,0 0 0,-1 1 1,1-1-1,-1 0 0,0 1 1,1-1-1,-1 0 1,0 0-1,0 0 0,-1 0 1,1 0-1,0 0 0,-1 0 1,-2 3-1,4-5-4,-1 0 0,1 0-1,-1 0 1,1 0 0,-1 0 0,1 0-1,0 0 1,-1 0 0,1-1 0,-1 1-1,1 0 1,-1 0 0,1 0-1,0 0 1,-1-1 0,1 1 0,-1 0-1,1-1 1,0 1 0,-1 0 0,1-1-1,0 1 1,-1 0 0,1-1 0,0 1-1,0 0 1,-1-1 0,1 1 0,0-1-1,0 1 1,0-1 0,0 1-1,-1-1 1,-4-20 36,3 17-17,-2-19 12,0 1 1,2 0 0,0-1 0,2 0 0,0 1 0,7-41 0,35-137 126,-41 194-161,19-70 87,32-77 0,-37 117-31,1 0-1,2 1 1,1 1-1,27-35 1,-36 56-10,0 1-1,24-22 1,-31 31-38,1 0 0,0 0 0,0 0-1,0 0 1,0 1 0,1 0 0,-1 0 0,0 0 0,1 0-1,0 1 1,-1-1 0,1 1 0,0 1 0,5-1-1,-9 1-10,1 0-1,-1 0 1,1 0-1,-1 1 1,1-1-1,-1 0 1,1 1-1,-1 0 1,0-1-1,1 1 1,-1 0-1,0-1 1,1 1-1,-1 0 1,0 0-1,0 0 1,0 0-1,2 2 1,-1 0 1,0 1 0,1-1-1,-1 1 1,0-1 0,-1 1 0,3 6 0,0 3 2,-1 0 0,0 0 0,0 16 0,-2-18-4,0 1 0,-1 0 0,0-1 0,-1 1 0,0-1 0,-1 1 0,-5 17 0,4-21 0,-1 0 0,0-1 0,0 1 0,0 0 0,-1-1 0,0 0 0,0-1 0,-1 1 0,0-1 0,0 0 0,-9 7 0,9-8 5,0-1 1,-1 0-1,0 0 0,0 0 1,0-1-1,0 0 0,-1 0 0,1-1 1,-1 0-1,-12 1 0,8-1 5,-1-2 1,0 0-1,0 0 0,0-1 1,-21-4-1,59 7-4,0 0 0,0-2 1,29-4-1,102-17-67,-126 14 30,0-1 0,0-2 0,-1-1 0,0-2 0,30-17-1,-52 26 33,-1-1 0,0 0 0,-1 0 0,1 0 0,-1-1 0,0 1 0,0-1 0,0-1-1,-1 1 1,0-1 0,-1 1 0,1-1 0,-1 0 0,0 0 0,-1-1 0,0 1 0,0-1-1,-1 1 1,1-1 0,-2 1 0,1-1 0,-1 0 0,0 1 0,-1-1 0,0 0 0,-3-12-1,3 17 11,-1-1-1,1 1 1,-1 0-1,0 0 1,0-1-1,-1 1 0,1 0 1,0 1-1,-1-1 1,0 0-1,0 1 1,0 0-1,0-1 0,0 1 1,0 0-1,-1 1 1,1-1-1,-1 0 1,1 1-1,-1 0 0,-4-1 1,6 2-4,0 0 0,0 0-1,0 0 1,0 0 0,0 0 0,0 1 0,0-1 0,0 0 0,0 1 0,0 0 0,0 0 0,0-1 0,0 1-1,1 0 1,-1 0 0,0 1 0,1-1 0,-1 0 0,0 1 0,1-1 0,-3 4 0,-1 0 3,1 0 1,-1 1 0,1 0-1,1 0 1,-5 8 0,4-5-7,1 0-1,0 1 1,0-1 0,1 1 0,1 0-1,-1 0 1,2 0 0,-1 0 0,2 10-1,-1-15-2,0 1 0,1 0 1,0-1-1,0 1 0,1-1 0,-1 1 0,1-1 0,0 0 0,1 1 0,-1-1 0,1 0 1,0-1-1,0 1 0,1 0 0,-1-1 0,1 0 0,6 6 0,-4-6-5,-1 0 0,1 0 0,0 0 0,0-1 0,1 0 0,-1 0 0,1-1-1,-1 0 1,1 0 0,0 0 0,0-1 0,-1 0 0,1 0 0,0-1 0,0 0 0,0 0 0,0-1 0,0 0-1,0 0 1,0 0 0,-1-1 0,1 0 0,0 0 0,-1-1 0,0 0 0,1 0 0,-1 0 0,0-1 0,-1 0 0,11-9-1,9-12-23,-1-1-1,30-43 0,-15 20 3,-29 36 26,-2 4 3,0-1 0,0 0 0,-1-1 0,0 1 0,8-20 0,-15 30-1,0-1 0,0 1 1,0 0-1,0-1 0,0 1 0,0 0 1,0 0-1,0-1 0,0 1 1,0 0-1,0-1 0,0 1 0,0 0 1,0 0-1,0-1 0,1 1 0,-1 0 1,0 0-1,0-1 0,0 1 0,1 0 1,-1 0-1,0 0 0,0-1 1,0 1-1,1 0 0,-1 0 0,0 0 1,0 0-1,1 0 0,-1-1 0,0 1 1,0 0-1,1 0 0,-1 0 1,0 0-1,1 0 0,-1 0 0,0 0 1,1 0-1,-1 0 0,0 0 0,0 0 1,1 0-1,-1 0 0,0 0 1,1 0-1,-1 0 0,0 1 0,0-1 1,1 0-1,-1 0 0,0 0 0,1 1 1,-1-1-1,1 1 1,-1-1-1,0 1 1,1 0 0,-1-1-1,1 1 1,-1 0-1,0-1 1,0 1-1,1 0 1,-1 0-1,0-1 1,0 1 0,0 0-1,0 0 1,0-1-1,0 1 1,0 0-1,0 0 1,0 0-1,-48 140 180,44-129 36,11-23-150,29-39 60,30-38 7,-56 77-116,0 0 0,1 1 0,0 0 1,0 0-1,18-10 0,-29 20-15,1-1 1,0 0-1,0 1 0,0-1 1,0 1-1,0-1 0,0 1 1,0-1-1,0 1 0,0 0 1,0-1-1,0 1 1,0 0-1,0 0 0,0 0 1,0 0-1,0 0 0,1 0 1,-1 0-1,0 0 0,0 0 1,0 0-1,0 0 1,0 1-1,0-1 0,0 1 1,0-1-1,0 1 0,0-1 1,0 1-1,0-1 1,0 1-1,-1 0 0,1-1 1,0 1-1,0 0 0,-1 0 1,1 0-1,0 0 0,-1-1 1,1 3-1,2 3 9,0 0 1,-1 1-1,0-1 0,-1 1 0,2 10 1,-1-4-4,3 21 38,-5-25-36,1-1 0,0 0 0,1 1 0,0-1 0,0 0 0,1 0 0,0-1 0,4 10 0,-5-16-10,-1 1 0,1-1 1,-1 0-1,1 1 0,0-1 0,-1 0 0,1 0 0,0 0 0,0-1 1,0 1-1,0 0 0,0-1 0,0 1 0,0-1 0,0 1 1,0-1-1,0 0 0,0 0 0,0 0 0,0 0 0,0 0 1,0-1-1,3 0 0,3-1-1,-1 1 0,1-1 0,-1-1 0,0 1-1,8-5 1,-1-2 7,0-1 0,0-1 0,-1 0-1,18-19 1,0 1 13,-3 1-4,-2-1 1,0-2-1,-3 0 0,26-44 0,-42 58 17,-7 17-32,0-1-1,0 1 1,0 0 0,0-1-1,0 1 1,0 0-1,0-1 1,0 1-1,0 0 1,-1 0-1,1-1 1,0 1 0,0 0-1,0-1 1,0 1-1,-1 0 1,1 0-1,0 0 1,0-1-1,-1 1 1,1 0-1,0 0 1,0 0 0,-1-1-1,1 1 1,0 0-1,0 0 1,-1 0-1,1 0 1,-1 0-1,-1 0 2,1 0 0,-1 0-1,0 0 1,0 0 0,0 0-1,1 1 1,-1-1 0,0 1-1,0-1 1,1 1 0,-1 0-1,1 0 1,-1-1 0,0 1-1,-1 2 1,-10 7 2,0 2-1,0-1 1,1 1-1,1 1 1,0 0-1,-17 28 1,15-19 9,1 0 0,1 1 0,1 0 1,-7 27-1,13-40-8,2 0 0,0 0 0,0 0 0,1 0 0,-1 16 0,2-23-5,0-1 0,0 1-1,1 0 1,-1 0 0,1-1 0,-1 1 0,1 0 0,0-1 0,0 1 0,0-1 0,1 1 0,-1-1 0,0 0-1,1 1 1,0-1 0,-1 0 0,1 0 0,0 0 0,0 0 0,0 0 0,0 0 0,0-1 0,1 1 0,3 1-1,-3-2-1,0 0-1,0-1 0,0 1 0,0-1 1,0 1-1,0-1 0,0 0 0,0 0 1,0-1-1,0 1 0,0-1 0,0 1 1,0-1-1,0 0 0,0 0 0,0 0 1,4-3-1,3-1-1,1-1-1,18-15 1,0-1 32,34-34-1,-54 46-20,0 0-1,-1 0 1,0-1 0,-1 0 0,0 0-1,0-1 1,5-14 0,2-10-3,-2-2 1,-1 0 0,-3 0-1,0-1 1,-3 0 0,-1 0-1,-2-1 1,-1 1 0,-3-1-1,-1 1 1,-1 0-1,-15-54 1,18 90-4,1 0 0,0 1 1,0-1-1,-1 1 0,0-1 1,1 1-1,-1 0 0,0-1 1,0 1-1,0 0 0,0 0 1,-1 0-1,1 0 0,-1 0 1,1 0-1,-1 0 0,0 0 1,0 0-1,1 1 0,-1-1 1,0 1-1,-3-2 0,4 3 0,0 0-1,0 0 0,1 0 1,-1 0-1,0 0 0,0 1 1,0-1-1,1 0 0,-1 0 1,0 1-1,0-1 0,1 1 1,-1-1-1,0 1 0,1-1 1,-1 1-1,0-1 0,1 1 1,-1-1-1,1 1 0,-1 0 1,1-1-1,-1 1 1,1 0-1,-1 0 0,-11 21 9,12-22-9,-8 19 2,1-1 1,1 2 0,0-1-1,1 1 1,2-1 0,0 1-1,1 0 1,1 0-1,0 1 1,5 29 0,0-26-17,1-1 1,2 0 0,0-1-1,1 0 1,17 31 0,-18-39-2,0-1 1,2 0-1,-1-1 1,1 0-1,1-1 0,0 1 1,1-2-1,0 0 1,22 16-1,-30-24 13,1 0 0,0 0 0,-1-1 0,1 1 0,0-1 0,0 0 0,0 0 0,0 0-1,0 0 1,1-1 0,-1 1 0,0-1 0,0 0 0,0-1 0,0 1 0,0-1-1,1 1 1,-1-1 0,0 0 0,0-1 0,-1 1 0,1-1 0,0 0 0,0 0 0,-1 0-1,1 0 1,-1-1 0,0 1 0,6-6 0,5-6 15,-1 0 1,-1-1-1,0 0 1,-1-1-1,9-17 1,38-84 68,-25 45 26,-33 72-107,0-1 0,0 1 0,0 0 0,0-1 0,1 1 0,-1 0 0,0 0 0,0-1 0,0 1 0,0 0 1,0-1-1,0 1 0,1 0 0,-1 0 0,0 0 0,0-1 0,1 1 0,-1 0 0,0 0 0,0 0 0,1-1 0,-1 1 0,0 0 1,0 0-1,1 0 0,-1 0 0,0 0 0,0 0 0,1-1 0,-1 1 0,0 0 0,1 0 0,-1 0 0,0 0 0,1 0 0,-1 0 1,0 0-1,1 0 0,-1 1 0,0-1 0,0 0 0,1 0 0,8 15 58,2 27-19,-2 21-15,0 111 0,-9-166-21,-1 0-1,0 0 0,-1 0 1,1-1-1,-1 1 0,-4 8 1,5-13 0,0 0 1,-1 0-1,1 0 1,-1 0-1,0 0 1,0-1-1,0 1 1,0 0-1,0-1 1,0 0-1,-1 0 1,1 1-1,-1-1 1,0-1-1,1 1 1,-1 0-1,-6 2 1,6-4 6,0 1 0,-1 0 0,1-1 0,-1 0 0,1 0 0,-1 0 0,1 0 0,-1-1 0,1 1 0,0-1 0,-1 0 0,1 0 0,0 0 0,-1 0 0,1-1 0,0 1 0,0-1 0,0 0 0,-4-3 0,1 0 10,0 0 0,0 0 0,1 0 0,0 0 0,0-1 0,0 0 0,1 0 0,-4-8 0,-14-20 72,48 32-133,5 5 31,0 2 1,51 15-1,-57-12 19,1-2-1,-1-1 0,1-1 0,0 0 0,32-2 1,-52-2-10,35-2 19,70-12-1,-97 9-247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19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175 307 7232,'0'0'9687,"-13"-5"-9248,1 0-294,0 0 0,-18-3 0,28 8-111,0 0 0,-1 0 1,1 0-1,0 0 0,0 1 1,0-1-1,0 1 0,0-1 0,-1 1 1,1 0-1,0 0 0,0 0 1,0 0-1,1 0 0,-1 0 0,0 0 1,0 0-1,-2 4 0,-22 27 540,24-29-507,-4 6 73,1-1 1,1 1 0,0 1-1,0-1 1,0 1-1,1-1 1,1 1 0,0 0-1,0 0 1,1 0-1,0 0 1,1 19 0,1-24-84,0 0 1,1-1-1,0 1 0,0-1 1,0 0-1,0 1 1,1-1-1,-1 0 1,1 0-1,0-1 1,0 1-1,1 0 0,-1-1 1,1 0-1,0 0 1,-1 0-1,9 4 1,-7-4-21,-1-1 1,1 1-1,-1-1 1,1 0-1,0-1 1,0 1-1,0-1 1,0 0-1,0 0 1,0 0-1,0-1 1,0 0 0,0 0-1,0 0 1,0-1-1,8-1 1,-2-3 13,1 0-1,-1 0 1,0-1 0,0 0 0,0-1 0,-1-1 0,0 0 0,-1 0 0,0 0 0,15-19 0,-19 21-13,0 0-1,0-1 1,-1 0 0,0 1 0,0-1 0,-1-1 0,1 1 0,-2-1 0,1 1 0,-1-1-1,0 0 1,-1 0 0,0 1 0,0-1 0,0 0 0,-1 0 0,-1 0 0,0-10 0,0 15-7,0 0 0,0 0 0,-1 0 0,1 1 0,0-1 0,-1 0-1,0 0 1,0 1 0,0-1 0,0 1 0,0-1 0,0 1 0,0 0 0,-1 0 0,1 0 0,-1 0 0,0 1 0,1-1 0,-1 1 0,0-1 0,0 1 0,0 0 0,0 0 0,0 0 0,0 1 0,0-1 0,-1 1 0,1 0 0,0-1 0,0 1 0,0 1 0,0-1 0,-1 0 0,1 1 0,0 0 0,0 0 0,0 0 0,0 0 0,0 0 0,0 0 0,-5 4 0,8-5-26,0 1 0,-1-1 1,1 0-1,0 0 0,-1 1 0,1-1 0,0 0 1,0 0-1,-1 1 0,1-1 0,0 0 0,0 1 1,0-1-1,0 1 0,0-1 0,-1 0 0,1 1 1,0-1-1,0 0 0,0 1 0,0-1 0,0 1 1,0-1-1,0 0 0,0 1 0,0-1 0,0 1 1,1-1-1,-1 0 0,0 1 0,0-1 0,0 0 1,0 1-1,0-1 0,1 0 0,-1 1 0,0-1 1,0 0-1,1 1 0,-1-1 0,0 0 0,0 0 1,1 1-1,-1-1 0,0 0 0,1 0 0,-1 0 1,0 1-1,1-1 0,-1 0 0,1 0 0,-1 0 1,0 0-1,1 0 0,-1 0 0,0 0 0,1 0 1,24 8 127,-17-9-113,0 0 0,-1 0 0,1-1 1,-1 0-1,0 0 0,0-1 1,0 0-1,0 0 0,0-1 0,8-5 1,0 1 5,251-148 531,-257 149-512,2 1 1,-1 0-1,1 1 0,-1 0 1,15-3-1,-23 7-34,-1 0 0,1 1 1,0-1-1,0 1 0,0 0 0,0 0 0,0 0 1,0-1-1,0 2 0,0-1 0,0 0 1,0 0-1,0 1 0,0-1 0,0 1 1,0-1-1,0 1 0,-1 0 0,1 0 1,0 0-1,0 0 0,-1 0 0,1 0 1,-1 1-1,1-1 0,-1 0 0,1 1 1,-1-1-1,0 1 0,0 0 0,0-1 1,0 1-1,0 0 0,0 0 0,0-1 1,0 1-1,-1 0 0,1 0 0,0 3 0,2 12 67,-1-1 0,0 1 0,-1-1 0,-2 22 0,1-7 68,2-19 80,9-21 19,-2-1-237,63-73 150,-3 1-36,-57 70-80,0 0 1,0 1-1,1 1 1,17-11-1,-27 19-33,-1 1-1,1 0 1,-1 0-1,1 1 1,0-1-1,-1 0 1,1 1-1,0-1 1,-1 1-1,1 0 1,0 0 0,0 0-1,-1 1 1,1-1-1,0 0 1,-1 1-1,1 0 1,-1 0-1,1-1 1,-1 1-1,1 1 1,-1-1-1,4 2 1,4 4 2,1 1 0,-1-1 0,14 16 0,-15-14 13,9 8 32,1-1 0,0-1-1,1-1 1,0 0 0,1-2-1,43 20 1,-54-30-26,-1 1 1,1-2-1,0 1 0,0-1 1,0-1-1,0 0 1,0 0-1,-1-1 1,1 0-1,0 0 1,0-1-1,-1-1 0,1 0 1,9-4-1,-3 0 10,0 0-1,-1-1 1,0 0-1,-1-2 0,0 1 1,0-2-1,15-15 1,-8 5-239,15-14 344,-18 12-4031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13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1111 5016,'0'0'4348,"6"10"-3864,24 31-7,-28-40-443,-1 1 0,0-1 0,1 0 0,-1 0 0,1 0 0,0 0 0,-1 0 0,1 0 0,0 0 0,0-1 0,0 1 0,-1-1 0,1 1 1,0-1-1,0 0 0,0 1 0,0-1 0,0 0 0,0 0 0,0 0 0,0-1 0,2 0 0,5 1 122,3 0 87,-1-1 0,1 0 0,-1 0 0,20-6 0,-24 5-134,-1 0 1,0-1 0,0 0-1,0 0 1,0 0 0,0-1-1,0 0 1,-1 0 0,8-8 0,2-5 169,0 0 1,-2-1 0,0-1 0,0 0 0,-2-1-1,-1 0 1,14-39 0,-4 1 960,18-101 0,-31 109-560,-6 37-269,1-1 1,0 1-1,1 0 0,0-1 1,10-21-1,-13 33-340,1 1 1,-1 0-1,1 0 1,0 0-1,-1 0 1,1 0-1,0 0 1,0 0-1,0 0 0,0 0 1,0 0-1,0 0 1,0 1-1,2-2 1,-2 1-43,0 1 1,-1 0 0,1 0-1,0 0 1,0 0-1,-1 0 1,1 0 0,0 0-1,0 0 1,-1 0-1,1 0 1,0 0 0,0 1-1,-1-1 1,1 0-1,0 0 1,-1 1 0,1-1-1,0 1 1,4 2 36,-1 1 0,-1-1 0,1 1 0,0 0 0,5 9 0,-3-5-17,15 20 100,-1 1 1,-2 1-1,28 59 0,-38-70-83,-1 1 1,-1-1-1,0 1 0,-2 1 0,0-1 1,-2 0-1,0 1 0,-1 22 1,-2-34-23,-1 0 0,1-1 0,-2 1 1,1 0-1,-2-1 0,-5 13 0,5-12 5,4-8-38,-1 0-1,0 1 0,0-1 1,1 0-1,-1 0 0,0 0 1,0 0-1,0 0 0,0 0 1,0 0-1,0-1 1,0 1-1,-1 0 0,1-1 1,0 1-1,0 0 0,-1-1 1,-1 1-1,-1 0 16,0 0-1,0 0 1,-1-1-1,1 0 1,-9 0 0,2-1 30,0 0 0,0-1 0,-19-7 0,13 3 45,1-2 1,0 0 0,1-1-1,-26-19 1,40 28-93,0-1 1,0 1 0,1-1-1,-1 0 1,0 0-1,0 1 1,0-1 0,1 0-1,-1 0 1,0 0 0,1 0-1,-1 0 1,1 0-1,-1 0 1,1 0 0,-1 0-1,1 0 1,0 0-1,-1 0 1,1 0 0,0-1-1,0 1-2,1 0-1,-1 1 1,0-1-1,1 1 1,-1-1-1,1 0 1,-1 1-1,1-1 1,-1 1-1,1-1 1,0 1-1,-1-1 1,1 1-1,0 0 1,-1-1-1,1 1 1,0 0 0,-1-1-1,1 1 1,0 0-1,0 0 1,-1 0-1,1 0 1,0 0-1,0-1 1,-1 1-1,1 1 1,0-1-1,0 0 1,0 0-1,69 0 31,-1-3 0,92-16 0,-151 16-37,-1 0 0,1-1 0,0 0 0,-1 0 1,0-1-1,0 0 0,0-1 0,0 0 0,-1 0 0,8-9 1,7-7-2,37-48 1,-56 65 6,0-1 0,0 1 0,-1-1 0,0 0 0,-1 0 0,1-1 0,-1 1 0,0 0 0,0-1 0,-1 1 0,1-8 0,-2 9-1,0 0 1,0 1-1,0-1 0,0 1 0,-1-1 0,1 1 0,-1-1 1,-1 1-1,1-1 0,0 1 0,-1 0 0,0 0 0,0 0 1,0 0-1,-1 0 0,-4-6 0,5 7 3,0 1 0,-1 0 0,1 0 1,0 0-1,-1 0 0,1 0 0,-1 0 0,0 1 0,-4-3 0,6 4-4,-1-1 0,1 1 0,0 0 0,-1 0 0,1 0 0,-1 0 0,1 0 0,-1 0 0,1 0 0,0 1 0,-1-1 0,1 0 0,-1 1 0,1-1 0,0 1 0,0-1 0,-1 1 0,1 0 0,0 0 0,0-1 0,0 1 0,0 0 0,-1 0 0,1 0 0,0 1 1,-4 4-5,0-1 0,1 0 1,0 1-1,1 0 1,-1 0-1,1 0 0,0 0 1,0 1-1,1-1 1,0 1-1,0 0 0,1-1 1,0 1-1,0 0 1,0 0-1,1 0 0,0 0 1,0 0-1,2 7 1,-1-3-13,1-1 1,1 1-1,0-1 1,0 1-1,1-1 1,1 0-1,-1-1 1,2 1 0,-1-1-1,1 0 1,13 15-1,-15-19 8,1-1 0,0 1 0,0-1 1,0 0-1,0 0 0,1 0 0,-1-1 0,1 0 0,0 0 0,0 0 0,0-1 0,1 0 0,10 3 0,-8-4 6,1-1 0,-1 0-1,0 0 1,0 0 0,0-1-1,0 0 1,0-1-1,17-5 1,4-6 15,0 0 1,-1-2-1,-1-2 0,36-26 0,-57 38-15,17-13 34,39-38 0,-5 2 36,-34 31-27,-21 19-31,1 0 0,0 0 1,0 0-1,0 1 0,0-1 0,0 1 0,1 0 0,8-4 0,-13 7-11,1 0 0,-1 0 0,1-1 0,-1 1 0,1 0 0,-1 0 0,1-1 0,-1 1 0,0 0 0,1-1 0,-1 1 1,0-1-1,1 1 0,-1-1 0,0 1 0,1 0 0,-1-1 0,0 1 0,0-1 0,0 1 0,0-1 0,1 1 0,-1-1 0,0 1 0,0-1 0,0 1 0,0-2 0,0 2-2,0 0-1,0 0 1,0 0 0,0 0 0,0-1-1,0 1 1,0 0 0,0 0-1,-1 0 1,1 0 0,0 0-1,0-1 1,0 1 0,0 0 0,0 0-1,0 0 1,0 0 0,-1 0-1,1 0 1,0-1 0,0 1-1,0 0 1,0 0 0,0 0 0,-1 0-1,1 0 1,0 0 0,0 0-1,0 0 1,-1 0 0,1 0 0,0 0-1,0 0 1,0 0 0,0 0-1,-1 0 1,1 0 0,0 0-1,0 0 1,0 0 0,0 0 0,-1 0-1,1 0 1,0 0 0,0 0-1,0 0 1,0 0 0,0 1-1,-1-1 1,1 0 0,0 0 0,0 0-1,0 0 1,0 0 0,0 0-1,0 1 1,-1-1 0,1 0 0,0 0-1,0 0 1,0 0 0,0 1-1,0-1 1,0 0 0,0 0-1,0 0 1,0 0 0,0 1 0,-2 0-1,1 1 1,-1 0 0,0-1-1,0 0 1,0 0 0,0 1-1,0-1 1,0 0 0,-4 1-1,-11 6 4,3 4 13,0 1-1,1 0 1,0 1-1,-20 29 0,33-42-15,-4 3 2,1 1 0,1 0 0,-1 0 0,1 0 0,0 0 1,0 0-1,0 0 0,1 0 0,0 1 0,0-1 0,0 1 0,1-1 0,-1 1 0,1-1 1,1 1-1,-1-1 0,3 11 0,-2-13-3,0 1 0,0-1 0,0 1 0,1-1 0,-1 0 0,1 1 0,0-1 0,0 0 0,0 0 0,0 0 0,1 0 0,-1-1 1,1 1-1,0 0 0,-1-1 0,1 0 0,0 0 0,1 0 0,-1 0 0,0 0 0,0-1 0,1 1 0,-1-1 0,1 0 0,0 0 0,6 1 0,3-2-1,-1 0 0,0 0 0,0-1 0,0 0 0,0-1 0,0-1 0,0 0 0,0 0 0,-1-1 0,0-1-1,0 0 1,0 0 0,10-8 0,-2 1-9,-2 0 1,0-1-1,-1-1 0,0 0 0,-1-2 0,21-25 0,-12 8 26,40-69-1,-55 84-7,-1 1 0,-1-2 0,0 1-1,-2-1 1,0 0 0,3-24 0,-6 14 15,0-1 1,-6-56-1,-16-57 43,4 42 64,16 96-116,0 1-1,-1-1 1,1 1 0,-1-1-1,0 1 1,-1 0-1,1-1 1,-1 1 0,0 0-1,0 0 1,0 0 0,0 0-1,-5-6 1,6 10-5,0-1 0,1 0 0,-1 1 0,1-1 0,-1 0-1,0 1 1,0-1 0,1 1 0,-1-1 0,0 1 0,0-1 0,0 1 0,1 0 0,-1-1 0,0 1 0,0 0 0,0 0 0,-2-1 0,2 2-7,0-1 1,0 1-1,0 0 1,0-1-1,0 1 1,0 0-1,0 0 1,1-1-1,-1 1 1,0 0-1,0 0 0,1 0 1,-1 0-1,0 0 1,1 0-1,-1 2 1,-2 4 0,0 0 0,0 0 0,1 0 1,0 1-1,0-1 0,1 1 0,-1 11 1,0 1-2,-1 12 1,1-1 1,3 59-1,17 63-65,-15-125 46,2 1 1,2-1 0,14 42-1,-12-44-26,-4-12 24,0-1 1,0 0 0,1 0-1,12 18 1,-17-30 18,0 0-1,0 0 1,0 0 0,0 0-1,0 0 1,0 0 0,0 0-1,0 0 1,0-1 0,1 1-1,-1 0 1,0-1 0,0 1-1,1-1 1,-1 1 0,0-1-1,1 0 1,-1 0 0,0 0-1,1 1 1,-1-1 0,0 0-1,1-1 1,-1 1-1,1 0 1,-1 0 0,0-1-1,1 1 1,-1 0 0,0-1-1,0 1 1,1-1 0,-1 0-1,0 1 1,2-2 0,5-4 12,-1 0 0,1 0 0,-1 0 0,8-9-1,-5 4-9,-2 3 16,-1-1 0,0 0-1,0 0 1,9-18 0,13-20 68,-20 35-52,-8 10-20,0 0 1,0 0 0,1 0-1,-1 0 1,0 1-1,1-1 1,-1 0 0,1 1-1,2-2 1,-4 3-15,0 0 0,1 0 0,-1-1 1,0 1-1,0 0 0,0 0 0,0 0 1,1 0-1,-1 0 0,0 0 0,0 0 1,0 0-1,0 0 0,1 0 0,-1 0 1,0 0-1,0 0 0,0 0 0,0 0 0,1 0 1,-1 1-1,0-1 0,0 0 0,0 0 1,0 0-1,0 0 0,1 0 0,-1 0 1,0 0-1,0 0 0,0 0 0,0 1 1,0-1-1,0 0 0,0 0 0,1 0 0,-1 0 1,0 0-1,0 1 0,0-1 0,0 0 1,4 13 15,0 20-20,-4-27 9,2 7 0,0-1 0,0 1 0,1-1 0,1 1-1,0-1 1,1 0 0,0-1 0,1 1 0,0-1 0,15 21 0,-20-31-3,1 0 0,-1 0 1,0 0-1,0 0 0,0 0 0,1 0 0,-1 0 0,1-1 0,-1 1 1,0 0-1,1-1 0,-1 1 0,1-1 0,0 0 0,-1 1 1,1-1-1,-1 0 0,1 0 0,-1 0 0,1 0 0,0 0 0,-1 0 1,1-1-1,-1 1 0,1 0 0,-1-1 0,1 1 0,-1-1 1,1 0-1,-1 1 0,3-3 0,3-1 9,0-1 1,0 0-1,0 0 0,8-10 1,23-19 39,-23 21-22,0 0-1,-1-1 1,-1 0-1,0-1 1,14-23-1,-21 29 5,-3 4-13,1 0 1,-1-1-1,0 1 1,-1-1-1,1 0 0,-1 0 1,0 0-1,0 0 1,-1 0-1,1-11 0,-4 8 82,-5 14-26,-4 15 1,8-13-70,1 1 1,-1-1-1,1 0 0,1 1 1,-1-1-1,1 1 1,1 0-1,-1-1 1,1 1-1,2 13 0,-2-18-9,1 0-1,0 0 0,-1-1 1,1 1-1,0 0 0,0 0 1,1-1-1,-1 1 0,1-1 1,-1 1-1,1-1 1,0 1-1,0-1 0,0 0 1,0 0-1,0 0 0,0 0 1,0-1-1,1 1 0,-1 0 1,1-1-1,0 0 0,-1 1 1,1-1-1,0 0 0,-1 0 1,1-1-1,0 1 0,0-1 1,5 1-1,-3-1 2,0 0 0,0 0 0,0 0 0,0-1 0,0 0 0,0 0 0,0-1 0,0 1 0,0-1 0,0 0 0,-1 0 0,1 0 0,8-7 0,-11 8 0,0-1 0,0 0 0,0 1 0,0-1 0,0 0 0,0-1 0,0 1 0,-1 0 0,1 0 0,-1-1 0,1 1 0,-1-1 0,0 1 0,0-1 0,0 0 0,-1 1 0,1-1 0,0 0 0,-1 1 0,0-1 0,0 0 0,0 0 0,0 0 0,0 1 0,0-1 0,-2-5 0,-2-3 8,0 1 1,0-1-1,-1 1 0,-1 0 0,0 0 1,0 1-1,-1 0 0,0 0 0,-15-15 1,16 20 25,0 1 0,0-1-1,-1 1 1,1 1 0,-1-1 0,-11-2 0,5 1 45,11 1-46,153-39-76,-53 17 14,-92 24 28,73-19-53,-69 18 48,0 0-1,0 1 0,0 0 0,0 1 0,19 2 0,-27-2 8,1 1-1,-1-1 1,0 1-1,1-1 1,-1 1 0,0 0-1,0 0 1,0 0-1,0 0 1,0 0 0,0 1-1,0-1 1,0 0-1,0 1 1,0 0-1,-1-1 1,1 1 0,-1 0-1,1 0 1,-1 0-1,2 3 1,-2-1 2,0 0-1,0 0 1,0 0-1,0 0 1,0 0-1,-1 0 1,0 1-1,0-1 1,0 0-1,0 0 1,-2 5-1,-1 6 9,-1-1 0,0 0-1,-1 0 1,0-1-1,-14 24 1,10-17 36,7-17-18,1 1 0,-1 0 0,1-1-1,-1 1 1,0-1 0,0 0-1,-5 6 1,36-64 303,4 2-255,61-77 1,-90 126-69,-1 0-1,0 0 1,1 0 0,0 0 0,0 1 0,0 0 0,0 0 0,0 0-1,1 0 1,8-4 0,-10 7-2,-2-1-5,1 1 0,0 0-1,-1-1 1,1 1 0,0 0-1,-1 0 1,1 0 0,0 0-1,-1 0 1,1 0 0,0 1-1,-1-1 1,1 0 0,0 1-1,-1 0 1,1-1 0,-1 1-1,1 0 1,-1 0 0,1-1-1,-1 1 1,0 0 0,1 1-1,-1-1 1,2 1 0,32 42 53,53 59 268,-83-98-493,-9-7-353,-2-1-3893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14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1 158 9648,'0'0'2904,"97"-10"-2488,11 8-200,37-9 0,33 3 8,-11-2 0,-24 4 80,-14-6 8,6-6 80,2-4 0,4-2-200,-2-11-8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13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15272,'0'0'2615,"75"-42"-2455,-33 21 0,5 7-96,-9 4 8,-8 8-8,-10-2 8,-4 8-80,-9 4 0,-7 4-128,-13 11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13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1 365 11952,'0'0'520,"105"-85"-368,-21 39 136,25 4 8,14-3 152,8 7 16,-8 6 24,-8 2 16,-10 1 0,-3 17 0,-11 10-288,-18-2-1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24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1175 6128,'0'0'9132,"8"-10"-8688,-6 8-420,23-29 634,26-44 1,-32 44 29,32-37 0,14-20 906,-65 87-1555,0 0 0,1 0 0,-1 0-1,1 0 1,0 1 0,-1-1-1,1 0 1,0 0 0,-1 1 0,1-1-1,0 0 1,0 1 0,0-1 0,0 1-1,0-1 1,-1 1 0,1-1-1,0 1 1,0 0 0,0-1 0,0 1-1,0 0 1,0 0 0,0 0 0,0 0-1,0 0 1,0 0 0,0 0-1,0 0 1,0 0 0,0 0 0,0 1-1,0-1 1,0 0 0,0 1 0,0-1-1,0 0 1,0 1 0,1 1-1,1 0 27,0 0-1,0 0 1,-1 1-1,1-1 0,-1 1 1,0 0-1,0-1 1,0 1-1,0 0 0,2 6 1,5 18 75,-1 1 0,-1 0 0,-2 0 0,-1 0 0,1 34 0,11 65 236,-12-99-287,-4-23-55,0 0 0,1 0 0,-1 0 0,1 0 0,0 0 0,0-1 0,1 1 0,-1 0 1,1-1-1,0 1 0,1-1 0,-1 1 0,1-1 0,5 7 0,-7-10-24,0-1 0,0 1 1,0 0-1,0-1 1,0 1-1,0-1 0,0 1 1,0-1-1,1 0 1,-1 1-1,0-1 0,0 0 1,0 0-1,0 0 0,1 0 1,-1 0-1,0 0 1,0 0-1,0 0 0,1-1 1,-1 1-1,0 0 1,0-1-1,0 1 0,0-1 1,0 1-1,0-1 1,0 1-1,0-1 0,0 0 1,0 1-1,0-1 1,0 0-1,1-2 0,3-2 24,-1 0 0,1 0 0,-1-1 0,6-11 0,8-19 48,-1-2-1,-2 1 1,-2-2 0,-1 0 0,8-52 0,-15 49 22,-5 31-39,2-1 1,-1 1 0,6-18-1,-7 28-57,0 1-1,0-1 1,0 1-1,1-1 1,-1 0 0,0 1-1,0-1 1,0 1-1,1-1 1,-1 1-1,0-1 1,1 1-1,-1-1 1,0 1-1,1-1 1,-1 1 0,1 0-1,-1-1 1,1 1-1,-1-1 1,1 1-1,-1 0 1,1 0-1,-1-1 1,1 1 0,-1 0-1,1 0 1,-1 0-1,1-1 1,0 1-1,-1 0 1,1 0-1,-1 0 1,1 0-1,0 0 1,-1 0 0,1 0-1,-1 0 1,1 1-1,0-1 1,-1 0-1,1 0 1,0 1-1,25 18 85,-10-6-73,3-2-12,1-1-1,0-1 1,1-1 0,0 0 0,33 6 0,-44-12-5,1 0 0,0-1 0,0 0 0,0-1 0,0 0 0,0-1 0,0 0 0,0-1 0,0 0 0,0-1 0,0 0 0,-1 0 0,11-6 0,-9 4 9,1-2-1,-1 0 1,0-1-1,-1 0 1,0 0 0,13-13-1,-22 18-7,1 0 0,-1 1 1,0-1-1,0 0 0,0 0 0,0-1 0,-1 1 0,1 0 0,-1 0 1,0-1-1,0 1 0,0-1 0,0 1 0,0-1 0,-1 1 0,0-1 0,0 1 1,0-1-1,0 0 0,0 1 0,-1-1 0,1 1 0,-1-1 0,0 1 1,0-1-1,-1 1 0,1 0 0,-1-1 0,-2-2 0,3 3 6,-1 0 0,0 0 0,0 0 0,0 1 0,0-1 0,-1 1 0,1 0 0,-1-1 0,1 1 0,-1 0 0,0 1 0,-4-4 0,5 5-5,0-1 0,1 0 0,-1 1-1,1 0 1,-1-1 0,0 1-1,0 0 1,1 0 0,-1 0 0,0 0-1,1 0 1,-1 0 0,0 0 0,1 0-1,-1 1 1,0-1 0,1 1 0,-1-1-1,0 1 1,1 0 0,-1 0 0,1-1-1,0 1 1,-3 2 0,-2 2 6,1 0 0,0 0 0,0 0 1,0 1-1,1 0 0,-1 0 0,1 0 0,1 0 1,-1 1-1,1-1 0,1 1 0,-1 0 0,-2 12 1,3-10-8,1 0 0,1 0 1,0 1-1,0-1 1,1 0-1,0 0 0,0 0 1,1 1-1,0-1 0,4 10 1,-2-8-3,0-1 0,1 0 0,0 0 0,1 0 0,0 0 0,0-1 0,1 0 0,0 0 0,0-1 0,1 0 0,11 9 0,-13-13 1,-1 0-1,0-1 1,1 1 0,-1-2-1,1 1 1,0 0-1,0-1 1,0 0 0,1-1-1,-1 1 1,0-1 0,0 0-1,1-1 1,-1 0-1,1 0 1,-1 0 0,0-1-1,1 1 1,-1-2 0,0 1-1,10-4 1,2-2 6,-1-1 1,0-1-1,0 0 1,-1-1-1,0-1 1,-1-1-1,-1 0 0,1 0 1,-2-2-1,0 0 1,-1 0-1,0-1 1,-1-1-1,14-25 0,-6 3 9,-1-1 0,-1-1 0,-3-1-1,-1 0 1,10-60 0,-17 68 5,-2 1 0,-1-1 0,-2 0 0,-1 1 0,-1-1 0,-2 0 0,-1 1 1,-2 0-1,-16-51 0,22 82-17,0-1 0,-1 0 0,0 1 0,1-1-1,-1 1 1,0-1 0,0 1 0,0-1 0,0 1 0,0-1 0,0 1 0,0 0 0,-3-2 0,3 2-3,1 1 1,-1 0 0,0 0 0,1-1-1,-1 1 1,1 0 0,-1 0 0,0 0-1,1 0 1,-1 0 0,0 0 0,1 0-1,-1 0 1,1 0 0,-1 1-1,0-1 1,1 0 0,-1 0 0,1 0-1,-1 1 1,1-1 0,-1 0 0,0 1-1,1-1 1,-1 1 0,-3 3 3,1-1 1,0 1-1,-1 0 0,2 0 1,-1 1-1,0-1 0,1 1 1,-3 6-1,-5 17 6,2 0-1,0 0 1,2 1-1,1 0 1,-2 36 0,4 6-16,7 74 0,-1-93-17,18 93 0,-17-125 4,2-1 0,0 1 0,1-1 0,1 0 0,1-1 0,1 0 0,18 27 0,-25-40 12,1 0 0,0-1 0,0 1 0,1 0 0,-1-1 0,1 0 0,0 0 0,0-1 0,1 1 0,-1-1-1,9 3 1,-10-4 6,1-1 0,-1 0 0,1 0-1,0-1 1,-1 1 0,1-1-1,0 0 1,-1-1 0,1 1 0,0-1-1,-1 1 1,1-2 0,-1 1-1,1 0 1,6-4 0,7-3 4,-1-2 0,-1 1-1,1-2 1,-2 0 0,0-1 0,25-25 0,-21 17 5,-1-1-1,0-1 1,-2-1 0,14-25 0,-26 41-2,-1 0 1,0 0-1,0 0 1,-1 0-1,3-15 1,-4 19 0,-1 0 0,1 1 0,-1-1 0,0 0 0,0 1 0,0-1 1,0 0-1,-1 1 0,1-1 0,-1 0 0,1 1 0,-1-1 0,0 0 0,0 1 0,0-1 0,-1 1 1,1 0-1,0-1 0,-3-2 0,3 5-4,1 0 0,-1 0 0,0-1 0,0 1 0,1 0 1,-1 0-1,0 0 0,1 0 0,-1 0 0,0 0 0,1 0 0,-1 0 1,0 0-1,1 0 0,-1 0 0,0 0 0,0 1 0,1-1 0,-1 0 0,1 0 1,-1 1-1,0-1 0,1 0 0,-1 1 0,1-1 0,-2 1 0,-16 14 46,11-8-42,0 1-1,1 0 1,0 1-1,0-1 1,1 1 0,0 0-1,-6 15 1,5-7 0,1-1 1,0 1-1,-4 29 1,8-40-4,1 0 1,0 0-1,0 0 1,0-1 0,1 1-1,0 0 1,0 0-1,0 0 1,1-1-1,0 1 1,0-1-1,1 1 1,-1-1-1,1 0 1,0 0 0,8 9-1,-8-10-7,0-1 0,0 0 0,1 1-1,-1-1 1,1-1 0,0 1 0,0 0 0,0-1 0,0 0-1,1 0 1,-1 0 0,0 0 0,1-1 0,-1 0-1,1 0 1,0 0 0,-1 0 0,1-1 0,0 0 0,-1 0-1,7 0 1,-7-1 0,1 0 0,0-1 0,0 1-1,-1-1 1,1 0 0,0 0 0,-1 0 0,0 0 0,1-1-1,-1 0 1,0 0 0,-1 0 0,1 0 0,0-1-1,-1 1 1,0-1 0,0 0 0,0 0 0,0 0-1,-1-1 1,1 1 0,-1 0 0,2-8 0,-1 3 11,0 0 0,0-1 0,-1 0 1,-1 1-1,0-1 0,0 0 0,-1 0 1,0 0-1,0 0 0,-5-19 0,1 18 10,-1-1-1,0 1 0,-1 0 1,0 1-1,-1-1 1,0 1-1,-1 0 0,-9-8 1,14 15-8,0 0 0,0 1 0,-1-1 1,1 1-1,-1 0 0,0 0 0,-3-1 1,6 2-6,0 1 0,0-1 1,0 1-1,0-1 0,0 1 1,0 0-1,0-1 0,0 1 1,0 0-1,0 0 0,0 0 1,-1 0-1,1 0 0,0 0 1,0 0-1,0 0 0,0 0 1,0 1-1,0-1 0,0 0 1,0 1-1,0-1 0,0 0 1,0 1-1,0 0 0,0-1 1,0 1-1,0-1 0,1 1 1,-3 1-1,3-1-5,0 0-1,0 0 1,0 0-1,0 0 1,0 0-1,0 0 1,0 0-1,1 0 0,-1 0 1,0-1-1,0 1 1,1 0-1,-1 0 1,1 0-1,-1 0 1,1-1-1,-1 1 1,1 0-1,-1 0 1,1-1-1,-1 1 1,1 0-1,0-1 1,0 1-1,-1-1 1,2 1-1,23 19-24,-23-19 22,5 4-1,1-1 0,-1 0 0,1-1 0,0 0 0,0 0 0,1 0-1,-1-1 1,0 0 0,1-1 0,-1 0 0,1 0 0,-1-1 0,1 0 0,0-1 0,-1 1-1,1-2 1,-1 1 0,16-6 0,2-2-4,-1-1-1,0-1 1,0-1 0,37-26-1,23-25 7,-37 26 0,-22 15 21,-20 16-12,0 1 1,1 0 0,0 0 0,0 0 0,0 0 0,9-3-1,-16 8-6,1 0-1,-1 0 0,0 0 1,1 0-1,-1 0 0,0 0 0,0 0 1,1 0-1,-1 0 0,0 0 0,0 0 1,1 1-1,-1-1 0,0 0 1,0 0-1,1 0 0,-1 0 0,0 0 1,0 1-1,1-1 0,-1 0 0,0 0 1,0 0-1,0 1 0,1-1 1,-1 0-1,0 0 0,0 1 0,0-1 1,0 0-1,0 0 0,0 1 0,0-1 1,1 0-1,-1 1 0,0-1 1,0 0-1,0 0 0,0 1 0,0-1 1,0 0-1,0 1 0,0-1 0,-1 0 1,1 0-1,0 1 0,0-1 0,0 0 1,0 0-1,0 1 0,-1-1 1,-4 17 120,0-11-101,0 0 0,-1-1 0,0 1 0,0-1 0,0 0 0,-12 6 0,-46 23 17,33-19-27,25-13-9,1 0 0,0 1-1,0 0 1,0 0 0,1 0 0,-1 1-1,1-1 1,0 1 0,0 0 0,0 0-1,0 0 1,1 1 0,-1 0 0,1-1-1,0 1 1,-3 8 0,3-4 3,1-7-4,1 0 0,0 0 0,1 0 0,-1 0 0,0 0 0,1 0 0,-1 0 0,1 0 0,-1 0 0,1 0-1,0 1 1,0-1 0,0 0 0,0 0 0,1 0 0,-1 0 0,0 1 0,1-1 0,0 0 0,-1 0 0,1 0 0,1 2-1,1 2-1,0 0-1,1-1 0,-1 1 0,1-1 0,1 1 0,-1-1 0,1-1 0,-1 1 0,1-1 1,1 0-1,10 7 0,-7-6 4,1 0 1,0-1-1,0 0 1,0-1 0,0 0-1,21 3 1,-12-4 0,0-1 1,-1-1-1,1 0 1,0-2-1,0 0 1,0-1-1,-1 0 1,19-8-1,-23 6-2,0-1 0,0 0-1,-1-1 1,0-1 0,19-15 0,53-52 20,-69 59-8,-8 8 5,-1-1 0,1 0 0,-2 0 0,1 0 0,-2-1 0,1 0 0,-1 0-1,5-15 1,-10 20 24,-3 5 37,-3 10-21,-3 18-37,6-19-9,0 1 0,0-1 0,1 1 0,0-1 0,1 1 0,0 16 0,1-20-4,1 0-1,-1 0 1,1 0-1,1 0 1,-1 0 0,1 0-1,0 0 1,0-1-1,1 1 1,0-1-1,4 7 1,-5-10-3,0 0 0,0 0 0,0 0 0,0-1-1,0 1 1,0 0 0,1-1 0,-1 1 0,1-1 0,-1 0 0,1 0 0,0 0 0,-1 0-1,1 0 1,0-1 0,0 1 0,-1-1 0,1 0 0,0 0 0,0 0 0,0 0 0,-1 0-1,1-1 1,0 1 0,5-2 0,3-1-2,0 0 1,1 0-1,-1-1 0,-1-1 1,1 0-1,-1 0 0,0-1 1,0 0-1,0-1 0,-1 0 1,0 0-1,0-1 0,-1 0 1,0-1-1,7-10 0,0-1 9,-2 0-1,0-1 1,-1-1-1,-2 0 1,0 0-1,-1-1 1,11-46-1,-4-11 76,-3 0-1,-4-1 0,-2-159 1,-7 230-57,-1-1 0,0 1 0,0 0 0,-1 0 0,0-1 0,-1 1 0,-4-11 0,3 21 36,-1 7-44,-5 17-23,-2 13-4,1 0-1,3 0 0,1 1 1,2 0-1,-1 54 1,6-37-27,2 1 0,3-1 0,13 62 1,-15-102 11,1 0 1,0-1 0,0 0-1,12 24 1,-15-35 14,1 0 1,0 0-1,0 0 0,0 0 1,0 0-1,1 0 0,-1 0 0,1-1 1,-1 1-1,1-1 0,0 0 1,0 0-1,0 0 0,1 0 1,-1 0-1,0-1 0,1 1 1,-1-1-1,0 0 0,1 0 1,0 0-1,-1-1 0,1 1 0,3-1 1,1 0 1,-1 0 0,1 0 0,0-1 0,-1 0 0,1 0 0,-1-1 0,1 0 0,-1 0 0,0-1 0,0 0 0,0 0 1,0-1-1,-1 0 0,1 0 0,-1-1 0,0 1 0,0-1 0,-1-1 0,6-5 0,0-3 29,-1-1 0,0 0 0,-1 0 0,12-30 0,-11 23 121,20-31 0,-30 77-32,0-13-102,0 20 3,-1-2-9,1 1 0,2-1 0,0 1 1,2-1-1,10 37 0,-13-63-7,0 1 0,1 0 1,-1-1-1,1 1 0,0-1 0,0 0 1,0 1-1,0-1 0,1 0 1,3 3-1,-5-5 1,0 0 1,1 0-1,-1 0 0,0-1 0,1 1 1,-1 0-1,1-1 0,-1 1 1,1-1-1,-1 0 0,1 1 1,-1-1-1,1 0 0,-1 0 1,1 0-1,-1 0 0,1 0 1,0 0-1,-1-1 0,1 1 1,-1 0-1,1-1 0,-1 1 0,1-1 1,-1 0-1,0 1 0,1-1 1,1-1-1,12-9 23,0-1-1,-1 0 1,-1-1 0,1 0-1,-2-1 1,0 0 0,10-17-1,-3 6 74,25-26 0,-43 50-93,-1 1-1,0-1 0,0 1 0,0 0 1,1-1-1,-1 1 0,0 0 0,0-1 1,1 1-1,-1 0 0,0-1 0,1 1 1,-1 0-1,0 0 0,1-1 0,-1 1 1,1 0-1,-1 0 0,0 0 0,1 0 1,-1-1-1,1 1 0,-1 0 0,1 0 1,-1 0-1,0 0 0,1 0 0,-1 0 1,1 0-1,-1 0 0,1 0 0,-1 0 1,0 1-1,1-1 0,-1 0 1,1 0-1,-1 0 0,0 0 0,1 1 1,-1-1-1,1 0 0,-1 0 0,0 1 1,1-1-1,-1 0 0,0 0 0,0 1 1,1-1-1,-1 0 0,0 1 0,0-1 1,1 1-1,-1-1 0,0 0 0,0 1 1,0-1-1,0 1 0,0-1 0,1 1 1,-1-1-1,0 0 0,0 1 0,0 0 1,2 33 20,-2-31-19,-1 35 18,-3 1 0,-1-1 0,-1 0-1,-15 46 1,-62 146 104,77-215-98,-1 1 0,0-1-1,-2 0 1,1-1 0,-20 24 0,28-37-27,-1-1 1,1 0-1,0 1 0,-1-1 1,1 1-1,-1-1 1,1 0-1,-1 0 1,1 1-1,0-1 0,-1 0 1,1 0-1,-1 1 1,1-1-1,-1 0 0,1 0 1,-1 0-1,1 0 1,-1 0-1,1 0 1,-1 0-1,1 0 0,-1 0 1,1 0-1,-1 0 1,1 0-1,-1 0 1,1 0-1,-1 0 0,1 0 1,-1-1-1,1 1 1,-1 0-1,1 0 1,-1-1-1,1 1 0,-1 0 1,1-1-1,0 1 1,-1 0-1,1-1 0,0 1 1,-1-1-1,1 1 1,0 0-1,0-1 1,-1 1-1,1-1 0,0 0 1,-2-2 10,1 0 0,-1 0 0,1-1 0,0 1 0,0 0 0,0-7 0,0-3 5,1 0 0,1 0-1,0 0 1,1 0 0,5-20 0,23-63 36,-23 75-45,1 2 0,1-1 1,1 1-1,1 1 0,0 0 0,2 0 0,0 1 0,1 1 1,0 0-1,32-26 0,20-11-35,2 3 0,2 2 0,110-54 0,-158 93 28,-18 8-15,1-1 0,-1 1 0,0-1 0,0 0 0,0-1 0,0 1 0,0-1 1,0 1-1,-1-1 0,1 0 0,3-5 0,-8 8-66,1-1-1,-1 1 1,0 0 0,0-1-1,0 1 1,1 0 0,-1 0-1,0 0 1,0-1-1,0 1 1,0 0 0,1 0-1,-1 0 1,0 0 0,0 0-1,-1 1 1,-1-1-21,-16 0-4252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24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1 240 14776,'0'0'941,"12"-5"-412,194-61 896,292-73 473,-471 130-1548,1 2-1,45-6 1,-72 13-307,1 0-1,-1 0 1,0-1-1,0 1 1,0 0 0,0 0-1,1 0 1,-1 0-1,0 1 1,0-1 0,0 0-1,0 0 1,0 1-1,0-1 1,3 2 0,-4-2-131,-1 0 1,1 1 0,0-1 0,0 1-1,0-1 1,0 0 0,-1 1-1,1-1 1,0 1 0,0-1 0,-1 0-1,1 1 1,0-1 0,0 0 0,-1 0-1,1 1 1,-1-1 0,1 0-1,0 0 1,-1 1 0,1-1 0,0 0-1,-1 0 1,1 0 0,-1 0-1,1 1 1,0-1 0,-1 0 0,1 0-1,-1 0 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4:24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14672,'0'0'1296,"95"-34"-848,-33 16-1,5 5-159,2 7 0,1 2-48,-9 8 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6728,'0'0'304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3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71 4120,'0'0'5785,"-1"-11"-5428,-2-31-2,1 24 4053,-5 33-3355,-41 180 602,32-120-786,16-75-853,0 0 0,0 0 0,0 1 1,-1-1-1,1 0 0,0 1 0,0-1 0,0 0 0,0 1 0,0-1 0,0 0 1,0 1-1,-1-1 0,1 0 0,0 1 0,0-1 0,0 0 0,1 1 0,-1-1 1,0 1-1,0-1 0,0 0 0,0 1 0,0-1 0,0 0 0,0 1 0,1-1 1,-1 0-1,0 0 0,0 1 0,0-1 0,1 0 0,-1 1 0,0-1 0,1 0 1,14-3 222,25-23-153,-30 19-3,2-1-35,0 0-1,1 1 0,1 1 0,-1 0 1,1 0-1,0 2 0,0 0 0,28-5 1,-35 10-29,0-1 0,0 1 0,0 0-1,0 1 1,0-1 0,-1 2 0,1-1 0,11 6 0,-4-2 3,-10-4-12,1 1-1,-1-1 1,0 1 0,0 0 0,0 0 0,0 1 0,0-1 0,-1 1-1,0 0 1,0 0 0,0 0 0,0 0 0,0 0 0,-1 1 0,0-1 0,0 1-1,0-1 1,0 1 0,-1 0 0,0 0 0,1 9 0,0 0 37,-1 0 1,0 0-1,-1 0 1,-1 0-1,0 0 1,-6 24-1,6-32-18,-2 0-1,1 0 1,-1 0 0,0 0-1,0 0 1,0-1 0,-1 0-1,0 1 1,0-1 0,0-1-1,-1 1 1,0-1 0,0 1 0,-8 4-1,3-2 26,0-1 0,0 0 0,-1-1 0,1 0 0,-1-1 0,0 0-1,-13 2 1,-101 14 504,123-19-542,0-1 0,0 0 1,0 0-1,0 1 0,0-1 1,0 0-1,1-1 0,-1 1 1,0 0-1,0-1 0,0 1 1,0-1-1,0 1 0,-3-3 1,5 3-165,-1-1 0,0 0 0,1 0 0,-1 0 1,1 0-1,-1 0 0,1 0 0,0 0 0,-1 0 1,1 0-1,0 0 0,0 0 0,0 0 0,0 0 1,0 0-1,0 0 0,0 0 0,0 0 0,0-1 0,0 1 1,0 0-1,1-1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3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6520,'0'0'10113,"12"-1"-9835,98 5 480,-79-3-458,36-4 0,-40 1-50,1 1 0,31 3 0,-53-1-181,16 1 378,35 0-1,-52-2-358,-1 0-1,1 0 1,-1-1 0,1 1 0,-1-1-1,1-1 1,-1 1 0,0 0-1,0-1 1,0 0 0,0 0 0,0 0-1,0-1 1,5-3 0,-8 5-229,2-4-2401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3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8840,'0'0'10350,"10"-1"-10205,-6 1-144,-1 0 0,1-1 0,-1 1 0,1-1 0,-1 0 0,0 0 0,1 0 0,-1-1 0,0 1 0,0-1 0,0 0 0,4-3 0,-5 4-198,-1 0 1,0 0-1,0-1 0,0 1 1,0-1-1,0 1 1,0-1-1,0 0 1,-1 1-1,1-1 0,0-2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3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7024,'0'0'2217,"0"10"-1740,30 359 3742,-11-135-2130,-8-67-420,-10-116-442,-1-50-1038,-1-11 401,9-6-3258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1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13560,'0'0'408,"-63"2"-88,51-4 392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19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1676 7736,'0'0'2164,"11"-10"-1718,165-152 1112,-146 132-1172,-2-1 0,-2-1 1,-1-1-1,-1-2 1,-2 0-1,-1-1 0,-2-1 1,-2-1-1,19-58 1,-30 76 393,18-37 1,-26 63-577,1 1 1,0 0-1,0 0 0,1 0 1,-1 0-1,2 8 1,5 54-92,-3-51-61,1 0 1,0 0 0,1-1-1,1 0 1,1 0 0,17 31-1,-20-41-39,0-1 0,1 0 0,0 0 0,0 0 0,1-1 0,-1 1-1,1-1 1,0 0 0,1-1 0,-1 0 0,1 0 0,0 0 0,0-1 0,0 0 0,0 0-1,0-1 1,1 0 0,14 2 0,-2-2 7,-1-1-1,1-1 1,-1-1-1,0-1 1,1 0 0,-1-2-1,0 0 1,0-1-1,-1-1 1,1-1-1,-1 0 1,-1-1 0,25-16-1,-29 16 10,-1 0-1,0-1 1,-1 0-1,0-1 1,0 0 0,-1 0-1,0-2 1,-1 1-1,0-1 1,-1 0 0,0-1-1,-1 0 1,-1 0-1,0 0 1,0-1 0,-2 0-1,1 0 1,2-19-1,-5 13 56,0-1 0,-3-38 0,1 51-51,-1 0 0,0 0 1,-1 0-1,0 0 1,0 0-1,-1 0 0,0 1 1,-1-1-1,1 1 1,-6-7-1,8 12-20,0 1-1,-1-1 1,1 1-1,0-1 1,-1 1-1,1 0 1,-1 0-1,0 0 1,1 0-1,-1 0 1,0 0-1,0 0 1,1 1-1,-1-1 1,0 0-1,0 1 1,0 0-1,0-1 1,0 1-1,0 0 1,0 0-1,0 0 1,0 0-1,0 1 1,0-1-1,1 0 1,-1 1-1,0-1 1,0 1-1,0 0 1,0 0-1,1 0 1,-1 0-1,-3 2 1,-4 2 11,0 1 0,1 1 1,0 0-1,0 0 1,-7 8-1,0 2-10,2 0-1,0 1 1,1 0 0,1 1-1,1 0 1,0 1 0,2 0-1,-12 40 1,15-42-25,1 0 1,1 0-1,0 0 1,1 0-1,2 0 0,-1 1 1,2-1-1,1 0 1,0 1-1,10 34 1,-11-47 8,1-1 0,0 1 0,0-1 0,1 0 0,0 1 0,0-1 0,0-1 0,0 1 0,1 0 0,0-1 0,0 0 0,0 0 0,0 0 0,1 0 0,-1 0 0,1-1 0,0 0 0,0 0 0,0-1 0,1 1 0,-1-1 0,1 0 0,-1 0 0,1-1 0,0 0 0,-1 0 0,1 0 0,0-1 0,0 0 0,6 0 0,8-2 25,0-1-1,0 0 1,0-2-1,-1 0 1,1-1-1,-2-1 1,27-14-1,428-258 466,-453 265-453,-9 7-17,10-7 37,38-19 1,-53 31-36,0-1-1,0 1 1,0 0 0,0 0-1,0 1 1,0-1-1,1 2 1,-1-1 0,0 0-1,1 1 1,-1 1-1,7 0 1,-11-1-16,0 0 1,0 1-1,0-1 1,-1 1-1,1 0 1,0-1-1,0 1 1,-1 0-1,1 0 0,0 0 1,-1 0-1,1 0 1,-1 0-1,0 1 1,1-1-1,-1 0 1,0 1-1,0-1 1,1 1-1,-1-1 0,0 1 1,-1 0-1,1-1 1,0 1-1,0 0 1,-1 0-1,1 0 1,-1-1-1,1 5 0,-1-4-3,0 0 0,-1 0 0,1 0 0,0 0-1,-1 0 1,0 0 0,1 0 0,-1 0-1,0 0 1,0 0 0,0 0 0,0-1-1,0 1 1,0 0 0,-1-1 0,1 1-1,-1-1 1,1 1 0,-1-1 0,1 1-1,-1-1 1,0 0 0,0 0 0,1 0-1,-1 0 1,0 0 0,-3 0 0,-32 10 40,-48 9 0,45-12-1,-45 15 0,57-13-18,1 1 0,0 2-1,0 0 1,2 2-1,0 1 1,1 1 0,0 1-1,-27 27 1,47-41-12,0 0-1,1 1 1,-1-1 0,1 1-1,0 0 1,0 0-1,1 0 1,0 0 0,-1 0-1,2 1 1,-3 6 0,4-10-8,0 0 1,0 0 0,0-1-1,0 1 1,0 0 0,0 0-1,0 0 1,1-1 0,-1 1-1,1 0 1,-1-1 0,1 1-1,0 0 1,0-1 0,0 1-1,1 1 1,-1-1-1,1 0 0,0 0 0,1 0 0,-1-1 0,0 1 0,0-1-1,1 1 1,-1-1 0,1 0 0,-1 0 0,1 0 0,-1 0 0,4 1 0,5 0 1,-1 0 0,1-1 0,0 0 0,-1-1 0,1 0 1,0 0-1,-1-1 0,1-1 0,-1 0 0,1 0 0,-1-1 0,0 0 0,0-1 0,0 0 0,-1-1 0,1 0 1,-1 0-1,0-1 0,0 0 0,9-9 0,-2 0 34,0 0 1,-1-1-1,0-1 0,-1 0 1,-1-1-1,-1 0 1,-1-1-1,18-39 0,-26 45 57,-6 10-9,1 4-79,1 0 1,0 0-1,0 0 0,-1 0 1,1 0-1,0 0 0,0 1 1,0-1-1,0 0 0,0 1 1,-1 0-1,-2 6-2,1-1 0,-1 1 0,1-1 0,1 1 0,-1 0 0,2 0 0,-1 0 0,1 1 0,0-1 0,0 0 0,1 0 0,1 12 0,-1-15-3,1-1 1,0 1 0,0 0-1,0 0 1,0-1-1,1 1 1,0-1 0,0 1-1,0-1 1,1 0 0,-1 1-1,1-1 1,0 0 0,0-1-1,0 1 1,1-1-1,-1 1 1,1-1 0,0 0-1,0 0 1,0-1 0,5 3-1,-1-1 2,1-1 0,-1-1 0,1 0-1,0 0 1,-1-1 0,1 0 0,0 0-1,0-1 1,0 0 0,0 0 0,17-4 0,6-3 23,58-21 0,-67 20-20,93-38 125,182-100 0,-145 66-10,-141 74-101,-11 4-17,1 1 0,-1 0 1,1 0-1,0 0 1,0 0-1,0 0 0,0 0 1,-1 0-1,1 1 1,0-1-1,0 1 0,0-1 1,0 1-1,4 0 1,-15 16 36,-10 7-12,-2 0 0,-39 32 0,43-41-22,0 1 0,1 0-1,1 1 1,1 0 0,0 2 0,-22 36 0,34-51-7,0 0 0,1 1 1,-1-1-1,1 1 0,0-1 0,1 1 0,-1-1 1,0 1-1,1-1 0,0 1 0,0 0 1,0-1-1,0 1 0,0-1 0,1 1 0,0 0 1,0-1-1,0 1 0,0-1 0,0 0 0,1 1 1,-1-1-1,1 0 0,0 0 0,0 0 1,0 0-1,0 0 0,1 0 0,-1-1 0,1 1 1,0-1-1,0 0 0,-1 0 0,2 0 1,-1 0-1,0 0 0,0 0 0,0-1 0,1 0 1,6 2-1,4 1 3,1-2 0,0 0 0,0 0 0,0-2 0,0 1 0,0-2 0,1 0 0,-2-1 0,1-1 1,0 0-1,0-1 0,-1 0 0,0-1 0,22-11 0,-3-1 12,-1-1 1,0-1 0,-2-2-1,53-47 1,-51 37-7,-2-1 1,-1-2-1,37-54 1,61-122 18,-115 189-23,47-91 72,-5-3 0,-6-2 0,-4-2 0,36-162 0,-71 248-59,-2 0 0,4-51 0,-11 83-17,0 1 0,1-1 1,-1 0-1,0 0 0,0 0 0,0 0 0,0 0 1,0 0-1,0 0 0,0 0 0,-1 0 0,1 0 1,0 0-1,0 1 0,-1-1 0,1 0 0,-1 0 1,1 0-1,0 0 0,-1 1 0,0-1 0,1 0 1,-2-1-1,1 2-1,1 0-1,-1 0 1,0 0 0,0 0 0,0 1 0,0-1 0,1 0-1,-1 0 1,0 0 0,0 1 0,0-1 0,1 0 0,-1 1-1,0-1 1,1 1 0,-1-1 0,0 1 0,1-1-1,-1 1 1,0 0 0,-7 7-11,0 1 0,-10 14-1,17-23 14,-19 30-26,1 0 0,2 1 1,-23 55-1,-26 106-64,41-97 28,3 0 0,5 2 0,4 0 0,-1 163 0,13-210 28,0-19 14,1 0-1,1 0 1,1 0 0,13 57-1,-14-86 21,0 1-1,-1-1 0,1 0 0,0 0 1,0 1-1,0-1 0,0 0 1,0 0-1,1 0 0,-1 0 1,1-1-1,-1 1 0,1 0 0,0-1 1,-1 1-1,1-1 0,0 1 1,0-1-1,0 0 0,0 0 1,0 0-1,1 0 0,-1 0 1,0 0-1,0-1 0,1 1 0,-1-1 1,0 1-1,1-1 0,-1 0 1,0 0-1,1 0 0,-1 0 1,0 0-1,1-1 0,3 0 0,4-2 13,0-1 0,-1 1-1,1-2 1,-1 1-1,0-1 1,0 0 0,8-7-1,14-13 62,-2-1 1,38-43-1,-35 35 1,-16 18 2,29-24 0,-45 39-74,1 1-1,-1-1 0,1 1 1,0-1-1,-1 1 0,1-1 1,0 1-1,-1 0 0,1-1 1,0 1-1,0 0 0,-1-1 1,1 1-1,0 0 0,0 0 1,0 0-1,-1 0 0,1 0 1,0 0-1,0 0 0,0 0 1,1 0-1,-1 1 0,-1-1-1,1 1 1,-1-1 0,1 1-1,0-1 1,-1 1 0,0 0-1,1-1 1,-1 1 0,1 0-1,-1-1 1,0 1 0,1 0-1,-1 0 1,0-1-1,0 1 1,0 0 0,1 1-1,-1 6 5,1 0-1,-1 0 0,-2 13 1,1-15-5,-3 43 5,-2 10 3,2 59 0,5-112-9,-1 1 0,1 0 0,0-1 0,0 1 0,4 10 0,-4-16 0,-1 1 0,1-1 0,0 1 0,-1-1 0,1 1 0,0-1 0,0 0 0,0 1 0,0-1 0,0 0 0,0 0 0,0 0 0,1 0 0,-1 0 0,0 0 0,1 0 0,-1 0 0,0 0 0,1 0 0,-1-1 0,1 1 0,-1-1 0,1 1 0,0-1 0,-1 1 0,1-1 0,-1 0 0,1 0 0,2 0 0,5-2 1,0 1-1,-1-2 1,0 1 0,1-1-1,-1-1 1,0 1-1,-1-1 1,12-8-1,58-46 16,-66 50-13,14-15 25,-1-1-1,-1 0 1,22-32-1,25-27 79,-61 73-74,0 0 0,-1 0-1,8-15 1,-55 79 11,24-35-41,1 1 0,0 0 0,-13 28 0,24-42-8,0 0 0,1-1 0,0 1 0,0 0 0,1 0 0,0 0 0,0 0 0,0 1 0,1-1 0,-1 0 0,2 0-1,-1 0 1,1 1 0,0-1 0,0 0 0,0 0 0,1 0 0,2 6 0,-2-9 2,-1 0 0,1 0 0,0 0 0,0-1 0,0 1 0,1 0 0,-1-1 0,0 1 0,1-1 0,0 0 0,0 0 0,-1 0 0,1 0 0,0-1 0,0 1 0,1-1 0,-1 1 1,0-1-1,0 0 0,1-1 0,-1 1 0,1 0 0,-1-1 0,0 0 0,1 0 0,-1 0 0,4 0 0,1-1 9,0 0 0,0 0 1,0-1-1,0 0 0,-1-1 0,1 1 1,-1-1-1,0-1 0,1 1 0,9-8 1,-10 6 2,-1 0 0,0 0 0,0-1 0,0 0 0,-1 0 0,1 0 0,-2-1 0,1 1 1,-1-1-1,0-1 0,0 1 0,-1 0 0,0-1 0,0 0 0,-1 1 0,0-1 0,0 0 0,-1 0 1,0 0-1,0 0 0,-1-1 0,0 1 0,-1 0 0,-1-10 0,1 13-1,0-1-1,-1 1 0,0-1 0,0 1 1,0 0-1,0 0 0,-1 0 1,0 0-1,0 1 0,0-1 1,-1 1-1,1 0 0,-1 0 1,0 0-1,-6-4 0,4 3 3,-1 1 1,0 0-1,0 1 0,0-1 0,0 1 1,-1 1-1,1-1 0,-1 1 0,0 1 1,-8-2-1,-4 1 6,-7-2 5,-29 0 1,108-7-20,-19 2-1,13-2 0,211-40 0,-248 50-1,1 0-10,0 0 0,1 0 0,20 2 0,-29-1 10,0 0-1,0 0 1,0 1-1,0-1 0,0 1 1,0-1-1,0 1 1,0 0-1,0 0 0,-1 0 1,1 0-1,0 0 1,-1 0-1,1 0 0,0 1 1,-1-1-1,0 0 1,1 1-1,-1 0 0,0-1 1,0 1-1,1 0 1,-1-1-1,-1 1 0,1 0 1,1 3-1,0 4-2,-1 0 0,0 0 0,-1-1 0,1 1 0,-2 0 0,1 0 0,-1 0 0,-1 0 0,-2 10 0,-29 80-43,28-86 45,3-8 3,-5 10 4,7-15-5,0 1 0,0-1 0,0 0 1,0 0-1,0 0 0,0 1 0,0-1 0,0 0 0,0 0 1,0 0-1,0 0 0,0 1 0,0-1 0,0 0 0,0 0 1,0 0-1,0 1 0,0-1 0,0 0 0,0 0 0,0 0 1,0 0-1,0 1 0,0-1 0,1 0 0,-1 0 0,0 0 1,0 0-1,0 1 0,0-1 0,0 0 0,1 0 0,-1 0 0,0 0 1,0 0-1,0 0 0,0 0 0,1 0 0,-1 1 0,0-1 1,0 0-1,0 0 0,0 0 0,1 0 0,-1 0 0,0 0 1,0 0-1,0 0 0,1 0 0,-1 0 0,0 0 0,0 0 1,0 0-1,0 0 0,1-1 0,-1 1 0,0 0 0,0 0 1,0 0-1,1 0 0,9-5 6,0-1 0,0 1 1,0-2-1,-1 1 0,0-1 1,0-1-1,12-13 0,2 0 8,143-124 85,-163 142-95,1 0 1,-1 1-1,1-1 1,-1 1-1,1 0 1,7-3-1,-10 5-4,0 0 0,0 0-1,0 0 1,0-1 0,-1 1-1,1 0 1,0 0 0,0 1-1,0-1 1,0 0 0,0 0-1,0 0 1,0 1 0,0-1-1,0 0 1,-1 1 0,1-1-1,0 0 1,0 1 0,0 0-1,-1-1 1,1 1 0,0-1-1,-1 1 1,1 0 0,0-1-1,-1 1 1,1 0 0,-1 0-1,1-1 1,-1 1 0,1 0 0,-1 0-1,0 0 1,1 1 0,4 12-3,-1 0-1,-1 1 1,0-1 0,1 24 0,-3-21-7,1-1-1,1 1 1,9 29-1,-10-40 12,0-1 0,1 0 1,-1 0-1,1 0 0,0 0 0,1-1 0,-1 1 0,1-1 0,0 1 0,0-1 0,0 0 0,0-1 1,10 7-1,-11-8 4,1-1-1,0 1 1,-1-1 0,1 0 0,0 0 0,0 0 0,0 0-1,0-1 1,0 1 0,0-1 0,0 0 0,0-1 0,-1 1 0,1-1-1,0 1 1,0-1 0,0 0 0,0 0 0,0-1 0,6-3 0,2-1 13,0-2 0,-1 0 0,1 0 0,-1-1 0,-1 0 0,0-1 1,0 0-1,-1-1 0,0 0 0,7-12 0,10-20 64,30-66 0,-33 62-23,88-162 281,-103 198-300,-8 11-39,0 0 1,1 0-1,-1 0 0,0 0 0,0 0 0,0 0 1,0 0-1,0 0 0,0 0 0,1 0 1,-1 0-1,0 0 0,0 0 0,0 0 1,0 0-1,0 0 0,0 0 0,1 0 1,-1 0-1,0 0 0,0 0 0,0 0 1,0 0-1,0 0 0,0 0 0,1 0 0,-1 0 1,0 1-1,0-1 0,0 0 0,0 0 1,0 0-1,0 0 0,0 0 0,0 0 1,0 0-1,1 1 0,-1-1 0,0 0 1,0 0-1,0 0 0,0 0 0,0 0 0,0 3 8,1 0-1,-1 1 0,0-1 0,1 0 1,-2 0-1,1 0 0,-1 3 0,-90 485 36,89-483-33,-7 28 34,9-34-37,-1-1 0,1 1 0,-1-1 0,0 1 1,1-1-1,-1 1 0,0-1 0,0 0 0,0 0 0,0 1 1,0-1-1,0 0 0,0 0 0,0 0 0,-1 0 0,1 0 1,0 0-1,-3 1 0,3-2-2,0 0 1,0 0-1,0-1 1,0 1-1,-1 0 1,1-1-1,0 1 0,0 0 1,0-1-1,0 1 1,0-1-1,0 0 1,0 1-1,0-1 1,0 0-1,0 0 1,0 1-1,0-1 0,0 0 1,1 0-1,-1 0 1,0 0-1,1 0 1,-1 0-1,1 0 1,-1 0-1,1 0 1,-1-1-1,1 1 0,-1-1 1,-10-37 145,4 10-23,-2-22 88,9 48-205,0-1 1,0 1 0,0-1 0,1 1-1,-1 0 1,1-1 0,0 1-1,0 0 1,0-1 0,0 1-1,1 0 1,2-6-1,-2 7-8,0 1 0,0-1-1,0 0 1,0 1-1,0-1 1,0 1-1,0 0 1,0 0-1,0-1 1,1 2-1,-1-1 1,0 0-1,1 0 1,-1 1-1,1-1 1,-1 1-1,1 0 1,-1-1-1,5 2 1,7-1 3,1 1 1,16 3-1,-12-1-12,55 7-14,-40-5-7,1-1 0,65 0 0,-74-8 144,-25 4-200,-1 0 0,0 0 0,1 0 0,-1 0 0,1 0 0,-1-1 0,0 1 0,1 0 0,-1 0 0,0 0 0,1 0 0,-1 0-1,0-1 1,1 1 0,-1 0 0,0 0 0,1 0 0,-1-1 0,0 1 0,0 0 0,1-1 0,-1 1 0,0 0 0,0-1 0,0 1 0,1 0 0,-1-1-1,0 1 1,0 0 0,0-1 0,0 1 0,0 0 0,0-1 0,1 1 0,-1 0 0,0-1 0,0 1 0,0-1 0,0 1 0,-1 0 0,1-1 0,0 1-1,0-1 1,0 1 0,0 0 0,0-1 0,0 1 0,0 0 0,-1-1 0,1 1 0,0-1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3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6728,'0'0'5102,"0"-10"-4580,0 3-427,0 3-34,0 0 0,0-1 0,0 1 0,1 0 0,0 0 0,-1-1 0,2 1 0,-1 0 0,0 0 0,1 0 0,0 0 0,0 0 0,0 1 0,5-8 0,-1 4 92,11-13 623,40-36 1,-51 51-630,0 0 0,1 1 0,0-1-1,0 1 1,0 1 0,0-1 0,1 1 0,-1 0 0,1 1-1,0 0 1,8-1 0,-14 2-107,1 1 0,0 0-1,-1 0 1,1 0 0,0 1-1,-1-1 1,1 0 0,0 1-1,-1 0 1,1 0 0,-1 0 0,1 0-1,-1 0 1,1 0 0,-1 0-1,0 1 1,0 0 0,1-1-1,-1 1 1,0 0 0,0 0 0,-1 0-1,1 0 1,0 0 0,-1 0-1,1 1 1,-1-1 0,0 0-1,0 1 1,0-1 0,0 1 0,1 3-1,1 5 22,0 1-1,-1-1 1,-1 0-1,0 1 1,0-1-1,-1 14 0,-4 22 86,-1 0 0,-3-1-1,-1 0 1,-3 0 0,-1-1-1,-2-1 1,-35 69 0,24-62 25,12-25 60,1 1 0,-18 54 0,30-80-201,1 0 0,-1 0 1,1 1-1,-1-1 0,1 0 0,0 1 1,0-1-1,-1 0 0,1 1 1,0-1-1,0 0 0,0 1 0,1-1 1,-1 2-1,1-2-9,1-1 0,-1 1 0,0-1 0,0 0 0,1 0 0,-1 0 0,0 0 0,0 1-1,1-2 1,-1 1 0,0 0 0,0 0 0,1 0 0,-1 0 0,2-2 0,91-21 418,-71 16-282,0 0 0,0 2 1,0 1-1,39-2 0,-49 8-53,-8 1-3000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3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5624,'0'0'16071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4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142 267 4512,'0'0'3896,"-6"10"-3608,-10 21-45,1 0 0,2 1 1,-10 36-1,0 41 535,4 2 0,-7 212 1,26-263 465,0-60-1006,0-27 678,0-16-706,0-107 529,20-163 0,-17 292-669,1-1 0,0 1 0,2 0 0,0 1 0,2-1-1,0 1 1,1 1 0,1 0 0,1 0 0,0 1 0,28-33 0,-36 47-55,3-2 16,0 0 1,-1 0-1,2 0 1,11-8-1,-17 13-23,1 0-1,0 0 0,0 0 1,0 1-1,0-1 1,0 0-1,0 1 1,0-1-1,0 1 1,0 0-1,0-1 1,0 1-1,0 0 0,0 0 1,0 1-1,0-1 1,0 0-1,0 1 1,0-1-1,0 1 1,0-1-1,0 1 1,0 0-1,2 1 0,3 4 12,0-1 0,0 1 0,-1 0 0,0 0 0,0 1 0,0 0-1,-1 0 1,0 0 0,0 0 0,-1 1 0,0 0 0,0 0-1,3 11 1,4 14 27,-2 0 0,6 37 0,-8-22 32,-2 2 1,-1-1 0,-3 0-1,-9 82 1,5-111-44,0 0 0,-2 1 0,0-2-1,-1 1 1,-1 0 0,-16 29 0,16-34 27,-2-1 1,0-1-1,0 0 1,-1 0-1,-1 0 0,0-2 1,-1 1-1,-25 18 0,29-25-16,0 0-1,-1 0 1,0-1-1,1 0 1,-1-1-1,-1 0 1,-12 2-1,16-3-28,0-1 0,0-1 0,0 1 0,0-1 0,0 0 0,-1-1 0,1 1 0,0-1 0,0 0 0,0-1-1,1 0 1,-11-3 0,15 4-12,0 0-1,1 1 1,-1-1-1,0 0 0,0 0 1,1 1-1,-1-1 1,0 0-1,1 0 0,-1 0 1,1 0-1,-1 0 1,1 0-1,0 0 1,-1 0-1,1 0 0,0 0 1,0 0-1,0 0 1,-1 0-1,1 0 0,0 0 1,0 0-1,1 0 1,-1 0-1,0 0 0,0 0 1,0 0-1,1 0 1,-1 0-1,0 0 0,1 0 1,-1 0-1,1 0 1,0-1-1,22-36 73,-19 33-55,-1 0 0,-2 3-15,0 0 1,0-1-1,0 1 0,1 0 0,-1 1 1,0-1-1,1 0 0,0 0 1,-1 0-1,1 1 0,0-1 0,0 1 1,0 0-1,0-1 0,0 1 1,0 0-1,0 0 0,0 0 1,0 1-1,1-1 0,-1 0 0,0 1 1,4-1-1,18 0 9,-17 0-9,-1 1 0,1 0 0,-1 0 0,11 2 0,65 9 89,-70-11-66,0 0 0,0-1 0,0-1 0,0 0 0,23-8 0,-33 10-21,10-5 8,0 1-1,0-1 0,-1-1 1,0 0-1,0-1 1,16-13-1,55-53 78,-79 70-91,20-21 92,-1-1 1,-1-1-1,-1-1 0,-2-1 1,30-60-1,-47 87-89,11-22 30,-7 18-15,-6 17 7,-37 180 154,36-181-188,0-1 0,2 1-1,-1-1 1,1 1-1,2 15 1,-2-24 3,1 1 0,-1 0 1,1-1-1,-1 1 0,1-1 0,0 1 0,0 0 1,0-1-1,0 0 0,1 1 0,-1-1 1,1 0-1,-1 1 0,1-1 0,0 0 0,0 0 1,0-1-1,0 1 0,0 0 0,0 0 1,0-1-1,1 0 0,-1 1 0,1-1 0,4 2 1,-3-3 3,-1 0 0,1 0 0,-1 0-1,1 0 1,-1 0 0,1-1 0,-1 1 0,1-1 0,-1 0 0,1 0 0,-1-1 0,0 1 0,0 0 0,0-1 0,1 0 0,-2 0 0,1 0 0,3-3 0,5-4 8,0 0 1,-1-1-1,9-12 1,19-28 35,57-102 1,-67 104-33,7-18 54,-3-2 0,-3-1 0,34-121 0,-43 133-97,-55 174-27,14-53 33,-113 398-23,42-164-18,82-267 60,-2 6 4,-20 41 0,10-32 1,86-121 151,-14-2-82,-3-3-1,45-107 1,56-95-23,123-226 207,-268 503-253,7-15 26,-1 0 1,6-22-1,-55 163-193,-68 142 1,42-111 108,12-25 15,-76 197-72,70-172 132,-11 32 54,58-147-65,228-345 337,-73 112-280,-90 122-49,-19 26 19,3-5 51,3 2 0,49-51 1,-40 55 68,-63 106-234,-1-12 63,-24 81-9,35-110 25,1 1 0,1-1 0,1 1 0,1 37 0,1-54 0,0 0 0,0 0 0,0 0 0,0 0 1,0 0-1,1 0 0,-1 0 0,1 0 0,0 0 0,-1 0 0,1 0 0,0 0 0,0 0 1,0-1-1,0 1 0,0 0 0,1-1 0,-1 1 0,0-1 0,1 1 0,-1-1 0,1 0 1,0 0-1,2 2 0,-2-3 3,0 1 0,0-1 0,0 0 0,1 0 0,-1 0 0,0 0 0,0 0 0,0 0 0,1-1 0,-1 1 1,0-1-1,0 1 0,0-1 0,0 0 0,0 0 0,0 0 0,0 0 0,0 0 0,0 0 0,-1-1 0,1 1 0,2-3 0,6-5 19,1-1 0,-2-1 0,1 0 0,-1 0 0,-1-1 0,9-15 0,33-80 122,-35 72-24,30-53 1,-38 81-74,-5 15-30,-6 23-17,3-25 7,-1 14-9,0-1 0,2 0 1,0 0-1,1 0 1,1 1-1,0-1 0,2 0 1,0-1-1,8 20 1,-12-35 3,1-1 1,0 0 0,0 1 0,0-1 0,0 0 0,1 0-1,-1 0 1,1 0 0,-1 0 0,1 0 0,0 0 0,-1-1-1,1 1 1,0-1 0,0 1 0,0-1 0,1 0 0,-1 1-1,0-1 1,0 0 0,4 0 0,-4 0 0,1-1 0,0 0-1,0 0 1,0 0 0,-1 0 0,1 0 0,0-1 0,0 1-1,-1-1 1,1 0 0,0 0 0,-1 0 0,1 0 0,-1 0-1,1-1 1,-1 1 0,5-4 0,2-3 5,0 0 0,0 0 0,-1-1 0,0 0-1,0 0 1,7-13 0,32-66 36,-37 66-17,1 1 1,1 0-1,1 1 1,22-28 0,-25 37-22,-7 7 0,0-1 0,0 2-1,1-1 1,0 0 0,0 1 0,6-5-1,-10 8-2,1 0 0,-1-1 0,1 1 0,-1 0-1,1 0 1,-1 0 0,1-1 0,0 1 0,-1 0 0,1 0-1,0 0 1,-1 0 0,1 0 0,-1 0 0,1 0-1,0 0 1,-1 0 0,1 1 0,-1-1 0,1 0 0,0 0-1,-1 0 1,2 1 0,-1 0 1,0 0-1,0 1 1,0-1 0,0 0-1,0 0 1,0 1-1,-1-1 1,1 0 0,0 1-1,-1-1 1,1 1 0,-1-1-1,1 3 1,8 30 34,-2 0-1,4 58 1,-9-70-28,-2 0 0,-1 0 0,-1 0 1,-1 0-1,-7 31 0,9-52-7,1 1 0,0-1 0,-1 1 1,0 0-1,1-1 0,-1 1 0,0-1 0,0 1 1,0-1-1,1 0 0,-2 1 0,1-1 0,0 0 0,0 0 1,0 0-1,-2 2 0,2-3 1,0 1 1,0-1-1,0 0 1,-1 1-1,1-1 0,0 0 1,0 0-1,0 0 1,0 0-1,-1 0 0,1 0 1,0 0-1,0 0 1,0 0-1,0 0 0,0-1 1,-3 0-1,-2-2 11,-1-1 0,1 1 0,0-1 0,0-1 0,-9-8 1,7 6-11,-1 2 18,10 13 26,0-6-39,1 1-1,-1-1 1,1 0 0,-1 0 0,1 0-1,0 0 1,-1 0 0,3 2 0,1-1-17,1 0 1,-1 0-1,0-1 1,1 0 0,-1 0-1,1 0 1,0-1 0,0 0-1,0 0 1,-1 0-1,1-1 1,0 0 0,0 0-1,0 0 1,0-1 0,0 0-1,0 0 1,6-3 0,-2 1 6,0-2 0,0 1 0,-1-2 0,0 1 0,0-1 0,0 0 0,-1-1 0,0 0 0,10-11 0,4-8 10,-1-1-1,-1-2 1,17-31-1,-20 32-2,-4 1 11,-10 22-1,-1-1 0,1 1 0,0-1 0,0 1 0,1 0 0,0 0 0,-1 1 0,2-1 0,6-6 0,-10 11-13,-1 0 0,0 0 0,1 0-1,-1 0 1,1 0 0,-1 0 0,0 0-1,1 0 1,-1 1 0,0-1 0,1 0 0,-1 0-1,0 0 1,1 0 0,-1 1 0,0-1-1,1 0 1,-1 0 0,0 1 0,0-1 0,1 0-1,-1 0 1,0 1 0,0-1 0,0 0-1,1 1 1,-1-1 0,0 0 0,0 1 0,0-1-1,0 0 1,0 1 0,0-1 0,0 0-1,0 1 1,1-1 0,-1 1 0,0-1 0,-1 0-1,1 1 1,0-1 0,0 1 0,3 20 15,-1 89 7,-3-77-43,1 0-1,2-1 1,11 61-1,-13-92 20,0 1-1,0-1 1,1 1-1,-1-1 0,1 1 1,-1-1-1,1 1 1,0-1-1,0 1 1,0-1-1,-1 0 0,1 1 1,0-1-1,1 0 1,-1 0-1,0 0 1,3 2-1,-3-3 0,0 1 1,0-1-1,0 0 0,0 0 1,0 0-1,0 0 0,0 0 1,0 0-1,0 0 0,0 0 1,0 0-1,0 0 0,0 0 1,0-1-1,0 1 0,0 0 1,0-1-1,0 1 0,0-1 1,1 0-1,5-5-3,0 1 0,0-1 1,-1-1-1,0 1 0,6-8 1,-5 5 1,8-10 2,-1 0 0,20-38 0,-23 35 0,2 1 0,22-28 0,-16 24 0,-16 19 0,1 0 0,1 1 0,-1-1 0,1 1 0,10-9 0,-15 14 0,0 0 0,0 0 0,0 0 0,1 0 0,-1-1 0,0 1 0,0 0 0,0 0 0,1 0 0,-1 0 0,0 0 0,0 0 0,1 0 0,-1 0 0,0 0 0,1-1 0,-1 1 0,0 0 0,0 0 0,1 0 0,-1 1 0,0-1 0,0 0 0,1 0 0,-1 0 0,0 0 0,0 0 0,1 0 0,-1 0 0,0 0 0,0 0 0,1 1 0,-1-1 0,0 0 0,0 0 0,0 0 0,0 0 0,1 1 0,-1-1 0,0 0 0,0 0 0,0 1 0,0-1 0,0 0 0,1 0 0,-1 1 0,0-1 0,0 0 0,0 0 0,0 1 0,0-1 0,0 0 0,0 0 0,0 1 0,0-1 0,0 0 0,0 0 0,0 1 0,0-1 0,0 0 0,0 0 0,0 1 0,0-1 0,-1 0 0,-1 25 0,1-22 0,-1 14 0,-1 2 0,-1 31 0,4-43 0,0-1 0,1 1 0,0 0 0,0-1 0,1 1 0,-1-1 0,2 0 0,3 10 0,-2-8 10,0-1-1,0 0 1,0 0-1,1 0 1,0-1-1,1 1 1,7 6-1,-11-11-7,-1-1 0,1 0 0,0 0 0,-1 0 1,1 0-1,0 0 0,0 0 0,-1-1 0,1 1 0,0 0 0,0-1 0,0 1 0,0-1 0,0 0 0,0 0 0,0 0 0,0 0 0,0 0 0,0 0 0,0 0 0,0-1 0,0 1 1,0-1-1,-1 0 0,1 1 0,0-1 0,0 0 0,0 0 0,-1 0 0,1 0 0,0 0 0,-1 0 0,1-1 0,-1 1 0,0-1 0,2-1 0,1-1 6,-1 0 0,1 0 0,-1-1 0,0 1-1,-1-1 1,1 1 0,-1-1 0,0 0 0,0 0-1,2-10 1,-3 12-2,-1 0-1,1-1 1,-1 1-1,0-1 0,0 1 1,0-1-1,0 1 1,0-1-1,-1 1 1,0-1-1,1 1 1,-1-1-1,-1 1 1,1 0-1,0 0 0,-1 0 1,-3-5-1,3 5 1,0 1-1,0 0 0,-1 0 0,1 0 1,-1 1-1,0-1 0,1 1 0,-1-1 1,0 1-1,0 0 0,0 0 1,0 0-1,-6-1 0,-21-9-63,29 11 57,1 0-1,0-1 1,-1 1-1,1-1 1,0 1-1,-1-1 1,1 1-1,0-1 1,0 0-1,-1 1 1,1-1 0,0 1-1,0-1 1,0 1-1,0-1 1,0 0-1,0 1 1,0-1-1,0 1 1,0-1-1,0 1 1,0-1-1,0 0 1,0 1-1,1-1 1,-1 1-1,0-1 1,0 1-1,0-1 1,1 1-1,0-2 1,11-18-4,-10 18 3,11-16 1,1 1 0,1 1 0,1 0 0,0 1 1,1 1-1,1 0 0,0 1 0,0 1 1,2 1-1,-1 1 0,22-8 0,-37 16-3,1 0 0,-1 1 0,1 0 0,-1 0 0,1 0 0,-1 1 0,1-1 0,-1 1 0,1 0 0,0 1 0,6 0 0,-9 0 2,0-1 0,0 1 0,0 0 0,-1 0 0,1 0 0,0 0 0,0 0 0,-1 0 0,1 1 0,-1-1 0,1 0 0,-1 1 0,1 0 0,-1-1 0,0 1 0,0 0 0,0-1 0,0 1 0,0 0 0,0 0 0,0 0 0,-1 0 0,1 0 0,-1 0 0,1 0 0,-1 4 0,3 21 14,-2 0 0,0 1 0,-2-1 1,-5 31-1,6-25 40,0-33-50,0 0 0,0 1-1,0-1 1,0 0 0,0 1-1,0-1 1,1 0 0,-1 1-1,0-1 1,0 0 0,0 0 0,0 1-1,0-1 1,0 0 0,1 0-1,-1 1 1,0-1 0,0 0-1,0 0 1,1 0 0,-1 1 0,0-1-1,0 0 1,1 0 0,-1 0-1,0 0 1,0 1 0,1-1-1,-1 0 1,0 0 0,1 0 0,0 0 0,0-1 1,0 1 0,-1-1 0,1 0 0,0 1 0,0-1 0,0 0 0,-1 0 0,1 1 0,0-1 0,-1 0 0,1 0 0,-1 0-1,1 0 1,0-1 0,34-66 125,16-25 83,-49 90-196,1 0-1,-1 0 1,0 0 0,1 1 0,-1-1-1,1 1 1,0-1 0,0 1 0,4-2-1,-7 3-12,1 1 1,0 0-1,0 0 0,0-1 0,-1 1 0,1 0 0,0 0 0,0 0 0,0 0 0,0 0 0,-1 0 0,1 0 0,0 0 1,0 0-1,0 0 0,0 0 0,-1 0 0,1 1 0,0-1 0,0 0 0,0 1 0,-1-1 0,1 1 0,0-1 1,-1 0-1,1 1 0,0 0 0,-1-1 0,1 1 0,0-1 0,-1 1 0,1 0 0,-1-1 0,0 1 0,1 0 0,-1 0 1,1-1-1,-1 1 0,0 0 0,0 0 0,1 0 0,-1-1 0,0 1 0,0 2 0,17 65 11,-14-48-11,2 0 1,0 0 0,10 19 0,51 96 100,-32-63-288,-32-62-331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4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12664,'0'0'1168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4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8032,'0'0'1648,"-61"-8"-1240,59 8-8,2-2-144,6-4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5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0 889 5016,'0'0'6248,"9"-12"-6008,17-22 149,-2-2-1,32-62 1,-36 51 958,-50 272-730,0-8-418,-14 109 380,42-296-343,1-19 390,-2-30-234,3-1-231,0-1 0,1 0 0,7-30 0,-5 28-77,3-22 63,32-201 420,-24 174-385,33-96-1,-37 138-117,3-1 1,0 1-1,25-39 0,-33 60-43,1 0 0,0 0 0,0 1 0,1 0 0,0 0 0,1 1 0,0 0 0,0 0 0,0 1 0,1 0 0,0 1 0,0 0 0,0 0 0,17-6 0,-22 11-19,0-1-1,-1 1 1,1 0-1,0 0 1,0 0-1,0 0 1,-1 1-1,1-1 1,0 1-1,0 0 0,-1 0 1,1 0-1,-1 1 1,1 0-1,-1-1 1,1 1-1,-1 0 1,0 0-1,0 1 1,0-1-1,0 1 0,0 0 1,2 3-1,0-1 2,0 1-1,0 0 0,-1 1 1,0-1-1,0 1 0,0 0 0,-1 0 1,0 0-1,0 0 0,2 14 0,-3-4-2,0-1 0,-2 1 0,0 0 0,-1 0 0,-1 0 0,0-1 0,-1 1 0,-1-1 0,0 0 0,-2 0 0,0 0 0,0 0 0,-11 17 0,12-26 14,0 0 0,0-1 0,0 1 0,-1-1 0,0 0 0,0 0 0,-1-1-1,0 0 1,0 0 0,0-1 0,0 0 0,-1 0 0,-14 5 0,6-3 16,0-2 0,0 0 1,0-1-1,-1 0 0,1-1 1,-19-1-1,53-3-1,0 0 1,0-2-1,-1 0 1,0-1-1,0 0 0,0-2 1,18-9-1,4 0-1,-18 7-17,-1-1 1,0-1-1,0-1 0,27-22 1,64-65 58,-77 67-59,-16 14 36,1 2 0,1 1 0,0 0-1,27-14 1,-38 25-38,0-1-1,1 1 1,-1 1-1,1-1 1,0 2 0,0-1-1,0 1 1,0 1-1,0 0 1,1 0 0,-1 1-1,19 2 1,23 4 73,83-2 0,-128-4-66,-4-2 15,-7-2-7,-8-2 21,0 3-31,-1 0 1,0 1-1,0 1 0,0 0 1,0 1-1,0 0 1,-18 4-1,23-3-12,-1 1-1,1 0 1,0 1-1,0 0 1,0 0 0,1 0-1,-1 1 1,1 0-1,0 1 1,0 0 0,0 0-1,-10 10 1,6-3-6,1 0 0,0 0 0,1 1 0,0 0 0,1 0 0,0 1 0,-6 17 0,10-22-3,2 0 1,-1 0 0,1 0 0,0 0-1,1 0 1,0 0 0,1 1-1,0-1 1,0 0 0,1 0 0,0 1-1,1-1 1,4 15 0,-6-21 3,1-1-1,0 1 1,1 0 0,-1 0 0,0 0 0,1-1-1,-1 1 1,1-1 0,0 1 0,0-1 0,0 0-1,0 1 1,0-1 0,0 0 0,1-1 0,-1 1-1,1 0 1,-1-1 0,1 1 0,0-1 0,-1 0-1,1 0 1,0 0 0,0 0 0,0 0 0,0 0-1,0-1 1,0 0 0,6 0 0,-3 0 0,0-1 1,1 0-1,-1-1 0,0 1 1,-1-1-1,1 0 0,0-1 0,0 1 1,-1-1-1,0 0 0,1-1 1,-1 1-1,0-1 0,5-5 1,0-2 25,0-1 1,-1 0-1,0 0 1,-1-1-1,0 0 1,9-21-1,29-90 225,-45 121-236,-1 2-6,1 0 0,-1 0 0,0 0 1,1 0-1,-1 0 0,0 0 0,0 0 1,0 0-1,1 1 0,-1-1 1,0 0-1,0 0 0,0 0 0,-1 0 1,1 0-1,0 0 0,0 0 0,-1 0 1,1-1-1,-1 2-2,1 0 1,-1 0-1,1 0 0,-1 0 1,0 0-1,1 1 0,-1-1 1,1 0-1,-1 0 1,1 0-1,-1 1 0,1-1 1,0 0-1,-1 1 0,1-1 1,-1 0-1,1 1 0,0-1 1,-1 1-1,1-1 1,0 0-1,-1 1 0,1-1 1,0 1-1,-1-1 0,1 1 1,0-1-1,0 1 1,0-1-1,0 1 0,0-1 1,-1 2-1,-1 4 2,-1 0 0,1 1 0,1 0 0,-1-1 0,1 1 0,0 0 0,1 0 0,-1 0 0,1 0 0,1 0 0,-1 0 0,1-1 0,0 1 0,1 0 0,0 0 0,4 11 0,-2-8-12,1 0-1,0-1 0,0 1 1,1-1-1,0 0 0,0 0 1,1-1-1,0 0 1,17 14-1,-22-19 6,1-1 0,0 1 0,1-1 0,-1 0 0,0-1-1,0 1 1,1 0 0,-1-1 0,1 0 0,0 0 0,-1 0 0,1 0 0,0 0 0,-1-1-1,1 1 1,0-1 0,0 0 0,0-1 0,-1 1 0,1-1 0,0 1 0,-1-1 0,1 0 0,3-2-1,1-1 4,-1 0 0,1-1 0,-1 0 0,0 0 0,-1 0 0,1-1 0,-1 0 0,0-1 0,6-8 0,2-5 24,-1 1 1,-1-2-1,-1 0 1,16-38-1,12-27 185,-38 84-201,0 0 1,0 0 0,1 1 0,-1-1-1,1 0 1,-1 1 0,1-1-1,0 1 1,-1-1 0,1 1 0,0 0-1,0-1 1,0 1 0,0 0 0,0 0-1,0 1 1,1-1 0,-1 0-1,0 1 1,0-1 0,0 1 0,1 0-1,3 0 1,-5-1-12,1 1 0,0 0-1,0 0 1,0 0 0,0 0 0,0 0-1,-1 0 1,1 1 0,0-1 0,0 1-1,0-1 1,-1 1 0,1 0 0,0-1-1,-1 1 1,1 0 0,0 0 0,-1 0-1,3 3 1,-1-1 0,0 0-1,-1 0 1,1 0-1,-1 0 1,0 1-1,0-1 1,0 1-1,2 6 1,0 5-2,0-1 1,-1 1-1,2 26 1,19 111-102,-24-149 103,1 0 1,0-1-1,-1 1 0,1 0 0,0-1 1,0 1-1,1 0 0,-1-1 0,1 1 1,-1-1-1,1 0 0,0 1 0,-1-1 1,1 0-1,1 0 0,-1 0 0,0-1 1,0 1-1,1 0 0,-1-1 1,1 1-1,-1-1 0,1 0 0,-1 0 1,1 0-1,0 0 0,0 0 0,-1-1 1,1 1-1,0-1 0,0 0 0,0 0 1,4 0-1,8-2 10,-1 0 0,1-1-1,-1 0 1,0-1 0,15-6 0,-28 9-9,39-16 40,0-2 1,-1-3-1,-1 0 1,47-38-1,49-30 61,-105 72-81,40-35 0,-50 38-56,-18 16-9,-4 8 31,-8 10 7,-17 21 4,5-10-14,1 2 0,1 1 0,3 0 0,-23 54 0,38-79 12,1 0-1,0 0 0,0 1 0,1-1 0,0 0 1,1 1-1,0 15 0,0-22 5,0 0 1,1 0-1,-1 0 1,0 0-1,1 0 0,0 0 1,-1 0-1,1 0 1,0 0-1,0 0 1,0-1-1,0 1 0,0 0 1,0-1-1,0 1 1,1-1-1,-1 1 0,1-1 1,-1 0-1,1 1 1,-1-1-1,1 0 0,0 0 1,0 0-1,-1 0 1,1-1-1,0 1 1,0 0-1,0-1 0,0 1 1,0-1-1,0 0 1,0 1-1,0-1 0,0 0 1,0 0-1,0-1 1,2 1-1,2-1 9,0-1 0,0 0-1,0 0 1,0 0 0,-1-1 0,1 1-1,-1-2 1,0 1 0,0 0 0,0-1-1,0 0 1,0 0 0,-1 0 0,0-1-1,0 0 1,0 1 0,0-1 0,4-8-1,3-6 35,-1 1 0,-1-1 0,-1-1 0,7-22 0,13-69 218,-22 82-156,-5 16-36,-5 14-1,-8 20-11,8-10-60,1 1 0,1-1 0,0 1 1,1 0-1,0 0 0,1 0 0,1 13 0,-1-21-1,0 1 0,1-1 0,0 1 0,-1-1 0,2 0 0,-1 0 0,0 1 0,1-1 0,0 0 0,0 0 0,0 0 0,0-1 0,1 1 1,-1 0-1,1-1 0,0 0 0,0 1 0,0-1 0,1 0 0,-1-1 0,1 1 0,7 4 0,-9-7 3,0 1 1,0-1-1,0 1 1,0-1-1,0 0 1,0 0-1,0 0 1,0 0-1,0 0 1,0 0-1,0-1 1,0 1-1,0-1 1,0 1-1,0-1 1,0 0-1,0 0 1,3-2-1,33-24-5,-29 20 5,24-23 52,43-47-1,-47 47 12,60-52-1,-67 63-25,16-12 25,-35 29-55,-1 1 1,1-1-1,0 0 0,0 1 1,0 0-1,0-1 1,0 1-1,1 1 1,-1-1-1,0 0 1,5 0-1,-8 2-5,0-1 0,1 0-1,-1 0 1,1 0 0,-1 0-1,1 1 1,-1-1 0,0 0 0,1 0-1,-1 1 1,0-1 0,1 0-1,-1 1 1,0-1 0,1 0-1,-1 1 1,0-1 0,1 0-1,-1 1 1,0-1 0,0 1-1,0-1 1,1 0 0,-1 1 0,0-1-1,0 1 1,0-1 0,0 1-1,0-1 1,0 1 0,0-1-1,0 1 1,0 18-21,0-15 19,-4 34-21,-2 0 0,-19 69 0,25-107 23,-4 25-2,8-21 2,6-10 0,6-10 27,18-24-1,13-13 40,-26 32-24,-16 15-26,0 0 0,1 0 0,0 1 0,13-10 1,-19 15-17,1-1 1,0 1-1,0 0 1,-1-1-1,1 1 1,0 0-1,0 0 1,-1 0-1,1 0 1,0 0-1,0 0 1,0 0-1,-1 0 1,1 0-1,0 0 1,0 0-1,0 0 1,-1 1-1,1-1 1,0 0-1,0 1 1,-1-1-1,1 0 1,0 1-1,-1-1 1,1 1-1,0-1 1,-1 1-1,1-1 1,-1 1-1,1 0 1,-1-1-1,1 1 1,-1-1-1,1 1 1,-1 0-1,0 0 1,1-1 0,-1 1-1,0 0 1,0 0-1,1-1 1,-1 2-1,2 4 1,-1 0 1,1 0-1,-1 0 1,1 9-1,-1 137 0,-1-152-1,0 1 0,0 0 0,0 0 0,0 0 0,0 0 0,0-1 0,0 1 0,1 0 0,-1 0 0,0 0 0,0-1 0,1 1 0,-1 0 0,1 0 0,-1-1 0,0 1 0,1 0 0,0-1 0,-1 1 0,1-1 0,0 2 0,0-2 0,-1 0 0,1 0 0,0 0 0,-1 0 0,1 0 0,0 0 0,-1 0 0,1 0 0,0 0 0,-1 0 0,1 0 0,0 0 0,-1-1 0,1 1 0,0 0 0,-1 0 0,1-1 0,-1 1 0,1 0 0,0-1 0,4-3 0,-1 1 0,0-1 0,0 0 0,6-8 0,133-168 203,-142 179-198,0 0 0,0-1-1,0 1 1,0 0 0,0 0 0,0 0 0,0 0 0,0 0-1,0 0 1,0 0 0,1 0 0,-1 1 0,0-1 0,1 0-1,-1 1 1,1-1 0,-1 1 0,0-1 0,1 1 0,-1 0 0,1 0-1,-1-1 1,3 1 0,-3 1-4,1 0 0,-1-1 0,1 1 0,-1 0 0,0 0 0,0 0 0,1 0 0,-1 0 0,0 0 0,0 0 0,0 0 1,0 0-1,0 1 0,-1-1 0,1 0 0,0 1 0,0-1 0,-1 0 0,1 1 0,-1-1 0,1 1 0,-1 1 0,7 21-9,-1-4-7,0 0 0,1 0-1,16 30 1,-17-39-1,1 0 0,0 0 0,1-1 0,11 13 0,-15-19 12,-1-1-1,1 0 1,0 0-1,1 0 1,-1-1 0,0 1-1,1-1 1,-1 0 0,1-1-1,0 1 1,0-1-1,0 0 1,-1 0 0,10 1-1,-5-2 9,1-1-1,-1 0 0,0 0 1,1-1-1,-1 0 0,0-1 0,0 0 1,0 0-1,0-1 0,-1 0 1,1 0-1,11-9 0,-2 0 9,0 0-1,-1-1 0,0-1 1,17-22-1,-25 25 17,-1 0-1,0-1 1,-1 0-1,0 0 1,5-16 0,-11 27-22,-1 0-2,1 1 0,-1 0 0,1 0 0,-1-1 0,1 1 0,-1 0 0,0-1 0,1 1 0,-1-1 0,0 1 0,0 0 0,0-1 0,0 1 0,0-1 0,0 1 0,-1 0 0,1-1 0,0 1 0,-1 0 0,0-3 0,0 3-1,0 0-1,0 1 1,0-1 0,0 0-1,1 0 1,-2 1 0,1-1 0,0 0-1,0 1 1,0-1 0,0 1-1,0-1 1,0 1 0,0 0 0,-1-1-1,1 1 1,0 0 0,-2 0 0,-2 0-3,0 0 0,0 0 0,0 1 0,0 0 0,0 0 0,0 0 0,1 1 0,-1-1 0,0 1 0,-5 3 0,4-1-2,0 0-1,1 1 1,-1-1-1,1 1 1,0 0-1,1 0 0,-1 1 1,1-1-1,0 1 1,0 0-1,1 0 1,0 1-1,0-1 1,0 0-1,1 1 0,0 0 1,0 0-1,1-1 1,0 1-1,0 0 1,1 0-1,-1 0 0,2 0 1,-1 0-1,1 0 1,0 0-1,0 0 1,1 0-1,0 0 1,0-1-1,0 1 0,1-1 1,0 1-1,1-1 1,4 6-1,-2-3 10,1-1 1,0 0-1,0 0 0,1 0 0,0-1 0,0-1 0,1 1 0,0-1 1,0-1-1,19 9 0,-22-12-5,0 0 0,0-1 0,0 1 1,0-1-1,1 0 0,-1 0 0,0-1 0,1 0 1,-1 0-1,0-1 0,1 0 0,-1 0 0,0 0 1,0-1-1,0 1 0,0-2 0,0 1 1,0-1-1,8-4 0,7-9 0,0 0 0,-1-1 1,0-2-1,-2 0 0,22-28 0,1-1 20,-15 18 7,-1-2 1,-2 0 0,-2-2-1,0-1 1,-3 0 0,-1-1-1,-1-1 1,-2 0 0,-2-1 0,13-70-1,-17 64-14,13-78 28,-19 103-23,0-1 0,-2 1 0,0 0 0,-3-23 0,3 40-19,-1 1 0,1 0 1,0-1-1,0 1 1,0-1-1,-1 1 1,1 0-1,-1-1 0,1 1 1,-1 0-1,0 0 1,1 0-1,-1-1 1,0 1-1,0 0 0,0 0 1,0 0-1,-1-1 1,2 2-2,-1 0 1,0 0 0,1-1 0,-1 1-1,0 0 1,0 0 0,1 0 0,-1 0 0,0 0-1,1 1 1,-1-1 0,0 0 0,1 0-1,-1 0 1,0 0 0,1 1 0,-1-1-1,1 0 1,-1 1 0,0-1 0,1 1-1,-1-1 1,1 0 0,-2 2 0,-2 2 0,0 1-1,0 0 1,1-1 0,-1 1 0,1 1 0,-4 8 0,-7 18-20,2 1 1,2 1-1,-9 47 1,-6 107-71,24-156 74,1 0 1,2 0 0,1 0-1,1-1 1,2 1-1,18 53 1,-20-71 9,0-1 1,2 1 0,-1-1 0,2-1 0,14 23 0,-17-29-1,0-1 0,1 0 0,-1-1 0,1 1 0,0-1 0,0 0 0,0 0 0,1-1 0,-1 1 0,1-1 0,0 0 0,0-1 0,0 1 0,0-1 1,9 1-1,-4-1 11,1-1 1,0 0 0,0-1 0,0 0 0,0-1 0,-1 0 0,1-1 0,0-1 0,-1 0-1,1 0 1,-1-1 0,15-7 0,-13 5 4,-1-1-1,0 0 1,0-1 0,-1 0-1,0-1 1,0 0 0,-1-1-1,0 0 1,-1-1 0,10-14-1,-6 7 25,-2 0-1,17-35 1,-26 47-22,0 0 1,0 0-1,0 0 0,-1 0 1,0 0-1,0 0 0,0 0 1,-1-1-1,0 1 1,0 0-1,0 0 0,-1-1 1,0 1-1,-3-9 0,4 14-11,0 0 0,-1 0 0,1-1 0,0 1 0,-1 0 0,1 0-1,-1 0 1,0 0 0,1-1 0,-1 1 0,0 0 0,0 0 0,0 0 0,1 0-1,-1 1 1,0-1 0,0 0 0,-1 0 0,1 1 0,0-1 0,0 0 0,0 1 0,0-1-1,0 1 1,-1-1 0,1 1 0,0 0 0,0 0 0,-1-1 0,1 1 0,0 0-1,-1 0 1,1 0 0,0 0 0,-1 0 0,1 1 0,0-1 0,0 0 0,-1 1-1,1-1 1,0 1 0,0-1 0,0 1 0,0-1 0,-1 1 0,1 0 0,-1 0 0,-3 3-6,0 0 1,-1 0-1,1 0 1,1 1-1,-1-1 0,1 1 1,0 0-1,-4 7 1,4-6-6,2 1-1,-1-1 1,1 1 0,0 0-1,0 0 1,1 0 0,0 0-1,0 0 1,0 1 0,1-1-1,1 0 1,-1 0 0,1 0 0,0 0-1,0 0 1,1 0 0,4 10-1,-3-8 1,0 0 1,1 0-1,0-1 0,0 1 0,1-1 0,0 0 0,1 0 0,0 0 1,0-1-1,1 0 0,0 0 0,12 9 0,-16-14 7,0-1 1,0 1-1,0 0 0,1-1 0,-1 0 0,0 0 1,1 0-1,-1 0 0,1 0 0,0-1 0,-1 1 1,1-1-1,-1 0 0,5-1 0,-2 1 0,0-2 1,0 1-1,0-1 1,0 0-1,0 0 0,-1 0 1,10-6-1,3-4 12,0-1 0,-1-1 0,25-24 0,-38 34-4,26-24 13,-17 17 0,0 0 1,-1-1 0,-1-1 0,0 1-1,13-22 1,-16 21 12,0 0 0,0 1 0,2-1 0,0 2 0,13-13 0,-23 23-31,1 1 1,-1-1-1,1 0 1,-1 1-1,1-1 0,-1 1 1,1 0-1,0-1 1,-1 1-1,1-1 1,0 1-1,-1 0 0,1 0 1,0-1-1,-1 1 1,1 0-1,0 0 0,-1 0 1,1 0-1,0 0 1,0 0-1,-1 0 1,1 0-1,0 0 0,0 0 1,-1 0-1,1 0 1,0 1-1,-1-1 0,2 0 1,-1 2-2,1 0 1,-1-1-1,1 1 1,-1 0 0,0 0-1,0 0 1,0 0-1,0 0 1,1 2-1,11 26-16,1-1-1,2-1 0,0 0 1,2-2-1,1 0 0,1-1 1,32 31-1,-50-54 14,0 0 0,1 0-1,-1 0 1,1 0 0,0 0 0,0 0 0,0-1-1,0 1 1,0-1 0,0 0 0,0 0 0,0 0-1,0 0 1,1-1 0,-1 1 0,0-1 0,0 0-1,1 0 1,-1 0 0,0 0 0,1-1 0,-1 1-1,0-1 1,6-2 0,-3 0 6,1 0 0,-1 0 0,0-1 0,0 0 0,0-1 0,0 1 0,-1-1 0,1 0 0,-1 0 0,5-8 0,11-12 46,-2 0 0,-2-1 0,0-1-1,24-52 1,-32 58 7,1 0 0,19-30 0,-29 50-55,0 1 0,0 0-1,0 0 1,0 0 0,0 0-1,0 0 1,0-1 0,1 1-1,-1 0 1,0 0 0,0 0 0,0 0-1,0 0 1,0 0 0,0-1-1,0 1 1,1 0 0,-1 0-1,0 0 1,0 0 0,0 0-1,0 0 1,1 0 0,-1 0-1,0 0 1,0 0 0,0 0 0,0 0-1,1 0 1,-1 0 0,0 0-1,0 0 1,0 0 0,0 0-1,1 0 1,-1 0 0,0 0-1,0 0 1,0 0 0,0 0 0,0 0-1,1 0 1,3 9 10,1 16-7,-5-23-2,3 35 0,-3 0 0,0 0 1,-9 52-1,6-63-2,2-16 13,0 0 1,-1 0-1,0-1 0,-1 1 0,0 0 0,-5 9 0,7-16-9,0-1-1,0 0 1,0 0-1,0 0 1,0 0-1,-1-1 1,1 1-1,-1 0 1,1 0-1,-1-1 1,0 1-1,0-1 1,0 0-1,0 1 1,0-1-1,0 0 1,0 0 0,0 0-1,0 0 1,0-1-1,0 1 1,-1-1-1,1 1 1,0-1-1,-1 0 1,1 1-1,0-1 1,-1-1-1,1 1 1,0 0-1,0 0 1,-3-2-1,-80-25 396,83 27-261,12 5-97,16 6-49,37 5-19,92 20 43,-135-34-6,-1 0-1,0-1 1,1-1 0,-1-1 0,1 0-1,25-7 1,-26 4 25,-1-1 1,1-1 0,-1-1-1,0-1 1,0 0-1,-1-1 1,0-1 0,0-1-1,16-14 1,26-26 200,-39 29-3500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5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5624,'0'0'7032,"16"-2"-6664,-11 2-344,807-114 2669,-296 57-1577,-456 52-3180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5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240 189 4912,'0'0'9030,"-1"13"-8740,-14 78 311,11-77-432,1-1 0,-2 1 1,0-1-1,0 0 0,-14 22 1,14-27-43,-1 0 0,0 0 1,0-1-1,-1 1 0,1-1 0,-14 9 1,18-14-102,0-1 0,0 0 0,0 1 1,0-1-1,-1 0 0,1 0 0,0-1 0,-1 1 1,1 0-1,0-1 0,-1 0 0,1 1 0,-1-1 1,1 0-1,0 0 0,-1 0 0,1-1 1,-1 1-1,1-1 0,0 1 0,-1-1 0,1 0 1,0 1-1,-1-1 0,1-1 0,0 1 1,0 0-1,0 0 0,0-1 0,0 1 0,0-1 1,-2-2-1,-1-1 17,0-1 1,1 0-1,-1 0 1,1-1-1,1 1 1,-1-1-1,1 0 1,0 0-1,0 0 1,1 0-1,0 0 1,0-1-1,-1-11 1,2 4 19,0 0 0,1 0 0,0 0 0,1 0 0,6-27-1,-3 25 11,1-1-1,1 1 1,11-24-1,-15 35-41,1 0-1,0 1 1,0 0 0,1 0-1,0 0 1,0 0 0,0 0-1,0 1 1,1 0 0,-1 0-1,1 0 1,0 0-1,9-4 1,-10 7-11,0 0-1,-1 0 1,1 1-1,0-1 1,0 1 0,0 0-1,-1 0 1,1 0-1,0 1 1,0-1-1,0 1 1,-1 0 0,1 0-1,0 1 1,-1-1-1,1 1 1,3 2 0,3 1 30,0 1 1,0 0-1,-1 0 1,14 14-1,-4-2 22,-7-5 14,1-1 0,0-1-1,17 11 1,-20-15 43,1 0 0,0-1 0,20 7 0,-26-11-87,1-1 1,-1 1-1,1-1 1,0-1 0,0 1-1,0-1 1,-1 0-1,1-1 1,0 1-1,7-3 1,22-6 114,-1-2 1,-1-1-1,53-28 1,48-17 315,-80 38 222,73-37 0,-109 43-7,-40 4-704,13 6-3158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5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7632,'0'0'5912,"7"10"-5490,6 9-113,-1 1 0,-2 1 0,17 39 0,-18-30 25,0 1-1,-2-1 0,-2 1 0,0 0 1,-2 1-1,-2-1 0,0 1 1,-2-1-1,-11 62 0,10-86-194,0-1 0,0 1 0,-1-1 0,0 0 0,0 0-1,0 0 1,-1 0 0,0-1 0,0 1 0,-1-1 0,1 0 0,-1 0-1,0-1 1,-9 7 0,12-10-79,0 0 1,0 0-1,-1-1 0,1 1 1,0 0-1,0-1 1,0 0-1,0 1 0,-1-1 1,1 0-1,0 0 0,0 0 1,0 0-1,-1-1 0,1 1 1,-3-1-1,-36-14 566,32 11-455,-7-2 134,0 1 1,-21-5 0,12 3 2,23 7-288,1 0-1,0-1 1,-1 1 0,1-1 0,0 0-1,0 1 1,0-1 0,0 0 0,-1 0-1,1 0 1,0 0 0,0 1 0,1-1 0,-1-1-1,0 1 1,-1-1 0,2 1-55,0 1-1,0 0 1,0 0 0,0 0 0,0 0-1,0-1 1,0 1 0,0 0 0,0 0-1,0 0 1,0 0 0,1-1 0,-1 1-1,0 0 1,0 0 0,0 0 0,0 0-1,0 0 1,0-1 0,0 1 0,1 0-1,-1 0 1,0 0 0,0 0 0,0 0-1,0 0 1,0 0 0,1 0 0,-1 0-1,0-1 1,0 1 0,0 0 0,0 0-1,1 0 1,-1 0 0,0 0 0,0 0-1,0 0 1,0 0 0,1 0 0,-1 0-1,0 0 1,0 0 0,0 1 0,0-1-1,1 0 1,-1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6:5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7432,'0'0'4857,"10"-1"-4474,268-18 2218,-265 18-2778,0 1 0,0-2 0,0 0 0,0 0 0,22-8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19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13672,'0'0'1880,"72"-16"-1880,-32 14 0,-3 2-64,-13 0 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0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1051 5120,'0'0'3797,"11"-6"-3370,-1 1-320,-1 1-6,0-1-1,0 0 1,0 0 0,-1-1 0,0 0-1,0-1 1,9-8 0,4-12 292,0 0 1,27-48-1,7-12 338,-5 15-63,-3-2 1,-4-3 0,-3 0 0,52-146 0,-89 214-597,0 0 1,-1 0 0,0 0 0,0-14 0,-1 20-25,-1-1-1,0 0 0,-1 1 1,1-1-1,-1 0 0,0 1 1,1-1-1,-1 1 1,-1-1-1,1 1 0,-1 0 1,1-1-1,-5-5 0,6 9-38,-1 0 0,0-1 0,1 1-1,-1 0 1,1 0 0,-1 0 0,1 0-1,-1-1 1,0 1 0,1 0 0,-1 0-1,0 0 1,1 0 0,-1 1 0,1-1-1,-1 0 1,0 0 0,1 0-1,-1 0 1,1 0 0,-1 1 0,0-1-1,1 0 1,-1 1 0,1-1 0,-1 0-1,1 1 1,-1 0 0,-17 13 127,12-6-99,1 0 0,0 0 0,0 0 0,1 1 0,0 0 0,-6 18 0,4-10-2,-8 21 65,3 1 0,1 0 0,2 0 0,-3 53 0,6-26 236,9 122-1,-1-158-199,0 1-1,2-1 0,1 0 1,19 58-1,-24-86-120,-1-1-1,1 0 0,0 1 0,0-1 0,0 0 0,0 1 1,0-1-1,0 0 0,0 0 0,0 0 0,0 0 0,1 0 0,-1 0 1,0 0-1,1 0 0,-1-1 0,0 1 0,1 0 0,-1-1 1,1 1-1,-1-1 0,1 0 0,-1 1 0,1-1 0,0 0 1,-1 0-1,1 0 0,-1 0 0,1 0 0,-1 0 0,1-1 1,0 1-1,-1-1 0,1 1 0,-1-1 0,0 1 0,1-1 0,-1 0 1,3-1-1,5-2 49,0-2 0,-1 1 1,1-1-1,12-11 0,-12 8-7,1-1 0,-2-1-1,1 1 1,-1-1 0,11-22 0,26-63 288,-28 60-169,-7 13-14,-1 0 0,8-24 0,-17 46-148,0-1-1,1 1 0,-1 0 0,0-1 0,0 1 1,0 0-1,0-1 0,0 1 0,0 0 1,0-1-1,0 1 0,0-1 0,-1 1 0,0-2 1,-3 4 35,-1 12-37,3 1-1,0-1-1,0 1 1,1 0-1,1 0 1,1 0 0,0-1-1,4 23 1,4 3 35,18 48 0,-21-69-43,-5-15 0,0 0 1,0 0-1,0-1 0,1 1 0,-1-1 0,1 1 0,-1-1 0,1 0 1,0 1-1,0-1 0,0 0 0,0 0 0,0 0 0,1 0 0,-1-1 0,0 1 1,1-1-1,-1 1 0,1-1 0,0 0 0,0 0 0,-1 0 0,1 0 1,0-1-1,0 1 0,0-1 0,0 0 0,0 1 0,-1-1 0,1 0 0,0-1 1,0 1-1,0-1 0,5-1 0,-4 1 5,0-1-1,-1 0 1,1-1 0,-1 1 0,1-1-1,-1 1 1,0-1 0,0 0-1,0 0 1,0-1 0,-1 1-1,1 0 1,-1-1 0,3-6 0,3-1 9,10-19 30,0-1 0,-2-1 0,-2-1-1,-1 0 1,11-40 0,-19 43 77,-5 29-77,7 24 0,13 87 11,6 20 19,-25-126-70,1 0 0,-1 0 0,1 0 0,0 0 0,0-1 0,0 1 0,0 0 0,0-1 0,1 0 0,0 1 0,0-1 0,0 0 0,0 0 0,0-1 1,1 1-1,-1-1 0,1 0 0,7 4 0,-10-6-2,1 0 1,-1 0-1,1 0 1,-1 0-1,0 0 1,1 0-1,-1 0 1,1 0-1,-1-1 1,1 1-1,-1-1 1,0 1-1,1-1 1,-1 1-1,0-1 1,0 0-1,1 0 1,-1 0-1,0 0 1,0 0-1,0 0 1,0 0-1,0 0 1,0 0-1,0-1 1,20-33 42,-20 35-45,24-54 135,-2 0 0,19-63 0,-36 89 67,-10 38-97,4 6-96,1 1 1,0-1 0,1 0 0,1 0 0,0 0-1,2 0 1,-1 0 0,2-1 0,0 0 0,1 0 0,1 0-1,0-1 1,15 20 0,-22-32-11,0-1 0,1 1 1,-1-1-1,1 0 0,0 1 0,0-1 0,-1 0 0,1 0 1,0 0-1,0 0 0,0 0 0,0 0 0,0-1 1,0 1-1,0-1 0,0 1 0,0-1 0,1 0 1,-1 0-1,0 0 0,0 0 0,0 0 0,0-1 0,0 1 1,0 0-1,1-1 0,-1 0 0,0 1 0,0-1 1,-1 0-1,1 0 0,4-3 0,5-3 16,0 0 0,0-2 0,-1 1 0,11-12 0,-10 10 0,6-7 1,170-145 215,-171 149-208,26-28-1,-21 19 55,-40 62-28,6-17-47,1 1 1,2 0-1,-13 39 1,18-46-13,1 0 0,1 0 0,0 0-1,2 0 1,-1 1 0,3 25 0,-1-40 5,0-1-1,1 1 1,-1 0 0,1 0 0,-1 0-1,1 0 1,0-1 0,0 1-1,0 0 1,1-1 0,-1 1 0,1-1-1,-1 1 1,1-1 0,0 0 0,0 0-1,0 0 1,3 3 0,-3-4 2,-1 0 0,1 0 1,0-1-1,0 1 0,0-1 0,0 1 1,1-1-1,-1 1 0,0-1 1,0 0-1,0 0 0,0 0 0,0 0 1,0-1-1,0 1 0,0-1 1,0 1-1,0-1 0,0 1 0,0-1 1,0 0-1,0 0 0,0 0 1,3-3-1,0 1 6,1-1 1,-1-1-1,0 1 1,0-1-1,-1 0 1,1 0-1,-1 0 1,0 0-1,3-7 1,4-9 7,11-27 1,-14 29-8,8-22 23,-2 0-1,-2 0 1,10-64-1,4-131 89,-22 182-76,-2-1 0,-2 1 1,-15-105-1,15 158-40,-1 0 1,1-1-1,0 1 1,0 0-1,0 0 1,-1 0-1,1 0 1,-1 0-1,1 0 1,-1 0-1,1 0 1,-1 1-1,1-1 1,-1 0-1,-1-1 1,2 2-2,0 0 1,-1 0 0,1 0-1,0 0 1,-1 0-1,1 0 1,0 0 0,-1 0-1,1 0 1,0 0 0,-1 0-1,1 0 1,0 0 0,-1 1-1,1-1 1,0 0-1,0 0 1,-1 0 0,1 1-1,0-1 1,0 0 0,-1 0-1,1 0 1,0 1-1,0-1 1,0 0 0,-1 1-1,1-1 1,0 0 0,0 1-1,-15 34 14,8-5-42,0 0 0,2 1 0,1-1 0,1 61 0,6-27-50,15 86-1,-8-104 81,1-1 0,32 76 0,-5-17 20,-4-27 25,-30-71 68,-2-10-3560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0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12960,'0'0'1992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103 847 4312,'0'0'7912,"-5"11"-7544,-13 33 8,18-43-360,0-1 1,0 1 0,0 0 0,0 0 0,0 0-1,0-1 1,0 1 0,0 0 0,0 0-1,0-1 1,1 1 0,-1 0 0,0 0 0,1-1-1,-1 1 1,1 0 0,-1-1 0,0 1 0,1 0-1,0-1 1,-1 1 0,1-1 0,-1 1 0,1-1-1,0 1 1,-1-1 0,1 1 0,0-1-1,-1 0 1,1 1 0,0-1 0,0 0 0,-1 0-1,1 1 1,0-1 0,0 0 0,-1 0 0,1 0-1,0 0 1,0 0 0,0 0 0,-1 0 0,2-1-1,2 2 75,5 0 109,0 0 0,1 0 0,-1-1 0,0 0 0,1-1 0,-1 0 0,0-1 0,10-2 0,-13 2-55,0 1 1,-1-1 0,0 0-1,1-1 1,-1 0 0,0 1-1,0-2 1,0 1 0,-1 0 0,1-1-1,-1 0 1,0 0 0,0 0-1,4-5 1,-8 7-111,1 1 0,0 0 1,-1-1-1,1 1 0,-1 0 0,0-1 0,1 1 1,-1 0-1,0-1 0,0 1 0,0 0 0,0-1 0,0 1 1,0-1-1,0 1 0,0 0 0,-1-1 0,1 1 0,-1 0 1,1-1-1,-1 1 0,1 0 0,-1-1 0,1 1 0,-1 0 1,0 0-1,0 0 0,0 0 0,0 0 0,0 0 1,0 0-1,0 0 0,-1-1 0,-1 0 3,0 0 0,1 0 1,-1 0-1,0 0 0,0 0 0,0 1 0,-1 0 1,1-1-1,0 1 0,0 0 0,-1 1 0,1-1 1,-4 0-1,-3 2 3,1 0 0,-1 0 1,1 1-1,-1 1 0,1-1 1,0 1-1,0 1 0,1 0 0,-1 0 1,1 1-1,-15 10 0,13-7 9,-1 0 0,2 1-1,-1 0 1,1 0 0,1 1-1,0 0 1,0 0 0,-8 15-1,15-21-32,0 0 0,0-1 0,0 1-1,0 0 1,1-1 0,-1 1 0,1 0-1,0 0 1,0 0 0,0-1 0,1 1 0,-1 0-1,1 0 1,0-1 0,0 1 0,0 0-1,1-1 1,-1 0 0,1 1 0,3 4-1,1 3 34,1-1 0,1 1 0,-1-1 0,18 16 0,-17-19-23,0-1 1,0 0 0,0-1 0,1 0 0,0 0-1,0 0 1,0-1 0,0-1 0,1 0 0,0 0-1,-1-1 1,1 0 0,0 0 0,20 0 0,-16-2 8,1-1 1,-1 0 0,1-1 0,-1-1 0,1 0 0,-1-1-1,0 0 1,-1-1 0,25-13 0,39-29 248,75-59 1,-109 75-180,10-5-1,-28 20-40,32-28 0,15-22 212,-72 66-272,0 0-1,0 0 1,0 0-1,0 0 1,0 0 0,0 0-1,0 0 1,0 0-1,0 0 1,0 0-1,0 0 1,0 0-1,0 0 1,0 0-1,0 0 1,0 0 0,0 0-1,0 0 1,0 0-1,0 0 1,0 0-1,0 0 1,0 0-1,0 0 1,0 0-1,0 0 1,0-1-1,0 1 1,0 0 0,0 0-1,0 0 1,0 0-1,-1 0 1,1 0-1,0 0 1,0 0-1,0 0 1,1 0-1,-11 4 50,-12 9-21,-9 6 10,1 2-1,0 1 0,-29 29 1,41-31-21,0-1 0,2 2 0,-21 33-1,30-43-12,1 1 0,1 0 0,-1 0 0,2 0-1,0 1 1,0-1 0,1 1 0,-2 25-1,5-36-5,0 0-1,0 0 0,0 0 1,0 0-1,0 1 0,1-1 1,-1 0-1,1 0 0,-1 0 1,1 0-1,0 0 0,0-1 1,0 1-1,0 0 0,0 0 1,2 1-1,-3-2-2,1-1 1,0 1-1,0-1 1,0 1-1,0-1 1,0 1-1,0-1 1,-1 1-1,1-1 1,0 0-1,0 0 1,0 0-1,0 1 1,0-1-1,0 0 1,0 0-1,0 0 1,0-1-1,0 1 0,0 0 1,0 0-1,0 0 1,0-1-1,0 1 1,0 0-1,0-1 1,0 1-1,0-1 1,0 1-1,-1-1 1,1 0-1,0 1 1,0-1-1,-1 0 1,1 1-1,0-2 1,17-16 1,-1 0 1,17-24 0,9-10 21,8 1 30,-30 30 25,-1 0-1,29-38 0,-72 107 109,9-15-177,-78 135 68,59-113-48,2 2-1,-29 73 1,-3 8 88,54-119-92,7-15 5,5-5-5,11-15 18,22-31 20,-32 43-56,201-250 190,-175 218-176,118-126 107,-95 106-72,-11 12 1,78-90 214,-118 133-182,-2 5-33,-5 11-12,-7 20-18,5-16-19,1-1-1,1 1 1,0 0-1,-2 27 1,1 79 42,6-121-42,0 0-1,0 0 1,1 0-1,-1 0 1,1-1 0,0 1-1,3 6 1,-4-9-6,1 0 1,-1 0 0,0 0-1,1-1 1,-1 1-1,1 0 1,0 0 0,-1-1-1,1 1 1,-1 0-1,1-1 1,0 1-1,0-1 1,-1 1 0,1-1-1,0 1 1,0-1-1,0 0 1,-1 1-1,1-1 1,0 0 0,0 1-1,0-1 1,0 0-1,0 0 1,0 0-1,0 0 1,-1 0 0,1 0-1,0 0 1,0 0-1,0 0 1,0-1-1,0 1 1,0 0 0,0-1-1,-1 1 1,2-1-1,11-7 21,-1 0-1,0-1 0,-1 0 1,0-1-1,0 0 0,-1-1 1,13-18-1,-8 11 15,30-38 161,45-74-1,-73 104-113,-9 16-34,-6 8-24,-2 4 2,-4 10-17,0 0-1,2 0 1,-1 1 0,2-1 0,-1 1 0,2 0-1,0-1 1,0 1 0,4 17 0,-2-20-1,0-1 1,1 1-1,1 0 1,-1-1-1,1 0 1,1 0-1,0 0 1,0 0-1,1-1 1,0 0-1,9 9 1,-11-13-6,0 0 0,0-1 0,0 1 0,0-1 0,1 0 1,0 0-1,-1-1 0,1 1 0,10 3 0,-11-6-1,0 1 1,-1 0-1,1-1 0,0 1 0,0-1 1,-1 0-1,1-1 0,0 1 0,0-1 1,-1 1-1,1-1 0,0 0 0,-1 0 1,1-1-1,5-2 0,23-16 84,-2-1 0,0-1 0,-1-1 0,39-42 0,-62 60-71,18-21 99,31-42 0,5-5 44,-57 69-156,0 1 0,0 0 0,1 0 0,-1 0 0,1 0 0,0 0 0,0 1 0,0 0 0,0 0-1,0 0 1,0 0 0,0 0 0,1 1 0,-1 0 0,5-1 0,-1 2 2,0 0 0,0 0 0,0 1 0,0 0 0,0 1 0,0 0 0,13 5 0,4-1-6,-38-10 31,11 2-23,-1 1 0,1 0 0,0 0 1,-1 0-1,0 0 0,1 1 0,-1-1 1,0 1-1,1-1 0,-5 1 0,2 1-3,1-1-1,-1 1 0,1 1 0,-1-1 0,1 1 0,0 0 0,0 0 1,0 0-1,0 0 0,0 1 0,0-1 0,0 1 0,1 0 0,0 1 0,-1-1 1,1 0-1,0 1 0,1 0 0,-1-1 0,1 1 0,-1 0 0,1 0 1,1 1-1,-1-1 0,0 0 0,1 1 0,0-1 0,0 1 0,0-1 0,1 1 1,-1-1-1,1 1 0,0-1 0,1 1 0,-1 0 0,1-1 0,0 1 1,0-1-1,2 6 0,-2-6-2,1 1 0,0 0 0,1-1 1,-1 1-1,1-1 0,0 0 0,0 0 1,1 0-1,-1 0 0,1-1 0,-1 1 1,7 4-1,-7-7 1,-1 0 0,0 1 0,1-1 0,-1 0 0,1 0 0,-1 0 0,1-1 0,0 1 0,-1-1 0,1 1 0,0-1 0,-1 0 0,1 0 0,0 0 0,-1 0 0,1-1 0,0 1 0,-1-1 1,1 0-1,0 1 0,-1-1 0,1 0 0,-1 0 0,0-1 0,3-1 0,1-1 15,0 0 1,0-1-1,-1 0 1,0 0 0,0 0-1,0-1 1,7-10-1,24-49 155,-19 34-92,-17 30-79,0 1 0,0-1 0,0 0 0,1 0-1,-1 1 1,0-1 0,1 0 0,-1 1 0,0-1-1,1 1 1,-1-1 0,1 1 0,-1-1 0,1 1-1,0-1 1,-1 1 0,1-1 0,-1 1 0,1-1-1,0 1 1,-1 0 0,1 0 0,0-1 0,0 1 0,0 1-2,0 0 1,0 0 0,0 0 0,0 0 0,-1 0-1,1 1 1,0-1 0,-1 0 0,1 1 0,-1-1 0,0 0-1,1 1 1,-1-1 0,0 2 0,4 8 0,-1 1 0,1-1 1,1 0-1,0-1 1,1 1-1,0-1 0,0 0 1,13 14-1,-14-18 3,0-1 0,0 0 0,1 0 0,0 0 0,0 0 0,0-1 0,0 0 0,1 0 0,-1-1 0,1 0 0,0 0 0,0-1 0,0 1 0,1-2 0,6 2 0,-8-3-3,0 0 0,0 0 1,0-1-1,0 0 0,0 0 1,0-1-1,-1 1 0,1-1 0,9-5 1,0 0 9,0-2-1,16-10 1,-19 9 8,-1 0 0,0 0-1,0-1 1,-1 0 0,-1-1 0,0 0 0,0 0-1,9-19 1,3-11 43,21-61 0,-19 31 19,-4-1-1,17-121 0,-23 116-13,-7 23 28,0-111-1,-6 150-109,-12 45-79,4 7 46,1 1-1,-4 59 0,7 77-63,11 18-1,-4-157 95,2 0 0,1 0 1,17 52-1,-18-74 38,-1-1 0,11 17-1,-13-24 0,0 0 0,1-1 0,-1 1 0,1-1 0,0 0-1,0 0 1,0 0 0,0 0 0,1 0 0,5 3-1,-7-6-9,0 1 1,-1-1-1,1 1 0,0-1 0,0 0 0,0 1 0,0-1 0,0 0 0,0 0 0,0-1 0,0 1 0,0 0 0,0-1 0,0 1 0,0-1 0,0 1 0,0-1 0,-1 0 0,1 0 0,0 0 0,-1 0 0,1 0 0,0 0 0,1-2 0,4-3 15,0-1 0,0 1 0,8-12 0,96-134 208,-89 124-180,-13 15-12,1 0 0,1 1 1,16-15-1,-27 27-39,0 0-1,0 0 1,0 0 0,0 0-1,1 0 1,-1-1-1,0 1 1,0 0 0,0 0-1,1 0 1,-1 0 0,0 0-1,0 0 1,1 0-1,-1 0 1,0 0 0,0 0-1,0 0 1,1 0-1,-1 0 1,0 0 0,0 0-1,1 0 1,-1 0 0,0 0-1,0 0 1,0 0-1,1 0 1,-1 1 0,0-1-1,0 0 1,0 0 0,1 0-1,-1 0 1,0 0-1,0 1 1,6 9-11,-1 14-19,6 61 7,-7-41 6,3 0-1,13 51 0,-19-92 19,0 0-1,0 0 1,0 0-1,0 0 1,0 0 0,1 0-1,-1-1 1,1 1-1,0 0 1,0-1 0,0 0-1,0 1 1,0-1-1,1 0 1,-1 0 0,0 0-1,1-1 1,0 1-1,-1 0 1,1-1-1,3 2 1,-1-2 2,0 0-1,-1-1 1,1 1-1,0-1 1,-1 0-1,1 0 1,0-1-1,-1 1 1,1-1-1,0 0 1,-1 0-1,1-1 1,4-1-1,8-4 27,0-1 0,-1-1 0,0 0 0,24-19 0,53-51 239,-79 62-181,-12 15-76,-1 0-1,0-1 1,1 1-1,0 0 0,-1 0 1,1 1-1,0-1 1,0 0-1,0 1 0,0-1 1,0 1-1,0-1 1,0 1-1,1 0 0,-1 0 1,0 0-1,1 0 1,2 0-1,-5 23 22,-2 0-61,0 2 0,2 30 0,0-45 16,1 0-1,1 0 0,-1-1 1,1 1-1,1 0 0,0-1 1,0 1-1,0-1 0,7 11 1,-9-17 10,0 0 1,1 0 0,-1-1-1,0 1 1,1-1 0,-1 1-1,1-1 1,-1 0 0,1 1 0,0-1-1,-1 0 1,1 0 0,0 0-1,0 0 1,0-1 0,0 1-1,0 0 1,0-1 0,0 1-1,0-1 1,0 0 0,0 0-1,0 0 1,0 0 0,0 0-1,0 0 1,0 0 0,0 0-1,0-1 1,0 1 0,0-1-1,0 0 1,2-1 0,0 0 5,0 0 1,0 0 0,-1 0-1,1-1 1,-1 0 0,1 1-1,-1-1 1,0-1 0,0 1-1,-1 0 1,1-1 0,-1 1-1,1-1 1,-1 0-1,2-4 1,-2 0 10,0 0-1,0 0 1,-1 0-1,0 0 1,0-1-1,-1 1 1,0 0-1,-1 0 1,0-1 0,0 1-1,-1 0 1,1 0-1,-2 0 1,1 0-1,-1 1 1,-1-1-1,1 1 1,-1-1 0,0 1-1,-1 0 1,0 1-1,0-1 1,-11-9-1,10 11 8,0 2 0,-1-1-1,-13-5 1,20 9-22,0 0 0,-1 0 0,1 0 1,0 0-1,0 0 0,0 0 0,0 0 0,0 0 0,0 0 0,0 0 1,-1 0-1,1 0 0,0 0 0,0 0 0,0 0 0,0 0 0,0 0 1,0 0-1,0 0 0,-1 0 0,1 0 0,0 0 0,0 0 0,0 0 1,0 0-1,0-1 0,0 1 0,0 0 0,0 0 0,0 0 0,0 0 1,0 0-1,0 0 0,-1 0 0,1 0 0,0-1 0,0 1 0,0 0 1,0 0-1,0 0 0,0 0 0,0 0 0,0 0 0,0 0 0,0-1 1,0 1-1,0 0 0,0 0 0,0 0 0,0 0 0,0 0 0,0 0 1,1 0-1,-1-1 0,0 1 0,0 0 0,0 0 0,0 0 0,0 0 0,0 0 1,0 0-1,0 0 0,0 0 0,0 0 0,0 0 0,0-1 0,1 1 1,12-5-4,18-2-20,51-11 1,-50 10 9,1 1 1,1 1-1,40-1 1,-70 7 8,-1 0-1,1 0 1,-1 1-1,1-1 1,-1 1 0,1-1-1,-1 1 1,1 0-1,-1 1 1,0-1 0,0 0-1,1 1 1,-1 0 0,0 0-1,-1 0 1,1 0-1,0 0 1,0 0 0,-1 1-1,3 2 1,-2 0-5,0 0 0,0 0 0,-1 1 0,0-1 0,0 0 1,0 1-1,-1-1 0,1 1 0,-1 0 0,-1 0 0,1 10 0,-5 54-37,2-51 32,1-1-1,1 29 1,0-47 14,-1 1 0,1-1 0,0 1 0,0-1 0,0 1 0,0-1 0,0 1 0,0-1 0,0 1 0,0-1 0,0 1 0,1-1 0,-1 1 0,0-1 0,0 1 0,0-1 0,0 1 0,1-1 0,-1 1 0,0-1 0,1 0 0,-1 1 0,0-1 0,1 1 0,-1-1 0,0 0 0,1 1 0,-1-1 0,0 0 0,1 0 0,-1 1 0,1-1 0,-1 0 0,1 0 0,-1 0 0,1 1 0,-1-1 0,1 0 0,-1 0 0,1 0 0,-1 0 0,1 0 0,-1 0 0,1 0 0,-1 0 0,1 0 0,-1 0 0,1 0 0,-1-1 0,1 1 0,-1 0 0,1 0 0,-1 0 0,0-1 0,1 1 0,-1 0 0,1 0 0,-1-1 0,0 1 0,1 0 0,-1-1 0,1 1 0,-1-1 0,1 1 0,25-29 0,-24 27 0,58-69 56,46-59 105,-102 125-145,0 0-1,0 0 0,0 0 0,0 1 0,1-1 0,7-4 1,-11 8-15,-1 1 1,1-1 0,0 1-1,0-1 1,0 1 0,0-1-1,0 1 1,0 0 0,1-1-1,-1 1 1,0 0 0,0 0-1,0 0 1,0 0 0,0 0-1,0 0 1,0 0 0,0 0-1,0 0 1,0 1 0,0-1-1,1 0 1,-1 1 0,0-1 0,0 1-1,-1-1 1,1 1 0,0-1-1,0 1 1,0 0 0,0-1-1,0 1 1,-1 0 0,1 0-1,0 0 1,-1 0 0,1-1-1,0 1 1,-1 0 0,1 0-1,-1 0 1,0 0 0,1 2-1,12 26 12,12 39-1,0 3-10,-17-53-59,-1 0 0,-1 0 1,-1 1-1,5 32 0,-12-33-307,2-18 258,0 0 1,0 0-1,0 1 1,-1-1-1,1 0 1,0 0-1,0 1 1,0-1-1,0 0 1,-1 0 0,1 0-1,0 1 1,0-1-1,0 0 1,-1 0-1,1 0 1,0 0-1,0 0 1,0 1-1,-1-1 1,1 0-1,0 0 1,0 0 0,-1 0-1,1 0 1,0 0-1,-1 0 1,1 0-1,0 0 1,0 0-1,-1 0 1,1 0-1,0 0 1,0 0-1,-1 0 1,1 0 0,0 0-1,0-1 1,-1 1-1,1 0 1,0 0-1,0 0 1,0 0-1,-1 0 1,1-1-1,0 1 1,0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0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13864,'0'0'2056,"22"-65"-2168,-10 61-56,-1-4 8,-3 2-24,-4 0-8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9440,'0'0'360,"112"-48"0,31-10 16,43 9 8,36 5 88,-39 18-8,-62 16-80,-12 8 16,8-3-32,-3 5 0,-13 0-56,-24 5 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0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342 673 5520,'0'0'5446,"-12"-1"-5028,1-1-304,4 1-27,-1 0 0,0 0 0,1 1 0,-1 0 1,0 0-1,0 1 0,1 0 0,-12 3 0,2 2 183,0-1-1,1 2 1,0 0 0,0 1-1,1 1 1,-23 17-1,28-18 7,-1 1 0,1 0 0,1 1 0,0 0 0,0 1 0,1-1 0,0 2 0,1-1 0,-7 16 0,12-25-213,1 0 1,0 0 0,0 1-1,1-1 1,-1 0 0,0 1-1,1-1 1,-1 0 0,1 1-1,0-1 1,0 1 0,0-1-1,0 1 1,0-1 0,0 0 0,1 1-1,-1-1 1,1 1 0,0-1-1,0 0 1,0 0 0,0 1-1,0-1 1,0 0 0,0 0-1,1 0 1,-1 0 0,1 0-1,0-1 1,-1 1 0,1 0-1,0-1 1,0 1 0,2 1-1,2 0 14,0 0 1,0-1-1,0 1 0,0-1 0,0 0 0,0-1 1,0 0-1,1 0 0,-1 0 0,0 0 0,1-1 1,7-1-1,3-1 35,0 0 0,0-1 0,0-1 0,-1-1 0,27-11 1,-34 12-45,0 0 1,0-1-1,-1 0 0,0-1 1,0 1-1,0-1 1,0-1-1,-1 0 1,0 0-1,-1 0 1,9-13-1,-14 19-50,0 0 0,-1 0 0,1 0 0,0 0 0,-1 0 0,0 0 0,1 0-1,-1 0 1,0 0 0,1-1 0,-1 1 0,0 0 0,0 0 0,0 0 0,0 0-1,0 0 1,0 0 0,0-1 0,0 1 0,0 0 0,-1 0 0,1 0 0,0 0 0,-1-1-1,-1 0 9,1 1-1,0-1 0,0 1 0,-1 0 1,1 0-1,-1-1 0,1 1 0,-1 0 1,1 0-1,-1 0 0,0 1 1,1-1-1,-3 0 0,-5-2 39,0 1-1,1 0 0,-1 1 1,0 0-1,-10 0 1,0 2 73,-1 1 0,-26 7 1,45-9-124,0 0 1,-1 0-1,1 0 1,0 1-1,0-1 1,0 1-1,0-1 1,0 1 0,0-1-1,0 1 1,0-1-1,0 1 1,0 0-1,0 0 1,1-1-1,-1 1 1,0 0-1,0 0 1,1 0 0,-1 0-1,0 1 1,23-5 167,-7-3-160,1 0 0,-1-1 0,0-1-1,-1 0 1,0-1 0,0-1 0,14-12 0,-4 1 47,-2 0 1,39-49 0,-39 39 17,-1-1 0,-2 0-1,19-44 1,34-108 293,-43 106 61,45-90 1,-73 166-425,-1 1 1,1-1-1,0 0 1,0 1 0,0-1-1,0 1 1,0 0-1,0-1 1,1 1 0,-1 0-1,2-2 1,1 8 85,-1 12-64,6 146 16,-7 0 0,-20 177 0,10-267-49,-2-2-1,-4 0 0,-44 135 1,32-145 28,24-57-29,0 0 0,-1 0-1,1 0 1,-1 0 0,0 0 0,0 0-1,-1-1 1,1 0 0,-1 1-1,-7 4 1,10-8-2,0 0 0,0 1-1,0-1 1,0 0 0,0 0-1,0 1 1,0-1 0,0 0-1,0 0 1,0 0 0,0 0-1,0-1 1,0 1 0,0 0-1,0 0 1,0-1 0,0 1-1,1 0 1,-1-1 0,0 1-1,0-1 1,0 1 0,0-1-1,0 1 1,1-1 0,-1 0-1,0 1 1,-1-3 0,-16-21 60,18 23-61,-8-12 26,2 0-1,0-1 1,0 0 0,2 0-1,-1-1 1,2 1 0,0-1-1,1 1 1,0-1 0,1 0-1,1 0 1,0 0 0,1 0-1,1 0 1,0 0 0,5-14 0,-4 22-6,0 0 0,0 0 1,1 0-1,0 1 1,0 0-1,1-1 1,-1 1-1,2 1 1,-1-1-1,0 1 1,1 0-1,0 0 1,0 1-1,1 0 1,-1 0-1,11-5 0,0 2 6,0 0-1,1 1 0,0 0 0,-1 2 1,30-5-1,-20 6-6,72-7 107,-86 10-131,1 0 0,-1 1-1,1 1 1,-1 0 0,17 4-1,-25-4-244,25 6 546,-11-4-4016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1208 6928,'0'0'5142,"-10"-1"-4587,-31-5-8,40 6-521,0 0 1,0 0-1,1 0 1,-1 0 0,0-1-1,1 1 1,-1 0-1,0 0 1,1-1-1,-1 1 1,0-1 0,1 1-1,-1 0 1,1-1-1,-1 1 1,0-1-1,1 1 1,0-1 0,-1 0-1,1 1 1,-1-1-1,1 0 1,0 1 0,-1-1-1,1 0 1,0 1-1,-1-1 1,1 0-1,0 1 1,0-2 0,5-19 583,-3 16-471,16-45 604,3 2-1,1 0 1,2 1 0,51-72 0,-49 85-420,1 1 0,1 1 0,2 1 0,2 2-1,0 1 1,45-29 0,-70 52-187,1 0-1,-1 1 0,1 0 1,1 0-1,-1 0 1,0 1-1,10-2 0,-16 5-101,0-1 0,-1 1-1,1 0 1,0 0-1,0 0 1,0 0 0,0 0-1,0 0 1,0 1-1,-1-1 1,1 1 0,0-1-1,0 1 1,0 0-1,-1-1 1,1 1 0,0 0-1,-1 0 1,1 0-1,-1 1 1,1-1-1,-1 0 1,0 0 0,1 1-1,-1-1 1,0 1-1,0-1 1,0 1 0,0 0-1,0-1 1,0 1-1,-1 0 1,1 0 0,0-1-1,-1 1 1,0 0-1,1 0 1,-1 4 0,3 10 61,-2 1 0,0 0 1,-1 0-1,-1-1 0,0 1 0,-8 32 1,-32 96 323,30-119-253,-23 43 0,7-14 121,21-43-107,6-13 65,14-25-38,28-40-12,3 2 1,2 2-1,68-69 0,-109 126-168,30-28 120,-33 31-126,-1 0-1,1 0 0,0 1 0,-1-1 1,1 1-1,0-1 0,0 1 0,0 0 1,0 0-1,0 0 0,7 0 1,-9 1-16,-1 0 0,1 0 1,0 0-1,0 0 1,0 1-1,0-1 1,0 0-1,0 1 1,-1-1-1,1 1 1,0-1-1,0 1 1,0-1-1,-1 1 0,1-1 1,0 1-1,-1 0 1,1-1-1,-1 1 1,1 0-1,-1 0 1,1-1-1,-1 1 1,1 0-1,-1 0 1,0 0-1,1 0 0,-1 0 1,0 0-1,0-1 1,0 1-1,1 2 1,0 35 43,-2-29-33,-2 17 4,-1 1 1,-1-1-1,-1 0 1,-19 50-1,-3 13 66,25-77-46,6-9 33,10-16 47,-7 6-121,71-78 160,-38 40-15,75-67 1,-114 111-143,1 1 0,-1-1 0,1 1 0,-1-1 0,1 1 0,-1 0 0,1-1 0,-1 1 0,1 0 0,0-1 0,-1 1 0,1 0 0,-1 0 0,1-1 0,0 1 0,-1 0 0,1 0 0,0 0 0,-1 0 0,1 0 0,0 0 0,0 0 0,-1 0 0,1 0 0,0 0 0,-1 0 0,1 1 0,0-1 0,0 1 0,0 0 0,0 0-1,-1-1 1,1 1 0,0 0 0,0 0-1,-1 0 1,1 0 0,-1 1 0,1-1-1,-1 0 1,0 0 0,1 0 0,-1 2-1,2 8 7,-1-1 0,-1 21 0,0-25 1,-2 37 21,1-29-20,0 0-1,1 0 1,1 0-1,0 0 0,5 26 1,-5-39-9,-1 1 1,1-1 0,-1 0-1,1 0 1,-1 1-1,1-1 1,-1 0-1,1 0 1,0 0-1,0 0 1,0 0 0,0 0-1,0 0 1,0 0-1,0 0 1,0 0-1,0 0 1,0-1 0,0 1-1,1-1 1,-1 1-1,0 0 1,0-1-1,1 0 1,-1 1 0,0-1-1,1 0 1,-1 0-1,0 0 1,1 0-1,-1 0 1,0 0-1,1 0 1,1 0 0,4-2 7,1 0 1,-1 0-1,0-1 1,14-7-1,-14 7-7,67-36 60,-3-4-1,76-57 1,-67 32 309,-102 107-158,5-8-187,-17 47 0,29-67-27,1 1 0,1 0-1,0 0 1,1 0 0,0 0-1,1 0 1,1 23-1,0-32-2,0 0 0,0 1 0,1-1 0,-1 0 0,1 0 0,0 0 0,0 0 0,0 0 0,1 0 0,2 4 0,-3-6 1,-1 0 1,1 0-1,0 0 0,1 0 1,-1 0-1,0-1 1,0 1-1,0 0 0,0-1 1,0 1-1,1-1 1,-1 0-1,0 1 0,0-1 1,1 0-1,-1 1 1,0-1-1,1 0 0,-1 0 1,0 0-1,1-1 1,-1 1-1,0 0 1,1 0-1,-1-1 0,0 1 1,2-1-1,1 0 9,1-1-1,-1 0 0,1 0 1,-1 0-1,0-1 0,0 1 1,0-1-1,0 0 1,0 0-1,0 0 0,-1-1 1,0 1-1,1-1 1,-1 0-1,-1 0 0,1 0 1,0 0-1,-1-1 1,0 1-1,0-1 0,-1 1 1,2-6-1,0-2 15,0 0 0,-1 0 0,-1 0 0,0 0 0,-1 0 0,0 0 0,-4-24 0,3 33-12,1 0-1,-1 0 1,0 0-1,0 0 0,0 0 1,-1 0-1,1 0 1,-1 1-1,1-1 1,-1 0-1,0 1 1,0-1-1,0 1 1,0 0-1,-4-4 1,0 3 14,0-1 0,1 0 1,-1 1-1,0 0 0,-1 1 1,-6-3-1,3 4 20,10 5-16,15 9-49,-8-10 23,0-1-1,0 1 1,0-1-1,0-1 0,0 1 1,1-1-1,-1-1 0,0 1 1,1-1-1,-1-1 1,0 1-1,1-1 0,-1 0 1,0-1-1,0 0 1,0 0-1,0 0 0,7-4 1,8-4 0,-1-2 1,-1 0-1,0-1 1,24-20-1,-9 4 4,-2-3 0,45-52 1,49-80 38,-99 125-39,-3-1-1,-1-1 0,-2-1 1,-2-1-1,-1-1 1,22-83-1,-41 113-24,0 13 19,0 1 0,-1 0 1,1 0-1,0 0 0,0-1 0,0 1 1,-1 0-1,1 0 0,0 0 1,0-1-1,-1 1 0,1 0 0,0 0 1,-1 0-1,1 0 0,0 0 0,0 0 1,-1 0-1,1 0 0,0 0 0,-1 0 1,1 0-1,0 0 0,-1 0 1,1 0-1,-1 0 0,0 0-2,0 1 0,-1-1-1,1 1 1,0-1 0,-1 1 0,1 0-1,0 0 1,0-1 0,0 1 0,0 0-1,0 0 1,0 0 0,0 0 0,0 0-1,-1 2 1,-8 17 4,2-1 0,0 1 0,-7 25 0,11-29 0,-16 56-29,3 0-1,-12 117 1,18 15-10,13-170 41,0 1 0,3-1 0,15 63 0,-20-94 1,1-1 0,-1-1 0,1 1 0,0 0 0,-1 0 0,1 0 0,0 0 0,0 0 0,0-1 0,1 1 0,-1 0 0,0-1 0,1 1 0,-1-1 0,1 1 0,-1-1 0,1 0 0,0 0 0,-1 0 0,1 0 0,4 2 0,-4-3 3,1 1-1,0-1 0,0 0 0,0 0 0,0 0 1,-1 0-1,1 0 0,0-1 0,0 1 0,0-1 1,-1 0-1,1 0 0,0 0 0,2-1 0,6-4 19,-1-1 0,1 1 0,-1-2 0,-1 1 0,1-1 0,8-10 0,4-8 90,30-47-1,-18 25-28,39-71 123,-85 169-201,-6 63-7,17-97 0,0-1 0,1 1 0,1 0 0,1 0 0,4 19 0,-6-31 0,1-1 0,0 0 0,0 0 0,0 0 0,1 0 0,-1 0 0,1 0 0,-1-1 0,1 1 0,0 0 0,0-1 0,0 1 0,5 3 0,-5-5 0,-1 0 0,1 0 0,0 0 0,-1-1 0,1 1 0,0 0 0,0-1 0,-1 1 0,1-1 0,0 0 0,0 0 0,0 1 0,0-1 0,0 0 0,0-1 0,-1 1 0,1 0 0,0 0 0,0-1 0,0 0 0,-1 1 0,1-1 0,0 0 0,3-1 0,15-11 29,0-1 1,-1-1-1,0-1 1,-2 0-1,0-1 1,19-24-1,17-17 38,-6 8 185,-47 49-250,0 1 0,0 0 0,1 0 0,-1 0-1,0 0 1,0 0 0,0 0 0,0 0-1,1 0 1,-1 0 0,0 0 0,0 0 0,0-1-1,1 1 1,-1 0 0,0 0 0,0 0 0,0 0-1,0 1 1,1-1 0,-1 0 0,0 0 0,0 0-1,0 0 1,1 0 0,-1 0 0,0 0-1,0 0 1,0 0 0,0 0 0,1 0 0,-1 1-1,0-1 1,0 0 0,0 0 0,0 0 0,0 0-1,0 0 1,1 1 0,-1-1 0,0 0-1,0 0 1,0 0 0,0 0 0,0 1 0,0-1-1,0 0 1,0 0 0,0 0 0,0 0 0,0 1-1,0-1 1,0 0 0,0 0 0,0 0-1,0 1 1,0-1 0,0 0 0,0 0 0,0 0-1,0 0 1,0 1 0,0-1 0,-1 0 0,2 20 14,-1-14-7,1 9-10,1-1 0,0 1 0,1-1 0,1 0 0,9 25 0,-10-34-2,-1 0-1,1 0 1,-1-1 0,1 0-1,0 1 1,1-1 0,-1 0-1,8 6 1,-9-8 5,1-1 1,-1 1-1,1-1 1,-1 1-1,1-1 1,0 0-1,-1 0 1,1 0-1,0 0 1,0-1-1,0 1 1,0-1-1,0 0 1,-1 1-1,1-2 1,6 1-1,-7-1 3,1 1 0,-1-1 0,1 0 0,-1 1-1,1-1 1,-1 0 0,0-1 0,1 1 0,-1 0-1,0-1 1,0 1 0,0-1 0,0 0 0,0 1-1,3-5 1,-2 2 4,0-1 0,0 0 0,-1 1 0,1-1 0,-1 0 0,0 0 0,1-8-1,0 2 14,-1 0 0,0 0-1,-1 0 1,-1 0 0,0 0-1,0 0 1,-2-12 0,1 20-17,0-1 0,1 1 0,-2-1-1,1 1 1,0 0 0,0-1 0,-1 1 0,0 0 0,0 0 0,0 0 0,0 0 0,0 0 0,-1 1 0,1-1 0,-1 1 0,1-1-1,-7-2 1,7 3-2,0 1-1,0 0 1,0 1-1,0-1 1,-1 0-1,1 1 1,0-1-1,-1 1 0,1 0 1,-1 0-1,1 0 1,0 0-1,-1 0 1,1 0-1,0 0 1,-1 1-1,1 0 1,0-1-1,0 1 0,-1 0 1,1 0-1,0 0 1,0 0-1,0 0 1,0 1-1,0-1 1,-3 4-1,4-5-2,0 1 0,1-1 0,-1 1 0,0-1 0,0 1 0,1-1 0,-1 1 0,0 0 0,1-1 0,-1 1 0,0 0 0,1-1 0,-1 1 0,1 0 0,0 0 0,-1 0 0,1 0 0,-1-1 0,1 1 0,0 0 0,0 0 0,0 0 0,-1 0 0,1 0 0,0 0 0,0 0 0,0 0 0,0 0 0,1-1 0,-1 2 0,1-1 0,1 0 0,-1 0 0,0-1 0,1 1 0,-1 0 0,0-1 0,1 1 0,-1-1 0,1 0 0,-1 0 0,1 1 0,-1-1 0,1 0 0,-1 0 0,1 0 0,-1 0 0,1-1 0,-1 1 0,1 0 0,2-2 0,35-8 0,73-28 0,0-1 0,-95 34 0,-3 1 0,1 0 1,-1 0 0,1 2-1,21-2 1,-35 4 1,1 0 0,-1 0 0,1 0 0,-1 0 1,1 1-1,-1-1 0,0 0 0,1 1 0,-1-1 0,1 1 1,-1 0-1,0-1 0,1 1 0,-1 0 0,0 0 0,0 0 1,0 0-1,0 0 0,0 0 0,0 0 0,0 0 0,0 1 1,0-1-1,0 0 0,-1 0 0,1 1 0,0-1 0,-1 1 1,1-1-1,-1 0 0,0 1 0,1-1 0,-1 1 0,0 2 1,1 6 4,-1-1 1,0 1 0,-1 0-1,-2 12 1,1-9 11,-13 79 308,15-92-325,0 0 0,0 0 0,0 0 0,0 0 1,-1 1-1,1-1 0,0 0 0,0 0 0,0 0 1,0 0-1,0 1 0,0-1 0,0 0 0,0 0 1,0 0-1,0 0 0,0 1 0,0-1 0,0 0 1,0 0-1,0 0 0,0 1 0,0-1 0,0 0 1,0 0-1,0 0 0,1 0 0,-1 0 0,0 1 1,0-1-1,0 0 0,0 0 0,0 0 0,0 0 1,0 0-1,1 1 0,-1-1 0,0 0 0,0 0 1,0 0-1,0 0 0,1 0 0,-1 0 0,0 0 0,0 0 1,0 0-1,0 0 0,1 0 0,-1 0 0,0 0 1,0 0-1,0 0 0,0 0 0,1 0 0,-1 0 1,0 0-1,0 0 0,0 0 0,1 0 0,-1 0 1,0 0-1,0 0 0,0 0 0,0 0 0,0 0 1,1 0-1,-1 0 0,0-1 0,13-7 73,16-23 44,35-46 1,-28 33-15,-35 42-97,1 0 0,-1 1-1,0-1 1,1 1 0,-1-1-1,1 1 1,-1-1 0,1 1-1,0 0 1,0 0 0,-1 0-1,1 0 1,0 0 0,0 0-1,0 1 1,0-1 0,0 0-1,0 1 1,0 0 0,1-1-1,-1 1 1,0 0 0,0 0-1,0 0 1,0 1 0,3-1-1,-2 2-2,0-1 0,-1 0 0,1 1 0,-1 0 0,1-1 0,-1 1 0,0 0 0,0 0 0,0 1 0,0-1 0,0 0 0,0 1 0,0-1 0,-1 1-1,0-1 1,1 1 0,1 5 0,10 24-31,6 16-329,13 52-1,-26-69-268,-6-14-885,-5-6-3578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12760,'0'0'1264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8936,'0'0'1176,"117"-37"-760,2 9-128,4 2 0,-2 0 96,6 8 8,2 6 24,-6-1 8,-6 7-152,-14 6 16,-13 6-104,-54-6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471 166 4008,'0'0'4973,"-1"-11"-4418,-3-30-46,3 30-42,-6 17 854,-9 24-785,1 1-1,2 0 1,-14 45-1,8-19 15,-33 91 742,-147 354 2388,191-485-3490,3-7-27,1 0-1,-1-1 1,-1 0 0,0 0 0,0 0 0,-9 8 0,-39 40 1739,46-49-1005,14-14-419,15-17-245,19-27 22,90-87 0,-96 107-152,1 1-1,1 2 0,65-36 1,-98 61-92,1 0 11,-1-1 0,1 1 0,0 1 1,-1-1-1,1 0 0,0 1 0,0 0 0,0 0 0,0 0 0,0 0 1,0 1-1,0 0 0,5 0 0,-9 0-20,0 0 0,1 0 0,-1 0 0,0 1 0,0-1 0,1 0 0,-1 0 0,0 1 0,1-1 0,-1 0 0,0 1 0,0-1 0,0 0 0,1 1 0,-1-1 0,0 0 0,0 1-1,0-1 1,0 1 0,0-1 0,0 0 0,0 1 0,0-1 0,0 1 0,0-1 0,0 0 0,0 1 0,0-1 0,0 1 0,0 0 0,-3 17 17,2-13-14,-21 85 50,9-38 21,-6 55 0,19-106-71,-1 1 1,1-1 0,0 1-1,0 0 1,0-1-1,0 1 1,0-1-1,0 1 1,1 0 0,-1-1-1,0 1 1,1-1-1,0 1 1,-1-1-1,1 1 1,0-1 0,-1 1-1,1-1 1,2 2-1,-2-2 1,0 0-1,0-1 0,0 1 0,0 0 1,1-1-1,-1 1 0,0-1 0,1 1 1,-1-1-1,0 0 0,1 0 0,-1 1 1,0-1-1,1 0 0,-1 0 1,1 0-1,2-1 0,4-1 10,1 0 0,-1-1 1,0 0-1,1 0 0,10-7 0,0-1 7,0-1-1,-1-1 0,0 0 1,16-18-1,60-67 124,-23 23 79,-60 66-145,-11 8-78,0 1 0,0 0 0,0 0 0,0 0 0,0 0 1,0 0-1,0 0 0,0 0 0,0 0 0,0 0 0,0 0 0,0 0 0,1 0 0,-1 0 0,0 0 0,0 0 0,0 0 0,0 0 0,0 0 0,0 0 0,0 0 0,0 0 0,0 0 0,0 0 0,0 0 0,0 0 0,1 0 0,-1 0 0,0 0 0,0 0 0,0 0 0,0 0 0,0 0 0,0 1 0,0-1 1,0 0-1,0 0 0,0 0 0,0 0 0,0 0 0,0 0 0,0 0 0,0 0 0,0 0 0,0 0 0,0 0 0,0 0 0,0 0 0,0 0 0,0 1 0,0-1 0,0 0 0,0 0 0,0 0 0,0 0 0,0 0 0,0 0 0,0 0 0,0 0 0,0 0 0,0 0 0,0 0 0,0 0 0,0 0 0,0 1 0,-9 20 69,7-15-72,-1-1 5,-7 15 23,2 0-1,-1 1 0,2 0 1,-8 42-1,14-59-20,0 1 0,1 0 1,-1 0-1,1-1 0,1 1 0,-1 0 0,0 0 0,1-1 1,0 1-1,0 0 0,1-1 0,-1 1 0,1-1 0,0 0 1,0 1-1,0-1 0,1 0 0,0 0 0,-1 0 0,1-1 1,1 1-1,-1-1 0,0 0 0,1 1 0,0-2 0,-1 1 1,1 0-1,0-1 0,9 4 0,-10-4-1,1-1 0,-1 1 0,0-1 0,1 0 0,-1 0 0,1-1 0,-1 1 0,1-1 0,0 0 0,-1 1 0,1-2 0,-1 1 0,1 0 0,0-1 0,-1 0 0,1 1 0,-1-1 0,1-1 0,-1 1 0,0 0 0,0-1 0,1 0 0,-1 0 0,0 0 0,0 0 0,-1 0 0,1 0 0,0-1 0,-1 0 0,0 1 0,3-5 0,0 1 7,-1-1 0,0 0 0,0 0 0,0 0 0,-1-1 0,0 1 0,-1-1 1,0 0-1,0 0 0,-1 0 0,1 0 0,-1-16 0,-3 12 15,0 0-1,0 0 0,-1 0 1,-1 0-1,0 1 1,0-1-1,-1 1 1,-1 0-1,0 1 1,0-1-1,-9-9 0,14 18-13,-1 0 0,0 0-1,1 0 1,-1 0 0,0 0-1,0 1 1,0-1 0,0 1-1,0-1 1,0 1 0,0 0-1,-1 0 1,1 0 0,0 0-1,-1 0 1,1 1-1,-1-1 1,1 0 0,-1 1-1,1 0 1,-1 0 0,1 0-1,-1 0 1,1 0 0,-1 0-1,1 1 1,-1-1 0,1 1-1,-1 0 1,1-1-1,0 1 1,-1 0 0,1 1-1,0-1 1,0 0 0,0 1-1,0-1 1,0 1 0,0-1-1,0 1 1,0 0 0,1 0-1,-1 0 1,-1 3-1,2-3-9,1-1-1,-1 0 0,1 1 0,0-1 1,0 1-1,-1-1 0,1 1 0,0-1 0,1 1 1,-1-1-1,0 1 0,0-1 0,0 0 1,1 1-1,-1-1 0,1 1 0,-1-1 0,1 0 1,0 1-1,-1-1 0,1 0 0,0 0 1,0 0-1,0 1 0,0-1 0,0 0 0,0 0 1,0 0-1,2 1 0,4 3 2,-1 1 0,1-1 1,15 8-1,-17-11 0,0 1-1,1-1 1,-1 0 0,1 0 0,0-1 0,-1 0-1,1 0 1,0 0 0,0-1 0,0 1 0,0-2-1,6 0 1,-3 0 2,0-1-1,0 0 1,-1-1-1,1 0 1,-1 0 0,1-1-1,8-5 1,4-5 9,0-1 1,-1-1-1,-1-1 1,29-32-1,-19 14 32,-1-2 0,-2 0-1,-1-2 1,-3-1 0,-1-1-1,29-79 1,-35 76 22,-2 0 0,-2 0 0,-2-1 0,-1-1 0,1-69 0,-9 108-52,0-1 0,-1 1 0,0-1 0,0 1 0,0-1 0,-5-12 0,6 20-16,0 0 0,0 0 1,0 0-1,0-1 0,-1 1 0,1 0 0,0 0 0,0 0 1,0 0-1,0-1 0,-1 1 0,1 0 0,0 0 0,0 0 1,0 0-1,-1 0 0,1 0 0,0-1 0,0 1 1,0 0-1,-1 0 0,1 0 0,0 0 0,0 0 0,-1 0 1,1 0-1,0 0 0,0 0 0,-1 0 0,1 0 0,0 0 1,0 0-1,0 0 0,-1 0 0,1 1 0,0-1 0,0 0 1,-1 0-1,1 0 0,0 0 0,0 0 0,0 0 0,0 1 1,-1-1-1,1 0 0,0 0 0,0 0 0,0 0 0,0 1 1,-1-1-1,1 0 0,0 0 0,0 0 0,0 1 0,0-1 1,0 0-1,0 1 0,-9 15 5,-5 17-19,2 0 1,2 2-1,1-1 1,-8 67-1,2 145-94,15-226 100,-1 45-38,4 0 1,2 0 0,16 70-1,-21-131 47,1 0-1,0 0 0,0 0 0,1 0 0,-1 0 1,1 0-1,0 0 0,0-1 0,0 1 0,1-1 1,-1 1-1,1-1 0,5 5 0,-6-6 4,0-1-1,1 0 1,-1 1 0,0-1-1,1 0 1,-1 0 0,1 0-1,0 0 1,-1-1-1,1 1 1,-1-1 0,1 0-1,0 0 1,0 1 0,-1-2-1,1 1 1,0 0 0,-1 0-1,1-1 1,-1 0-1,6-1 1,9-5 21,0 0 0,-1-1 0,0 0 0,16-12 0,58-48 52,-30 23-7,16-13 0,39-25 360,-134 96-420,1 1-1,0 1 1,1 1 0,1 1-1,0 0 1,1 1-1,1 0 1,-22 40 0,31-49-10,0 1 0,1 0 0,0 0 0,1 0 1,0 0-1,0 1 0,2-1 0,-1 1 0,0 17 0,2-24 0,0-1 0,0 1 0,0-1 0,1 1 0,-1-1 0,1 1 0,0-1 0,0 1 0,0-1 0,0 0 0,1 1 0,-1-1 0,1 0 0,0 0 0,0 0 0,0 0 0,0-1 0,0 1 0,1 0 0,-1-1 0,1 0 0,0 1 0,0-1 0,0 0 0,0 0 0,0-1 0,0 1 0,0-1 0,0 1 0,1-1 0,-1 0 0,5 0 0,-3 0 1,1-1 0,0 0 0,-1 0 0,1 0 0,0-1 0,-1 0 0,1 0 0,-1-1 0,1 1 0,-1-1 0,1-1 0,-1 1 0,0 0 0,0-1 0,0 0 0,-1-1 0,1 1 0,-1-1 0,0 1 0,0-2 0,5-4 0,4-6 6,0-2 0,-1 1 0,-1-1 0,14-29 0,1-5 54,-3-2-1,30-101 1,-44 117-26,-1 1 0,-3-1 1,0 0-1,-3 0 0,-2-54 1,-1 60-11,1 17 1,-1 0 0,0 0 0,-1 0-1,-1 0 1,-3-14 0,5 27-22,1 0 0,-1-1 1,1 1-1,-1 0 0,1 0 1,-1 0-1,0 0 0,1 0 1,-1 0-1,0 0 0,0 0 1,0 0-1,0 0 0,0 0 1,0 0-1,-1-1 0,1 2-1,0 0-1,0 0 1,1 0-1,-1 0 1,0 0-1,0 0 1,1 0-1,-1 0 1,0 0-1,0 0 1,1 0 0,-1 0-1,0 0 1,0 0-1,1 1 1,-1-1-1,0 0 1,1 1-1,-1-1 1,-1 1-1,-1 2 3,0 0 0,0-1 0,0 2 0,0-1 0,1 0 0,-1 0 0,1 1-1,-3 6 1,-3 6-16,2 1-1,0 0 1,1 1-1,0-1 1,2 1-1,0 0 1,1 0-1,1 0 1,1 22-1,2-5-25,1 0 0,2 0 1,16 60-1,-13-67 18,1-2 0,14 30 1,-18-46 14,0 0 1,1 0 0,0-1-1,1 0 1,0 0-1,0-1 1,1 0-1,11 10 1,-18-17 6,1 0-1,0 0 1,-1 0-1,1 0 1,0 0-1,-1 0 1,1-1 0,0 1-1,0 0 1,0-1-1,0 0 1,0 1-1,0-1 1,-1 0 0,1 0-1,0 0 1,0 0-1,0-1 1,3 1-1,-1-2 5,0 1 0,0-1 0,-1 1 0,1-1 0,0 0-1,-1-1 1,1 1 0,4-5 0,5-5 21,-2-1 1,0 0-1,14-19 0,-23 29-23,128-211 277,-125 205-268,-4 7-8,0 1 0,0-1 0,0 0-1,-1 0 1,2 1 0,-1-1 0,0 1-1,0-1 1,0 1 0,1-1 0,-1 1 0,0 0-1,1-1 1,0 1 0,-1 0 0,4-1-1,-5 2-4,1 0 1,-1 1-1,1-1 0,-1 1 0,1-1 0,-1 1 0,1-1 0,-1 1 0,0 0 0,1-1 0,-1 1 0,0-1 0,1 1 0,-1 0 0,0-1 0,0 1 0,0 0 1,0-1-1,0 1 0,1-1 0,-1 1 0,0 0 0,-1 0 0,1-1 0,0 1 0,0-1 0,0 2 0,0 1 3,-2 74 9,-2-1 1,-26 125 0,23-161-1,-16 52-1,22-90-8,1-1-1,-1 1 0,1-1 0,-1 1 0,1-1 0,-1 0 1,0 1-1,0-1 0,0 0 0,0 0 0,0 1 1,0-1-1,-1 1 0,2-2-1,-1 0 1,1 0 0,0 1-1,-1-1 1,1 0-1,-1 0 1,1 0-1,0 0 1,-1 0-1,1 0 1,-1 0-1,1 0 1,0 0-1,-1 0 1,1 0-1,-1 0 1,1 0-1,0 0 1,-1-1-1,1 1 1,0 0 0,-1 0-1,1 0 1,0-1-1,-1 1 1,1 0-1,0 0 1,-1-1-1,1 1 1,-1-1-1,-1-1 12,1-1 1,-1 0-1,0 0 0,1 0 0,-1 0 0,1 0 0,0 0 1,0 0-1,0 0 0,0-5 0,0 5-1,1-1 0,0 1 0,-1-1 0,1 0 1,0 1-1,1-1 0,-1 1 0,1-1 0,-1 1 0,1-1 0,0 1 0,1-1 0,-1 1 0,0 0 1,1-1-1,0 1 0,0 0 0,0 0 0,4-5 0,-2 4 3,1 1-1,0-1 1,-1 1-1,1-1 1,0 2 0,1-1-1,-1 0 1,0 1 0,1 0-1,-1 0 1,11-1-1,-5 1-169,124-21 980,-117 22-1255,31 1 0,-37 1-673,-1 1-1,1 0 1,17 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4:19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10152,'0'0'112,"115"2"8,34 8 8,69-10 0,62-16 120,-12 1-8,-30-3-8,-33 4 0,-40 2-8,-36 10 0,-28 10-40,-14-16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263 720 4616,'0'0'2436,"-8"11"-1688,0-2-563,-1 1 171,1 0 1,0 0-1,1 1 0,0 0 1,0 1-1,-6 16 1,12-26-299,-2 12 1175,4-14-1199,0 0 0,-1 0 1,1 0-1,-1 0 1,1-1-1,-1 1 0,1 0 1,-1 0-1,1-1 1,-1 1-1,1 0 0,-1-1 1,1 1-1,-1 0 1,1-1-1,-1 1 0,0-1 1,1 1-1,-1-1 1,0 1-1,1-1 0,-1 1 1,0-1-1,0 1 1,1-1-1,38-51 630,-2-1 0,-2-1 0,46-100 0,52-191 1072,-124 317-1439,-1 0 1,-2-1 0,5-48-1,-11 76-262,0-1-1,0 1 1,0 0-1,0 0 1,0 0-1,0 0 0,0 0 1,0 0-1,0-1 1,-1 1-1,1 0 0,0 0 1,-2-1-1,2 1-21,0 1 0,0 0 0,-1 0 1,1 0-1,0 0 0,0 0 0,-1 0 0,1 0 0,0-1 0,0 1 0,-1 0 0,1 0 0,0 0 0,0 0 0,-1 0 0,1 0 0,0 0 0,-1 0 0,1 1 1,0-1-1,0 0 0,-1 0 0,1 0 0,0 0 0,0 0 0,-1 0 0,1 0 0,0 1 0,0-1 0,0 0 0,-1 0 0,1 0 0,0 1 0,-22 24 409,21-23-428,-23 34 214,1 1 1,2 1-1,-28 71 0,-32 132 312,59-170-359,-49 139 700,-103 208 0,119-304 87,102-167-176,79-119-380,-68 88-119,105-116-1,-116 157-86,1 2-1,2 3 1,62-37 0,-62 42 68,-50 33-242,0 0 1,1-1-1,-1 1 0,0 0 0,1-1 0,-1 1 1,1 0-1,-1-1 0,1 1 0,-1 0 0,1 0 1,-1-1-1,1 1 0,-1 0 0,1 0 0,-1 0 1,1 0-1,-1 0 0,1 0 0,-1 0 0,1 0 0,-1 0 1,1 0-1,-1 0 0,2 0 0,-6 12 119,-23 30-99,21-33 2,-13 20 5,1 0 1,1 1 0,-18 46 0,32-68-28,0 0 0,0 1 0,1-1 0,0 1 1,0-1-1,1 1 0,1 0 0,-1 0 0,1-1 0,1 1 0,-1 0 0,2 0 0,-1-1 0,1 1 0,0-1 0,1 1 1,0-1-1,0 0 0,6 9 0,-8-14-2,1-1 0,0 1 0,0-1 0,0 0 0,0 1 0,0-1 0,0 0 0,1 0 0,-1 0 0,1 0 0,-1-1 0,1 1 0,0-1 0,0 0 0,0 1 0,-1-1 0,1 0 0,0-1 0,0 1 0,0 0 1,1-1-1,-1 0 0,0 0 0,0 0 0,0 0 0,0 0 0,0-1 0,0 1 0,0-1 0,0 0 0,0 0 0,0 0 0,0 0 0,0 0 0,-1-1 0,1 1 0,0-1 0,-1 0 0,5-3 0,4-5 24,0-1 0,0 0 0,-1-1 0,-1 0 0,0 0 0,-1-1 1,0 0-1,9-21 0,1-10 153,16-63 0,-26 80-93,-7 23-52,1-1 1,-1 1-1,0-1 1,0 1 0,-1-1-1,1 0 1,-1 1-1,0-1 1,-1 1-1,1-1 1,-1 0 0,0 1-1,-2-9 1,3 12 19,-1 1-58,1 0 0,0 0 0,0 0-1,0 0 1,0-1 0,0 1 0,0 0-1,0 0 1,0 0 0,0 0 0,0 0-1,0-1 1,0 1 0,-1 0 0,1 0-1,0 0 1,0 0 0,0-1 0,0 1-1,0 0 1,0 0 0,0 0 0,1 0-1,-1 0 1,0-1 0,0 1 0,0 0-1,0 0 1,0 0 0,0 0 0,0 0-1,0-1 1,0 1 0,0 0 0,0 0-1,1 0 1,-1 0 0,0 0 0,0 0-1,0 0 1,0-1 0,0 1 0,0 0-1,1 0 1,-1 0 0,0 0 0,0 0-1,0 0 1,8-6 23,8 2-18,1 0 1,0 1-1,0 1 0,0 1 1,0 0-1,1 1 0,31 4 1,-41-3-8,0 1 1,0-1 0,-1 1-1,1 0 1,-1 1 0,1 0-1,-1 0 1,0 1 0,0 0-1,0 0 1,0 1 0,-1-1-1,0 2 1,0-1 0,0 0-1,-1 1 1,1 0 0,-1 1-1,-1-1 1,1 1 0,-1 0-1,-1 0 1,1 0 0,-1 0-1,4 14 1,1 33-5,-7-43 14,0-1 0,1 1-1,0 0 1,5 13 0,-7-23-6,1 0-1,-1 0 0,1 0 0,0 0 0,-1 0 0,1 0 0,0 0 0,0 0 0,0 0 0,0-1 1,0 1-1,0 0 0,0-1 0,0 1 0,0 0 0,0-1 0,0 1 0,0-1 0,0 0 0,0 1 1,0-1-1,1 0 0,-1 0 0,0 0 0,0 0 0,0 0 0,1 0 0,-1 0 0,0 0 1,0 0-1,2-1 0,3 0 4,0-1 1,0 1 0,-1-1 0,11-5-1,7-7-121,0 0 0,36-31-1,-26 16-3789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222 792 5920,'0'0'4105,"-10"6"-3460,-6 3-417,-31 21 590,45-29-750,1 0 0,-1 0 0,0 1 1,1-1-1,-1 0 0,0 1 0,1 0 1,0-1-1,-1 1 0,1 0 0,0 0 1,0 0-1,0 0 0,0 0 0,0 0 1,0 0-1,1 0 0,-1 0 0,1 0 1,0 0-1,-1 0 0,1 1 0,0-1 1,0 0-1,0 0 0,0 0 0,1 1 1,-1-1-1,1 0 0,-1 0 0,1 0 1,1 3-1,0-2 4,0 0 0,0 0 0,0 0 0,1 0 0,-1 0 1,1 0-1,-1-1 0,1 1 0,0-1 0,0 0 0,0 1 0,1-2 0,-1 1 1,0 0-1,1-1 0,-1 1 0,1-1 0,4 1 0,-2 0 21,-1-1 0,1 0 0,-1-1 0,1 1 1,0-1-1,0 0 0,-1 0 0,1-1 0,0 0 0,-1 0 0,1 0 0,-1-1 0,1 0 0,-1 0 0,1 0 0,-1 0 0,0-1 0,0 0 1,-1 0-1,1 0 0,0-1 0,-1 0 0,0 0 0,0 0 0,0 0 0,0 0 0,-1-1 0,0 0 0,0 0 0,0 0 0,0 0 0,-1 0 1,0 0-1,0-1 0,1-5 0,1-4 102,-1 0-1,-1 1 1,-1-1 0,0 0 0,-1 0 0,-1-15-1,0 25-121,1 1 0,-1-1 0,0 1-1,-1-1 1,1 1 0,-1-1 0,0 1-1,0 0 1,0 0 0,-4-5 0,4 6-41,0 1 1,0 0 0,0 0 0,-1 1 0,1-1 0,0 0-1,-1 1 1,1-1 0,-1 1 0,1 0 0,-1 0 0,0 0 0,1 0-1,-1 1 1,0-1 0,0 0 0,0 1 0,-4 0 0,-1 0 27,0 1 1,0 0 0,0 0-1,0 1 1,0 0 0,0 1-1,-15 6 1,1 2 106,-29 18 1,40-21-121,0 0 0,0 1 0,1 1 0,0-1 0,1 1 1,0 1-1,1 0 0,0 0 0,0 0 0,1 1 0,-9 22 0,13-27-20,0 1-1,0 1 1,1-1-1,0 0 1,0 1-1,1-1 1,0 1-1,0-1 1,1 1 0,0-1-1,1 1 1,0 0-1,0-1 1,1 0-1,0 1 1,0-1-1,1 0 1,0 0-1,7 14 1,-4-13 9,0-1 1,0 1-1,1-1 1,0 0-1,0-1 1,1 1-1,0-1 1,0-1-1,11 7 1,-13-9-1,1-1 0,0 0 0,1 0 1,-1 0-1,1-1 0,-1 0 0,1 0 0,-1-1 1,1 0-1,0 0 0,0-1 0,0 0 0,9-1 1,-2-2 37,0 0 0,0-1 0,-1-1 0,1 0 1,-1-1-1,0 0 0,-1-1 0,0-1 1,19-13-1,10-12 225,50-52 0,-80 74-249,69-65 272,96-99 379,-169 165-657,22-22 149,-28 31-163,1-1 0,-1 0-1,0 1 1,0 0 0,1 0 0,-1-1 0,0 1 0,1 1 0,-1-1 0,1 0 0,0 1 0,-1-1 0,6 0 0,-5 1-9,0 0 0,0 1 1,0-1-1,0 0 0,1 1 1,-1 0-1,0 0 0,0 0 0,0 0 1,0 0-1,-1 0 0,1 1 1,0-1-1,-1 1 0,5 3 0,-6-4-16,112 69 436,-98-63-292,-11-9 11,-5-8-37,-1 4-104,-1 0-1,1 0 1,-2 0-1,1 0 1,0 0-1,-1 1 1,0 0-1,-1-1 1,1 2-1,-1-1 1,0 0-1,0 1 0,-8-6 1,8 8-11,1-1 1,0 1-1,-1 0 1,0 0-1,1 0 1,-1 1-1,0 0 1,0 0-1,0 0 1,0 0-1,0 1 1,0 0-1,0 0 1,1 0-1,-1 0 1,0 1-1,0 0 0,0 0 1,-5 2-1,-2 2 3,0 1 0,0 0-1,0 0 1,1 2-1,0-1 1,0 1 0,1 1-1,0 0 1,1 0-1,-13 17 1,13-14-7,0 0 0,1 1-1,0 0 1,1 0 0,1 1 0,0 0 0,0 0 0,2 0-1,-4 18 1,6-21-3,-4 23 4,-3 41 0,9-66-5,0-1 1,0 0-1,0 1 1,1-1-1,1 1 1,-1-1-1,1 0 1,1 0-1,-1 0 1,6 11-1,-7-17 2,0 0-1,0 0 1,1 1-1,-1-1 1,0 0-1,1 0 1,0 0-1,-1 0 1,1-1 0,0 1-1,0 0 1,0-1-1,0 1 1,0-1-1,0 0 1,1 0-1,-1 0 1,0 0-1,1 0 1,-1 0 0,1 0-1,-1-1 1,1 1-1,-1-1 1,1 0-1,-1 0 1,1 0-1,-1 0 1,1 0 0,-1-1-1,1 1 1,-1-1-1,1 1 1,-1-1-1,5-2 1,1-1 6,0-1 0,0 1 0,-1-2 1,0 1-1,0-1 0,0 0 0,0-1 0,8-10 0,6-10 32,-2-1 0,31-58 0,20-70 269,-53 114-154,-14 36 27,-6 19-128,2-3-62,1 1-1,0-1 0,0 0 0,1 0 1,1 0-1,0 0 0,0 0 0,1 0 1,0 0-1,0-1 0,1 1 0,1-1 1,0 0-1,0 0 0,11 13 0,-14-19 8,0-1-1,1 1 0,0-1 0,0 0 0,-1 0 0,1 0 1,0 0-1,1-1 0,-1 1 0,0-1 0,0 0 0,1 0 0,-1 0 1,0 0-1,1-1 0,-1 1 0,1-1 0,-1 0 0,1 0 1,-1 0-1,0-1 0,1 1 0,-1-1 0,1 0 0,-1 0 1,7-2-1,7-3 16,-1-2 0,0 1 1,27-18-1,-41 24-12,186-107 128,-82 49-86,-43 24 24,-96 57-11,0 0 0,-35 34 0,60-49-50,1 0 1,1 0-1,-1 0 0,1 1 1,1 0-1,-1 1 0,1-1 1,1 1-1,0 0 0,0 0 1,-4 17-1,7-22-4,0 0 0,0 0 0,1 0 0,-1 0 0,1 0 0,0 0 1,0 0-1,1 0 0,-1 0 0,1 1 0,0-1 0,0 0 0,0-1 0,1 1 0,-1 0 0,1 0 0,0-1 0,0 1 0,0 0 0,1-1 0,-1 0 0,1 0 0,0 0 0,-1 0 0,1 0 0,1 0 1,-1-1-1,0 0 0,1 1 0,4 1 0,-3-1-2,1 0 1,0-1 0,0 0-1,1 0 1,-1 0 0,0-1-1,1 0 1,-1 0 0,1-1-1,-1 1 1,1-1 0,6-1-1,-2-1 9,-1 0-1,1-1 0,-1 0 1,0 0-1,0-1 1,16-8-1,-3-2 21,-1-1 0,0 0 0,-2-2 0,1 0-1,18-23 1,-11 9 34,-2-1-1,-1-1 0,35-60 0,-30 36 35,37-100-1,38-209 150,-92 323-221,-8 30-16,-1 1-1,4-25 1,-26 80 7,-42 194-80,11-38-66,-12 72-11,47-199 153,14-56 15,0-16-27,1 0 1,-1 0-1,0 0 1,1 0-1,-1 0 1,0 0-1,0 0 1,1 0-1,-1 0 1,0 0-1,0 0 1,1 0-1,-1 0 1,0 0-1,1 0 1,-1 0-1,0 0 1,0 0-1,1 0 1,-1 0-1,0 0 1,0-1-1,0 1 1,1 0-1,-1 0 1,0 0-1,0 0 1,1-1-1,-1 1 1,0 0-1,0-1 1,23-25 80,-20 21-77,19-24 31,-12 14 1,1 1 0,1 0 1,0 0-1,0 1 1,21-16-1,-30 28-31,0 0 1,0-1-1,0 1 0,0 0 0,1 0 1,-1 1-1,0-1 0,1 1 0,-1 0 1,1 0-1,-1 0 0,0 0 1,1 0-1,-1 1 0,0-1 0,1 1 1,-1 0-1,0 0 0,5 2 0,4 3-10,0-1 0,0 2 0,16 10 0,-7-1-11,0 1 0,27 30 0,1 1-1,-45-45 71,-1 0 1,1-1-1,0 1 0,0-1 0,-1 0 0,6 2 1,-7-4-314,-1 1-1,0-1 1,1 1 0,-1-1 0,1 1 0,-1-1 0,0 0-1,1 0 1,-1 0 0,1 0 0,-1 0 0,0 0 0,1 0 0,-1 0-1,1-1 1,-1 1 0,0 0 0,1-1 0,-1 0 0,2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2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28 612 7632,'0'0'3318,"-5"10"-2788,-14 29-18,18-39-498,1 0 1,0 1 0,0-1 0,-1 0 0,1 0-1,0 0 1,0 1 0,0-1 0,-1 0-1,1 0 1,0 1 0,0-1 0,0 0-1,0 1 1,0-1 0,0 0 0,0 0 0,0 1-1,-1-1 1,1 0 0,0 0 0,0 1-1,0-1 1,0 0 0,0 1 0,1-1 0,-1 0-1,0 1 1,0-1 0,0 0 0,0 0-1,0 1 1,0-1 0,0 0 0,0 0 0,1 1-1,-1-1 1,0 0 0,0 0 0,0 1-1,1-1 1,-1 0 0,0 0 0,0 0 0,10-2 182,-9 1-87,11-3 104,0-2-1,0 1 1,-1-2 0,0 1 0,0-2 0,10-8 0,58-57 685,-51 45-499,16-15 581,-1-3 1,42-59 0,-63 73-324,0-1-1,-3-1 0,-1-1 0,22-58 0,-33 75-11,0 1-1,18-29 0,-25 46-635,0 0-1,0 0 1,0 0-1,0-1 1,0 1-1,0 0 1,0 0 0,0 0-1,0 0 1,0 0-1,0 0 1,0 0-1,0 0 1,0 0-1,0 0 1,0 0-1,0 0 1,1-1-1,-1 1 1,0 0 0,0 0-1,0 0 1,0 0-1,0 0 1,0 0-1,0 0 1,0 0-1,0 0 1,1 0-1,-1 0 1,0 0-1,0 0 1,0 0-1,0 0 1,0 0 0,0 0-1,0 0 1,0 0-1,0 0 1,1 0-1,-1 0 1,0 0-1,0 0 1,0 1-1,0-1 1,0 0-1,0 0 1,0 0-1,0 0 1,0 0 0,0 0-1,0 0 1,1 0-1,-1 0 1,0 0-1,0 0 1,0 1-1,3 8 234,1 16-28,-8 180 443,0-169-529,-1-1 0,-2 0-1,-21 64 1,18-69-32,6-16-38,0-1 0,-1 0 0,-1-1 0,0 1 0,-15 22 0,20-33-45,0-1 0,-1 1 0,1-1 0,0 1 0,-1-1 0,1 0 0,-1 1 0,0-1 0,1 0-1,-1 0 1,0 0 0,0 0 0,1 0 0,-1-1 0,0 1 0,0 0 0,0-1 0,0 1 0,0-1 0,0 0 0,0 0 0,0 0 0,0 0 0,0 0 0,0 0 0,0 0 0,0-1 0,0 1 0,0-1 0,0 0 0,0 1 0,0-1 0,1 0 0,-1 0 0,0 0 0,1 0-1,-1 0 1,0-1 0,-1-1 0,-5-4 80,0-1-1,1 0 0,0-1 0,1 0 0,-10-15 0,16 24-88,0 0-1,0 0 0,0 0 1,0 0-1,0-1 0,0 1 1,0 0-1,0 0 1,0 0-1,0 0 0,0 0 1,0 0-1,0 0 1,0 0-1,0 0 0,0 0 1,0 0-1,0-1 1,0 1-1,0 0 0,0 0 1,0 0-1,0 0 0,0 0 1,0 0-1,0 0 1,0 0-1,0 0 0,0 0 1,0-1-1,0 1 1,0 0-1,0 0 0,0 0 1,0 0-1,0 0 0,0 0 1,0 0-1,0 0 1,0 0-1,0 0 0,1 0 1,-1 0-1,0 0 1,0 0-1,0 0 0,0 0 1,0 0-1,0-1 0,0 1 1,0 0-1,0 0 1,0 0-1,0 0 0,1 0 1,-1 0-1,0 0 1,0 0-1,0 0 0,10 2 99,21 7-108,-17-4 40,2-1-29,-1 0 0,1-1 0,-1 0 0,1-1 0,0-1 0,0-1 0,0 0 0,-1-1 0,1-1 0,0 0 0,0-1 0,-1-1 0,19-6 0,168-84 131,-169 76-50,-1-2 0,-1-2 0,52-45 0,-75 58-22,-7 8-44,0-1-1,0 1 1,0-1 0,1 1 0,-1 0-1,0 0 1,1 0 0,-1-1 0,1 1 0,-1 1-1,1-1 1,0 0 0,-1 0 0,4 0-1,-8 16 150,-73 212 103,-2 9-136,58-168-104,-37 144 117,27-101 91,24-101-93,9-21-21,10-21-25,14-51-1,-11 32-37,-13 44-57,114-336 359,21 5 157,14 51 175,-152 286-692,1 0 0,-1 0-1,1 0 1,-1 0-1,1 0 1,0 0 0,-1 1-1,1-1 1,0 0-1,0 0 1,-1 0 0,1 1-1,0-1 1,0 1-1,0-1 1,0 1 0,0-1-1,0 1 1,0-1-1,0 1 1,0 0 0,0-1-1,1 1 1,-1 0-3,0 1 1,0-1 0,0 0-1,0 1 1,0-1-1,0 1 1,0 0-1,0-1 1,0 1 0,-1 0-1,1-1 1,0 1-1,-1 0 1,1 0-1,0 0 1,-1 0 0,1-1-1,0 3 1,4 7 1,-1 0 1,-1 0-1,5 17 0,-7-22-6,4 20-15,-1 0 0,-1 1 0,-1-1 0,-1 1 0,-2 0 0,0-1 0,-6 33 0,5-49 10,-1 0 0,0 0 0,0 0 0,0 0 0,-1-1 0,-10 16 0,12-21 4,-1 1 0,1 0 1,-1-1-1,0 0 0,0 0 0,0 0 1,-1 0-1,1 0 0,-1-1 0,0 1 1,1-1-1,-1 0 0,0 0 0,0-1 1,0 1-1,-8 1 0,10-3 5,1 0-1,-1 0 1,0 0 0,0 0-1,0 0 1,1-1 0,-1 1-1,0-1 1,1 1 0,-1-1-1,0 0 1,1 0-1,-1 0 1,1 0 0,-1 0-1,1 0 1,-3-2 0,1 1 6,0-1 0,1 0 1,-1 0-1,0 0 1,1 0-1,-4-7 0,6 10-7,0-1 0,0 1-1,0-1 1,-1 1 0,1-1-1,0 1 1,0-1 0,0 1-1,0-1 1,0 1-1,0-1 1,0 1 0,0-1-1,0 1 1,0-1 0,0 1-1,0-1 1,1 1 0,-1-1-1,0 1 1,0-1 0,0 1-1,1-1 1,-1 1 0,0-1-1,1 1 1,-1-1-1,0 1 1,1 0 0,-1-1-1,0 1 1,1 0 0,-1-1-1,1 1 1,-1 0 0,1 0-1,-1-1 1,1 1 0,-1 0-1,1 0 1,-1 0 0,1 0-1,-1 0 1,1-1 0,-1 1-1,1 0 1,-1 0-1,1 0 1,0 1 0,27-2-46,18 6-48,0-2 1,60-4-1,-91 0 85,1-1 0,-1-1 0,0 0 0,0-1 1,0-1-1,-1 0 0,1-1 0,-1-1 0,0 0 0,22-16 0,-12 6 42,33-33 0,-50 43-11,0 0 0,0-1 0,-1 0 0,0-1 1,-1 1-1,0-1 0,0 0 0,4-12 0,-8 19-15,0 0-1,-1 0 1,1-1-1,0 1 1,-1 0-1,0-1 1,1 1 0,-1 0-1,0-1 1,0 1-1,0 0 1,-1-1-1,1 1 1,0 0 0,-1-1-1,0 1 1,1 0-1,-1 0 1,0-1-1,0 1 1,0 0 0,-3-3-1,3 4-4,-1-1-1,1 1 1,-1 0-1,0 0 0,0 0 1,0 0-1,1 0 1,-1 0-1,0 0 1,0 1-1,0-1 1,0 1-1,0-1 0,0 1 1,0 0-1,0 0 1,-1 0-1,1 0 1,0 0-1,0 0 0,0 1 1,0-1-1,0 1 1,0-1-1,-2 2 1,-3 1-5,-1 0 1,0 0-1,1 1 1,0 0-1,0 1 1,0 0-1,1 0 1,0 0-1,-1 1 1,2-1-1,-1 2 1,1-1-1,0 0 1,0 1 0,-5 10-1,7-12-9,0 1 0,1 0 0,0 0 1,0 0-1,0 0 0,0 0 0,1 0 0,0 1 0,1-1 0,-1 0 1,1 1-1,0-1 0,1 0 0,-1 1 0,1-1 0,1 0 0,-1 0 1,1 1-1,0-1 0,4 9 0,-3-11 3,0 1 0,0 0 0,0-1 0,0 0 0,0 0 0,1 0 0,0 0 0,0-1 0,0 1 0,0-1 0,1 0 0,-1 0 0,1 0 0,7 3 0,-4-4 4,0 1-1,0-1 0,1-1 0,-1 1 1,0-1-1,1-1 0,-1 1 0,13-2 1,1-2 18,0-1 1,0-1-1,-1-1 1,0-1-1,0 0 1,23-13 0,-24 10 31,0-1 0,0-1-1,-1 0 1,28-26 0,-40 33-33,-1-1-1,0-1 0,-1 1 0,1-1 0,-1 0 0,0 0 1,-1 0-1,0-1 0,0 1 0,0-1 0,-1 0 0,0 0 1,-1-1-1,0 1 0,1-12 0,-2 18-13,-1 0 0,0 0 0,0 0 0,0 0 0,0 0 0,-1 0 0,1 0 0,-1 0 0,1 0 0,-1 0 0,-1-2 0,2 3 0,0 0 0,-1 1 0,1-1 0,-1 1 0,1-1 0,-1 1 0,1-1 0,-1 1 0,1-1 0,-1 1 0,1-1 0,-1 1 0,0 0 0,1-1 0,-1 1 0,0 0 0,1 0 0,-1 0 0,0-1 0,1 1 0,-2 0 0,-1 0 0,1 1 0,-1-1 0,1 1 0,0-1 0,-1 1 0,1 0 0,0 0 0,0 0 0,0 0 0,0 1 0,0-1 0,0 1 0,0-1 0,0 1 0,0-1 0,-2 4 0,0 1 0,-1 0 0,1 0 0,0 0 0,0 1 0,1 0 0,0 0 0,0 0 0,-3 12 0,3-5 0,0-1 0,1 1 0,-1 26 0,3-33 0,1 0 0,0 0 0,0-1 0,0 1 0,1 0 0,-1 0 0,2-1 0,-1 1 0,1-1 0,0 0 0,0 0 0,1 0 0,0 0 0,0 0 0,0-1 0,0 0 0,1 0 0,0 0 0,10 7 0,-11-10 0,1 0 0,-1 0 0,1 0 0,-1-1 0,1 0 0,-1 0 0,1 0 0,0-1 0,-1 1 0,1-1 0,0 0 0,0-1 0,8-1 0,1 0 0,0-1 0,-1-1 0,20-7 0,-16 2 0,1 0 0,-2-1 0,1-1 0,20-17 0,-16 11 0,31-18 0,5 2 0,-49 24 0,-7 9 0,-1 0 0,0 0 0,1 0 0,-1-1 0,0 1 0,0 0 0,1 0 0,-1 0 0,0-1 0,0 1 0,0 0 0,0 0 0,1-1 0,-1 1 0,0 0 0,0-1 0,0 1 0,0 0 0,0 0 0,0-1 0,0 1 0,0 0 0,1-1 0,-1 1 0,0 0 0,0-1 0,0 1 0,-1 0 0,1-1 0,0 1 0,0 0 0,0 0 0,0-1 0,0 1 0,-16-4 125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2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4720,'0'0'5404,"8"-10"-5127,101-134 1778,-35 14 453,-43 71-634,-20 45-420,-9 24-753,-10 35-303,7-39-280,-2 10-20,-3 12 146,2 1 1,-2 29 0,6-50-170,0 0 1,0 1-1,1-1 1,0 0-1,1 1 1,0-1-1,0 0 0,1 0 1,0 0-1,0 0 1,7 12-1,-8-18-45,0 0 0,0 0 1,0 0-1,0 0 0,0-1 0,0 1 1,0 0-1,0-1 0,1 0 0,-1 1 0,1-1 1,-1 0-1,1 0 0,-1 0 0,1-1 1,0 1-1,-1-1 0,1 1 0,0-1 0,0 0 1,-1 0-1,1 0 0,0 0 0,-1-1 1,6 0-1,0-1 48,1 0 0,-1-1 1,1 0-1,-1 0 0,0-1 0,0 0 1,7-5-1,7-6 133,-1 0 0,0-2-1,-1-1 1,-1 0 0,0-2 0,-2 0 0,25-36 0,-35 45-129,-2 5 0,0-1-1,-1 1 1,0-1-1,-1 1 0,1-1 1,-1 0-1,0-1 1,-1 1-1,0 0 1,0-1-1,1-10 1,-4 18-62,0-1 0,0 0 0,0 1 0,0-1 0,0 0 0,0 1 0,0-1 0,0 1 0,-1 0 0,1-1 0,0 1 0,0 0 0,0-1 0,-1 1 0,1 0 0,0 0 0,0 0 0,0 0 0,-1 1 0,0-1 0,-6 2 6,1 0 1,0 1-1,1 0 1,-1 0-1,0 1 1,1 0-1,-7 5 1,-40 35 94,43-35-100,0 0 1,1 1-1,1 0 0,0 1 1,0 0-1,1 0 0,0 0 1,-5 14-1,10-21-14,0 1 0,1-1-1,-1 0 1,1 1 0,0-1 0,1 1 0,-1 0 0,1-1-1,0 1 1,0 0 0,0-1 0,1 1 0,0-1-1,0 1 1,0-1 0,0 1 0,0-1 0,1 1-1,0-1 1,0 0 0,0 0 0,1 0 0,-1 0-1,1 0 1,0-1 0,5 6 0,-1-3 8,0 0 0,0 0-1,0 0 1,1-1 0,0 0 0,0-1 0,1 0-1,-1 0 1,1 0 0,0-1 0,0-1 0,0 1 0,0-2-1,0 1 1,0-1 0,1-1 0,-1 1 0,11-2 0,-5-1 21,-1 0 0,0-1 1,1-1-1,-1 0 0,0-1 1,-1 0-1,1-1 0,-1-1 1,0 0-1,22-17 0,3-5 120,49-48-1,-72 62-75,0-1 0,-1-1 0,-1-1 0,-1 0 0,16-32 0,0-6 361,-36 77-71,-12 42 0,1-1-347,3-22 20,-3-1-1,-45 71 1,30-54-7,30-49-22,0 0 1,0 0 0,-1-1-1,1 1 1,-2-1 0,1 0-1,0-1 1,-1 1 0,-9 6-1,14-12-10,1 0-1,0 0 1,-1 0-1,1 0 1,0 0-1,-1 0 1,1 0-1,0 0 1,-1 0-1,1 0 1,0 0-1,-1 0 1,1 0-1,0-1 1,-1 1-1,1 0 1,0 0-1,-1 0 0,1 0 1,0-1-1,0 1 1,-1 0-1,1 0 1,0-1-1,0 1 1,-1 0-1,1 0 1,0-1-1,0 1 1,0 0-1,-1-1 1,1 1-1,-5-11 48,4 6-35,-1-1-1,1 1 1,0 0 0,1 0-1,-1-1 1,1 1 0,0 0 0,1-1-1,-1 1 1,1 0 0,0-1 0,0 1-1,1 0 1,0 0 0,-1 0 0,2 0-1,-1 0 1,0 1 0,1-1 0,0 0-1,0 1 1,1 0 0,-1 0 0,1 0-1,0 0 1,0 1 0,0-1 0,0 1-1,1 0 1,5-3 0,0 1-2,0 1 0,1 1 1,-1-1-1,0 2 0,1-1 1,13 0-1,69-2 87,-59 4-68,94 7-706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2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14776,'0'0'3055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3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84 897 5416,'0'0'5100,"5"10"-4823,19 30 2,-22-38-247,-1 0 1,1 0 0,0 0 0,0-1 0,0 1-1,0-1 1,0 1 0,0-1 0,0 0-1,0 0 1,0 0 0,1 0 0,-1 0 0,0 0-1,1-1 1,-1 1 0,1-1 0,-1 0 0,0 1-1,1-1 1,-1 0 0,1 0 0,3-1-1,2-1 75,-1 1-1,0-1 0,0 0 0,0-1 0,11-5 1,-11 4-10,0-1 1,0 0 0,0-1 0,0 1 0,-1-1-1,0 0 1,0-1 0,-1 0 0,0 1 0,0-2-1,0 1 1,-1-1 0,4-9 0,-6 13-37,0-1 0,-1 1 1,0-1-1,0 0 0,0 1 1,0-1-1,-1 0 0,1 0 1,-1 1-1,-1-1 0,0-6 1,0 8-18,0-1 0,0 1 0,0 0 0,0 0 0,-1 0 0,1 0 0,-1 0 0,0 0 0,0 0 0,0 1 1,0-1-1,-1 1 0,1-1 0,-1 1 0,1 0 0,-1 0 0,-3-2 0,1 2-8,1 0 0,0 0 0,-1 1-1,1-1 1,-1 1 0,1 0 0,-1 1 0,0-1 0,1 1-1,-1 0 1,0 0 0,1 0 0,-1 1 0,0-1 0,1 1-1,-1 0 1,1 1 0,-1-1 0,-5 4 0,-3 0 36,-1 2 1,1 0 0,1 1-1,-21 15 1,24-16-29,1 1-1,0 0 0,0 1 1,1-1-1,0 1 0,0 1 1,1-1-1,0 1 1,1 0-1,0 1 0,1-1 1,0 1-1,-4 17 1,7-22-15,-1 0 1,2 0-1,-1 1 1,1-1-1,0 0 1,0 0-1,1 0 1,-1 0 0,1 0-1,1 0 1,-1 0-1,1 0 1,0-1-1,0 1 1,1 0-1,0-1 1,0 0-1,0 1 1,1-1 0,-1-1-1,1 1 1,0 0-1,1-1 1,-1 0-1,1 0 1,7 5-1,-3-4 16,-1 0 0,1-1 0,0 0 0,1 0 0,-1-1 0,0 0 0,1-1 0,0 0 0,0-1 0,-1 0-1,1 0 1,0-1 0,0 0 0,17-3 0,-11 0 8,0 0 0,0-1 0,0-1 0,-1-1 0,0 0 0,0-1 0,-1 0 0,18-13 0,-10 4 20,0-2-1,-1 0 1,0-2 0,-2 0 0,-1-1-1,27-40 1,77-151 258,-81 135-231,66-143 283,-88 173-222,-2 0 1,19-90-1,-34 127-130,-1 6-8,0 0-1,0 0 0,0 0 1,-1-1-1,1 1 0,-1 0 1,0 0-1,-1 0 0,1-1 1,-2-5-1,2 10-20,0 0 0,0-1 0,-1 1 0,1 0 0,0 0 0,-1-1 0,1 1 0,0 0 0,-1 0 0,1 0 0,0-1 0,-1 1 0,1 0 0,0 0 0,-1 0 0,1 0 0,0 0 0,-1 0 0,1 0 0,-1-1 0,1 1 0,0 0 0,-1 0 0,1 1 0,-1-1 0,1 0-1,0 0 1,-1 0 0,1 0 0,0 0 0,-1 0 0,1 0 0,0 1 0,-1-1 0,1 0 0,0 0 0,-1 0 0,1 1 0,0-1 0,-1 0 0,1 0 0,0 1 0,0-1 0,-1 1 0,-15 14 9,16-14-11,-25 28-7,2 2 1,0 1-1,3 1 0,0 1 1,2 1-1,2 0 0,1 1 1,2 1-1,2 0 0,1 1 1,1 0-1,3 0 0,-3 46 1,8-65-4,-3 32-30,4 62-1,0-99 36,2 1 1,0-1-1,1 0 0,0 1 0,1-1 0,1 0 1,0-1-1,1 1 0,7 12 0,-12-23 5,1-1 1,0 0-1,-1 1 1,1-1-1,0 0 0,0 0 1,0 0-1,0 0 1,1-1-1,-1 1 0,0 0 1,1-1-1,-1 0 0,1 0 1,0 1-1,-1-1 1,1-1-1,3 2 0,-2-2 7,1 1-1,-1-1 0,1 0 0,-1-1 1,1 1-1,0-1 0,-1 0 1,1 0-1,-1 0 0,6-2 0,6-5 21,0 0 0,-1 0 0,0-2 0,23-18 0,-22 15 5,-1 0 0,-1-1 1,0-1-1,0 0 0,11-18 1,-19 24-15,0-1 1,0 0 0,-1-1 0,0 1-1,-1-1 1,0 0 0,0 0-1,-1-1 1,-1 1 0,2-15 0,-4 24-14,0 1-1,0-1 1,0 1 0,0-1 0,0 0 0,0 1 0,0-1-1,0 1 1,-1-1 0,1 1 0,-1-1 0,1 1-1,-1-1 1,1 1 0,-1-1 0,0 1 0,0-1 0,0 1-1,0 0 1,0 0 0,0-1 0,0 1 0,0 0 0,0 0-1,0 0 1,-2-1 0,0 1 1,1 1 0,0-1 0,0 1 0,-1 0 0,1-1 0,0 1-1,-1 0 1,1 0 0,0 1 0,-1-1 0,1 0 0,0 1 0,0 0 0,-1-1 0,1 1 0,0 0 0,0 0-1,-4 2 1,-4 4 3,0-1 0,1 2-1,0-1 1,0 1-1,0 1 1,1-1 0,0 1-1,1 1 1,0 0 0,0 0-1,1 0 1,-8 19 0,11-22-8,0 0 1,1 1-1,0-1 1,0 0-1,1 1 1,0-1-1,0 1 1,1-1-1,1 13 1,-1-15-3,1 0 0,0 0 0,1 0-1,-1-1 1,1 1 0,0 0 0,0-1 0,0 0 0,1 1 0,-1-1-1,1 0 1,0 0 0,1 0 0,-1-1 0,7 6 0,-4-4-5,1-1 0,0 0 0,0 0 1,0-1-1,0 0 0,0 0 0,1-1 1,0 0-1,-1 0 0,1-1 0,0 0 1,0 0-1,-1-1 0,1 0 0,9-1 1,3 0 13,0-2 0,0-1 0,0 0 1,32-12-1,-46 14-2,136-56 124,-126 50-97,0-1 0,-1 0-1,0-1 1,0 0 0,-1-2 0,18-18-1,-22 21-6,1-1 63,-18 14 0,-6 7-88,1-1 0,0 2-1,1 0 1,0 0-1,1 1 1,0 0 0,1 1-1,1 0 1,0 0 0,1 1-1,0 0 1,1 0-1,1 1 1,-3 17 0,7-29-4,0-1 1,0 1 0,1-1 0,0 1 0,0-1-1,0 1 1,0-1 0,0 1 0,1 0-1,-1-1 1,1 0 0,0 1 0,0-1 0,1 1-1,-1-1 1,0 0 0,1 0 0,0 0-1,3 4 1,-3-5 6,0 0-1,1 0 0,-1 0 0,1-1 1,0 1-1,0-1 0,0 1 0,-1-1 1,1 0-1,0 0 0,1 0 0,-1-1 1,0 1-1,0-1 0,0 1 0,0-1 1,0 0-1,1 0 0,-1-1 1,0 1-1,0-1 0,4-1 0,4 0 7,-1-2 0,1 1 0,-1-1 0,0-1 0,0 0 0,-1-1 0,1 1 0,-1-2 0,0 1 0,-1-2 0,1 1 0,-2-1 0,1 0 0,6-10 0,11-15 33,-2-2 1,26-53 0,-38 68-27,53-108 136,80-227 0,-73 107-36,-47 154-87,-22 78-35,-10 33-38,-72 267-175,60-204 156,-5 25-34,4 0 0,-7 114 0,25-192 75,1-20 22,1 1 1,0 0-1,1 0 0,0 0 1,0 0-1,1 0 1,0-1-1,0 1 1,3 10-1,-4-17 2,1 0-1,0-1 0,-1 1 0,1 0 0,-1 0 1,1 0-1,0-1 0,-1 1 0,1 0 0,0-1 1,0 1-1,0 0 0,0-1 0,0 1 1,-1-1-1,1 0 0,0 1 0,0-1 0,0 0 1,0 1-1,0-1 0,0 0 0,0 0 0,0 0 1,0 0-1,0 0 0,0 0 0,0 0 0,0 0 1,2-1-1,1 1 3,0-1 0,0 0 1,0-1-1,0 1 0,0-1 0,4-2 1,14-11 15,-1 0 1,0-2-1,-1 0 1,-1-2-1,27-33 1,-1 2 26,-24 22 4,-18 23-34,1 0-1,0 0 0,-1 1 1,2-1-1,-1 1 0,6-5 0,-10 9-16,0 0 0,0 0 0,0 0 0,0 0 0,0 0 0,0 0 0,0-1 0,0 1 0,0 0 0,1 0 0,-1 0 0,0 0-1,0 0 1,0 0 0,0 0 0,0 0 0,0 0 0,0 0 0,0 0 0,1 0 0,-1 0 0,0 0 0,0 0 0,0 0 0,0 0 0,0 0 0,0 0 0,0 0-1,1 0 1,-1 0 0,0 0 0,0 0 0,0 0 0,0 0 0,0 0 0,0 0 0,0 0 0,0 0 0,1 0 0,-1 0 0,0 1 0,0-1 0,0 0 0,0 0-1,0 0 1,0 0 0,0 0 0,0 0 0,0 0 0,0 0 0,0 0 0,0 1 0,0-1 0,0 0 0,0 0 0,0 0 0,1 0 0,-1 0 0,0 0 0,0 0-1,0 1 1,-3 11 27,-7 20-8,8-28-12,-4 13 5,-4 11 2,-9 34-1,17-53-8,1 0 0,0 1-1,0-1 1,1 0-1,0 0 1,0 1 0,1-1-1,2 11 1,-3-18-4,1 0 1,-1-1-1,1 1 1,0 0 0,-1 0-1,1-1 1,0 1-1,0-1 1,0 1-1,0-1 1,0 1-1,0-1 1,1 0-1,-1 1 1,0-1-1,1 0 1,-1 0-1,1 0 1,-1 0-1,4 1 1,-2-1-1,1 0 1,-1 0-1,1 0 1,-1-1 0,1 1-1,0-1 1,-1 0-1,1 0 1,-1 0 0,5-1-1,5-2 4,-1 0-1,1-1 0,-1 0 1,22-11-1,-16 5 17,-2 0 0,1-1 0,-2 0 0,1-1 0,-2-1 0,16-17 0,-7 3 115,-1 0 1,29-47 0,-44 56-39,-7 18-97,0 0 1,0 0-1,0-1 1,-1 1-1,1 0 1,0 0-1,0 0 1,0-1-1,0 1 1,0 0-1,0 0 1,0-1-1,0 1 1,0 0-1,-1 0 1,1 0-1,0-1 1,0 1-1,0 0 0,0 0 1,0 0-1,-1 0 1,1 0-1,0-1 1,0 1-1,0 0 1,-1 0-1,1 0 1,0 0-1,0 0 1,-1 0-1,1 0 1,0 0-1,0 0 1,-1 0-1,1 0 1,-3 0 4,1 0 0,0 1 0,0-1 1,-1 1-1,1 0 0,0 0 1,0 0-1,0 0 0,0 0 1,0 0-1,-3 3 0,-2 2 4,0 0-1,0 0 1,1 0-1,0 1 1,1 0-1,-1 0 1,1 1-1,1 0 0,-1-1 1,-4 15-1,6-15-6,1 0-1,0 0 0,0 0 0,0 0 0,1 1 0,0-1 0,1 1 0,0-1 0,0 0 0,0 1 1,1-1-1,0 1 0,3 9 0,-4-15-3,1 0 1,-1 0-1,1 0 1,0 0-1,0 0 1,0 0-1,0 0 1,0 0-1,0-1 1,0 1-1,1 0 0,-1 0 1,1-1-1,-1 1 1,1-1-1,0 0 1,-1 1-1,1-1 1,0 0-1,0 0 1,0 0-1,0 0 0,0 0 1,0-1-1,0 1 1,0 0-1,0-1 1,0 0-1,1 1 1,-1-1-1,0 0 1,0 0-1,0 0 1,0-1-1,1 1 0,-1 0 1,0-1-1,3-1 1,0 1 7,-1-1 0,1 0 0,0-1 0,0 1 0,-1-1 0,0 0 0,1 0 0,-1-1-1,0 1 1,-1-1 0,1 0 0,-1 0 0,1 0 0,-1 0 0,2-5 0,1-2 18,-2 0 1,1-1-1,-2 1 0,0-1 0,0 0 1,-1 0-1,0 0 0,0-20 0,-2 26-9,-1 0-1,1 0 0,-1 0 0,0 0 1,-1 0-1,1 1 0,-1-1 0,-4-8 1,4 11-13,0 0 0,0 0 0,0 0 0,0 0 0,0 0 0,-1 1 0,1-1 0,-1 1 1,0-1-1,0 1 0,0 0 0,0 0 0,0 1 0,0-1 0,-4-1 0,-8-6-4,14 4 0,9 3 0,10 4-17,-1 0 0,0 1 0,0 1 0,0 0 0,0 1-1,20 10 1,-33-13 15,0 0 1,0 0-1,0 0 0,0 0 0,0 1 1,-1 0-1,1 0 0,-1 0 1,0 0-1,0 0 0,0 1 0,0-1 1,-1 1-1,1 0 0,-1 0 0,3 7 1,0 3 18,0 0 0,-1 1 0,3 25 0,-7-40-16,0 1 0,1-1 0,-1 0 0,0 1 0,0-1 0,0 1 1,1-1-1,-1 1 0,0-1 0,0 1 0,1-1 0,-1 0 0,1 1 0,-1-1 0,0 0 0,1 1 0,-1-1 0,1 0 1,-1 0-1,0 1 0,1-1 0,-1 0 0,1 0 0,-1 0 0,1 0 0,-1 1 0,1-1 0,-1 0 0,1 0 1,-1 0-1,1 0 0,-1 0 0,1 0 0,-1 0 0,1 0 0,-1-1 0,1 1 0,-1 0 0,1 0 0,-1 0 0,1 0 1,-1-1-1,0 1 0,1 0 0,-1 0 0,1-1 0,-1 1 0,1-1 0,26-17 12,-23 15-12,91-67 92,-94 69-93,0 0 1,0 0-1,0 1 1,-1-1-1,1 0 1,0 1-1,0-1 1,0 1-1,0-1 1,0 1-1,0 0 0,1-1 1,-1 1-1,0 0 1,0 0-1,0 0 1,0-1-1,0 1 1,0 0-1,0 1 1,1-1-1,-1 0 1,0 0-1,2 1 0,-2 0 2,1 0-1,-1 0 0,1 0 1,-1 1-1,1-1 0,-1 0 1,0 1-1,0-1 0,0 1 0,0 0 1,0-1-1,0 1 0,1 2 1,2 8 4,0-1 1,-1 1 0,3 19 0,-5-26-7,-1 0 4,1 0-1,1 1 0,-1-1 1,1 0-1,-1 1 0,2-1 1,-1 0-1,6 8 1,-7-11-3,1 0 1,-1 0 0,1-1 0,0 1-1,0-1 1,0 1 0,0-1 0,0 0-1,0 0 1,0 0 0,0 0 0,1 0-1,-1 0 1,0 0 0,1-1 0,-1 1-1,0-1 1,1 0 0,-1 0 0,1 0-1,-1 0 1,5-1 0,0 0 8,0 0 0,1-1 0,-1 0 0,0-1 0,0 0 0,0 0 0,-1 0 0,1-1 0,-1 0 0,0 0 0,8-7 0,8-9 68,30-33 1,-42 42-51,17-23 64,-20 25-37,1-1 0,0 1 0,15-14 0,-22 22-51,0 1-1,-1-1 1,1 1 0,-1-1-1,1 1 1,0-1-1,0 1 1,-1-1-1,1 1 1,0 0 0,0-1-1,-1 1 1,1 0-1,0 0 1,0-1-1,0 1 1,-1 0 0,1 0-1,0 0 1,0 0-1,0 0 1,1 0-1,-2 1-1,1-1 1,-1 1-1,1-1 0,-1 1 0,1-1 0,-1 1 0,0 0 0,1-1 0,-1 1 0,0-1 0,1 1 0,-1 0 0,0-1 0,0 1 0,0 0 0,1-1 1,-1 1-1,0 0 0,0 0 0,0 0 0,-1 9 4,1-1 0,-1 1-1,-3 10 1,3-11-3,-7 25-7,0-1 1,-3 0-1,0 0 0,-2-1 0,-2-1 0,-21 35 1,7-23 20,36-50-13,1 1 1,0-1-1,13-6 0,-10 6-2,56-36 85,94-45 0,-71 37-68,-31 16-254,-57 33 183,1 1 0,0-1 0,-1 0 0,1-1 0,-1 1 0,0 0-1,1-1 1,-1 1 0,0-1 0,-1 0 0,1 1 0,2-6 0,1-10-3536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11256,'0'0'344,"94"12"-184,-21-5 56,11-5 32,-31-2 0,-1-2 40,15-3 8,11 5 40,-3 5 0,-3 1-80,-9 4 0,-5-2-120,-13 2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0 782 3504,'0'0'9821,"7"-15"-9385,-5 8-376,49-98 752,-21 49-204,-13 22 144,41-60 1,-54 89-672,7-11 250,1 1 1,0 0 0,1 1-1,1 0 1,29-23 0,-41 36-300,-1 0 0,0 0 0,1 0-1,-1 0 1,1 0 0,-1 0 0,1 1 0,-1-1 0,1 0 0,0 1 0,-1-1 0,1 1 0,0 0 0,-1 0 0,1 0 0,0-1 0,-1 1-1,1 1 1,0-1 0,0 0 0,-1 0 0,1 1 0,0-1 0,-1 1 0,1-1 0,-1 1 0,1 0 0,-1 0 0,1-1 0,-1 1 0,1 0-1,-1 0 1,0 1 0,1-1 0,-1 0 0,0 0 0,0 1 0,0-1 0,0 0 0,0 1 0,0-1 0,0 1 0,0 1 0,3 5 28,-1 1 1,0-1 0,0 1-1,-1 0 1,0 0-1,1 17 1,-3 9 78,-1-1 0,-2 1 0,-2-1 1,-9 40-1,10-59-64,4-13-58,-1 1 36,0 1 0,1-1 1,-1 1-1,1 0 0,0-1 1,0 1-1,0-1 1,0 1-1,1 3 0,11-14 175,5-11-146,-2 0-1,0-1 1,-1-1-1,14-28 0,-23 39-56,34-63 118,-21 37-20,35-51 1,-52 84-117,0 0 1,0 1 0,0-1 0,0 1 0,0 0-1,1-1 1,-1 1 0,0 0 0,1 0 0,-1 0-1,1 0 1,0 0 0,-1 0 0,1 0 0,3-1-1,-5 2-3,1 0 0,-1 0 0,1 0 0,-1 0 0,1 0 0,-1 1 0,0-1 0,1 0 0,-1 0 0,1 0 0,-1 1 0,0-1 0,1 0 0,-1 0 0,0 1 0,1-1 0,-1 0 0,0 1 0,1-1 0,-1 0 0,0 1 0,0-1 0,0 0 0,1 1 0,4 21 74,-4 4-21,-4 44-1,0-3-17,3-57-31,-1 12 9,5 32 1,-3-47-10,0-1 0,1 1 1,-1-1-1,1 0 0,1 1 0,-1-1 1,1 0-1,0 0 0,6 7 1,-8-11-7,0-1 1,1 0-1,-1 0 1,1 0-1,-1-1 1,1 1-1,-1 0 1,1-1-1,0 1 0,-1 0 1,1-1-1,0 0 1,-1 1-1,1-1 1,0 0-1,-1 0 1,1 0-1,0 0 1,0 0-1,-1-1 1,3 1-1,36-10 44,-30 7-40,-1-1 1,0-1-1,0 1 0,0-1 1,0-1-1,-1 1 1,1-2-1,-2 1 1,1-1-1,-1 0 1,0-1-1,7-8 1,4-11 21,-1 0 1,20-44 0,-34 65-21,0-1 5,0 0-1,0 0 0,-1 0 1,0-1-1,0 1 1,-1-1-1,0 1 0,0-1 1,0 0-1,-1 1 0,-1-1 1,1 1-1,-3-9 1,3 16-10,0-1 1,0 1 0,0-1 0,0 1-1,0 0 1,-1-1 0,1 1-1,0-1 1,0 1 0,-1 0 0,1-1-1,0 1 1,0 0 0,-1-1 0,1 1-1,0 0 1,-1-1 0,1 1-1,-1 0 1,1 0 0,0 0 0,-1-1-1,1 1 1,-1 0 0,1 0 0,0 0-1,-1 0 1,1 0 0,-1 0 0,1 0-1,-1-1 1,1 1 0,-1 1-1,1-1 1,0 0 0,-1 0 0,1 0-1,-1 0 1,1 0 0,-1 0 0,1 0-1,0 1 1,-1-1 0,1 0-1,-1 0 1,1 0 0,0 1 0,-1-1-1,1 0 1,0 1 0,-1-1 0,1 0-1,0 1 1,0-1 0,-1 1-1,-17 18 38,9-2-40,0 1-1,1 0 1,1 0 0,1 0 0,0 1-1,1 0 1,1 0 0,-2 39 0,5-51-3,1 1 1,0-1-1,0 0 1,1 0-1,-1 0 1,2 0-1,-1 0 1,1 0-1,0 0 1,1 0-1,-1 0 1,2-1-1,-1 1 1,0-1-1,1 0 1,7 8-1,-9-12 4,0-1 0,0 0-1,1 0 1,-1 0 0,0 0-1,1 0 1,-1 0-1,1 0 1,-1-1 0,1 0-1,-1 1 1,1-1 0,-1 0-1,1 0 1,-1 0 0,4-1-1,2 0 6,-1 0 1,0 0-1,0-1 0,11-3 0,-6-1-1,-1 1 0,0-1 1,0-1-1,-1 0 0,0-1 0,14-13 0,49-60 110,-36 37-16,-31 31 23,-7 11-58,-3 9-57,-11 31 6,2 0 0,-12 51 1,24-84-10,-7 41-10,7-44 8,1 0 0,0-1 1,0 1-1,0 0 0,0 0 1,0 0-1,0-1 1,1 1-1,-1 0 0,0-1 1,1 1-1,-1 0 0,1-1 1,0 1-1,0 0 0,-1-1 1,1 1-1,0-1 0,0 0 1,1 1-1,-1-1 1,2 2-1,-2-3-1,0 1-1,0-1 1,0 1 0,0-1-1,1 0 1,-1 0 0,0 0-1,0 0 1,0 0 0,1 0-1,-1 0 1,0 0 0,0 0 0,0 0-1,1-1 1,-1 1 0,0 0-1,0-1 1,0 1 0,0-1-1,1 0 1,25-17 7,-19 12-4,106-83 21,-60 45 18,-49 40-35,18-14 36,-14 17-22,-8 2-22,-1-1 0,0 0 0,1 1 0,-1-1 0,0 1-1,1-1 1,-1 1 0,0-1 0,0 1 0,0 0 0,0-1-1,0 1 1,0-1 0,1 1 0,-1-1 0,0 1 0,0 0-1,-1-1 1,1 1 0,0 0 0,-4 31 0,2-22-1,0 0 0,1 1 0,1-1 0,0 1 0,0-1 0,1 1 0,2 11 0,-3-21 0,0 0 0,0 0 0,1-1 0,-1 1 0,0 0 0,1 0 0,-1 0 0,1-1 0,-1 1 0,1 0 0,0 0 0,-1-1 0,1 1 0,0-1 0,-1 1 0,1 0 0,0-1 0,-1 1 0,1-1 0,0 0 0,0 1 0,0-1 0,0 0 0,0 1 0,2-1 0,-1 1 0,1-1 0,-1 0 0,0 0 0,1 0 0,-1-1 0,1 1 0,-1-1 0,3 0 0,6-2 0,-1-2 0,0 1 0,11-6 0,-18 8 0,13-8 5,0 0 0,-1-2-1,0 1 1,0-2 0,-1 0-1,-1-1 1,0 0 0,-1-1 0,-1 0-1,13-23 1,-9 11 7,-1-1-1,-1 0 1,-2-1-1,0 0 1,10-51 0,43-228 242,-64 307-250,0 0 0,0 1-1,0-1 1,0 0 0,0 0-1,0 1 1,0-1 0,0 0 0,0 1-1,0-1 1,0 0 0,0 1-1,0-1 1,-1 0 0,1 1 0,0-1-1,-1 0 1,1 1 0,0-1-1,-1 0 1,1 1 0,-1-1 0,0 0-3,1 1 1,0 0 0,-1 0 0,1 0 0,-1 0 0,1 0 0,-1 0 0,1-1 0,-1 1 0,1 0 0,0 0 0,-1 0 0,1 0 0,-1 1-1,1-1 1,-1 0 0,1 0 0,-1 0 0,1 0 0,0 0 0,-1 0 0,1 1 0,-1-1 0,1 0 0,0 0 0,-1 1 0,1-1-1,0 0 1,-1 1 0,1-1 0,0 0 0,-1 1 0,1-1 0,0 0 0,-1 2 0,-16 23-17,0 0 1,2 2 0,-21 48-1,29-58 10,-12 29-19,2 1-1,3 0 1,1 2-1,3-1 1,-7 73 0,15-101 20,1 0 0,1 0 1,0 0-1,2 0 0,0 0 1,9 35-1,-10-53 4,-1 0 0,1 0 0,0 0 0,0 0 0,0-1 0,-1 1 0,2 0 0,-1 0 0,0-1 0,0 1 0,0-1 0,1 1 0,-1-1 0,1 0-1,-1 1 1,1-1 0,0 0 0,-1 0 0,1 0 0,3 1 0,-3-2 1,0 1 0,1-1 0,-1 0 1,1 0-1,-1 0 0,1 0 0,-1 0 0,1-1 0,-1 1 0,0-1 0,1 0 0,-1 1 0,0-1 0,1 0 0,-1 0 0,3-3 1,9-3 14,-1 0 0,0-2 0,-1 0 0,0 0 1,0-1-1,-1 0 0,0-1 0,-1 0 0,0-1 1,-1 0-1,0-1 0,8-16 0,37-92 116,-51 114-104,0-1 1,-1 1-1,0-1 0,-1 0 1,0 0-1,0 0 0,0 1 0,-2-15 1,1 18 7,-6-9 100,2 7-102,2 7-31,3 10-26,0 0 0,0-1 0,7 21 0,2 19 17,2 69-8,-12-116 13,0-1 0,1 1 0,-1-1 0,1 1 1,0-1-1,0 1 0,0-1 0,0 0 0,0 1 0,0-1 0,1 0 0,-1 0 0,1 0 0,-1 0 0,1 0 0,0 0 0,0 0 0,3 1 1,-3-2-1,1 0 0,-1 0 0,1 0 0,0-1 0,-1 1 0,1-1 0,0 0 1,0 0-1,-1 0 0,1 0 0,0-1 0,-1 1 0,1-1 0,0 1 0,-1-1 1,1 0-1,3-1 0,11-6 4,0 0 0,24-16 0,-18 9-1,-7 5 0,-1-1 1,20-19 0,-21 18 0,-1 0 0,2 1 0,17-10 0,-27 18 5,0-1 1,0 1 0,0-1 0,-1 0-1,0 0 1,7-8 0,6-7 30,-14 14-3,-6 4 4,-8 5 0,-5 9-39,0-1 1,2 2 0,-1 0 0,-14 20 0,-44 68-41,66-92 44,1 0-1,1 0 1,0 0-1,0 1 0,1 0 1,0 0-1,1 0 1,-3 22-1,6-32-2,0-1 0,-1 1 0,1-1 0,0 1 0,0-1 0,0 1 0,0-1 0,0 1 0,0-1 0,0 1 0,0 0 0,0-1 0,0 1 0,0-1 0,1 1 0,-1-1 0,0 1 0,0-1 0,0 1 0,1-1 0,-1 0 0,0 1 0,1-1 0,-1 1 0,0-1 0,1 1 0,-1-1 0,1 1 0,0-1 1,-1 0 0,1 0 0,0-1 0,0 1 0,-1 0 0,1 0 0,0 0 0,-1 0 0,1-1 1,0 1-1,-1 0 0,1 0 0,0-1 0,-1 1 0,1-1 0,1 0 0,26-26 36,-27 27-41,86-110 93,-50 61-9,-26 38-8,-6 11-27,-3 18-7,0 8-34,1-20-6,-1-1 0,1 1 0,0-1 0,0 1 1,0-1-1,1 0 0,0 0 0,0 0 0,0-1 0,1 0 0,8 7 1,-9-9-2,-1 0 1,1 0 0,0 0 0,-1-1 0,1 1 0,0-1 0,0 0 0,0 0 0,0 0 0,0-1 0,0 0 0,1 1 0,-1-1 0,0-1 0,0 1 0,0-1 0,0 1 0,7-3 0,0-1 5,1 0 0,-1-1 0,0 0 0,0 0-1,-1-1 1,1-1 0,-1 0 0,-1 0 0,1-1 0,9-10 0,-7 5 11,-1-1 1,-1 0 0,0-1 0,-1 0 0,0 0 0,8-22 0,0-11 28,-2-1 1,-2-1-1,11-92 1,-21 120-34,-2-1 1,-3-31-1,1 5 13,-1 24-2,2 24-19,0 0-1,0 0 0,0 0 1,0 0-1,0 0 1,-1-1-1,1 1 1,0 0-1,-1 0 0,1 0 1,-1 0-1,1 0 1,-1 0-1,0 1 0,1-1 1,-1 0-1,0 0 1,0 0-1,1 0 0,-2 0 1,0 2-4,1 0 1,-1-1-1,1 1 1,0 0 0,0 0-1,0 0 1,-1 1-1,1-1 1,0 0-1,0 0 1,0 1-1,1-1 1,-1 0-1,0 1 1,0-1-1,1 1 1,-2 2-1,2-3 0,-19 39-12,2 1 1,2 1-1,2 0 0,-12 68 1,19-73 6,1 1 1,2 1 0,2-1 0,1 0-1,10 64 1,11-8-55,-17-81 50,-4-10 10,1 0 0,-1 0-1,1-1 1,0 1 0,0 0-1,1-1 1,-1 1 0,0-1-1,1 0 1,-1 1 0,1-1-1,0 0 1,0 0 0,0 0-1,0 0 1,0 0 0,0 0-1,1-1 1,-1 1 0,1-1-1,-1 0 1,1 1 0,-1-1-1,1 0 1,0 0 0,-1-1-1,1 1 1,0-1 0,0 1-1,0-1 1,-1 0 0,1 0-1,3 0 1,3-2 14,-1 1 0,0-1-1,0 0 1,0-1 0,0 0 0,0 0-1,-1 0 1,1-1 0,12-9 0,2-4 34,-1-1 1,-1 0 0,0-2-1,26-34 1,57-94 188,-95 134-203,-2 5 43,0 0 1,14-17 0,-20 26-76,0 0-1,1 0 0,-1 0 1,0 0-1,0-1 0,0 1 1,0 0-1,0 0 1,0 0-1,0 0 0,1 0 1,-1 0-1,0 0 1,0 0-1,0 0 0,0 0 1,0 0-1,0 0 0,1 0 1,-1 0-1,0 0 1,0 0-1,0 0 0,0 0 1,0 0-1,0 0 1,1 0-1,-1 0 0,0 0 1,0 0-1,0 0 1,0 1-1,0-1 0,0 0 1,0 0-1,1 0 0,-1 0 1,0 0-1,0 0 1,0 0-1,0 0 0,0 1 1,0-1-1,0 0 1,0 0-1,0 0 0,4 11 44,-1 13 3,-4-17-39,-5 45 59,-15 60 1,17-97-64,0 0 0,-1 0 0,-1 0 0,0-1 0,-1 0 0,-1 0 0,0-1 0,-16 21-1,23-33 2,-1 0-1,1 1 1,0-1-1,0 0 1,-1 0-1,1 0 1,0 0-1,-1 0 1,1 0-1,-1 0 1,1-1-1,-1 1 1,0 0-1,1-1 1,-1 1-1,0-1 1,1 0-1,-1 1 1,0-1-1,1 0 1,-1 0-1,0 0 0,0 0 1,1-1-1,-1 1 1,0 0-1,1-1 1,-4 0-1,2-1 14,0 0 0,-1 0-1,1 0 1,0 0 0,1 0 0,-1-1-1,0 1 1,1-1 0,-1 0-1,1 0 1,0 0 0,-3-5-1,5 8-11,-1-1-1,1 1 1,0-1-1,0 0 1,-1 1-1,1-1 0,0 0 1,0 1-1,0-1 1,0 0-1,0 1 0,0-1 1,0 0-1,0 1 1,0-1-1,0 0 0,0 1 1,0-1-1,1 0 1,-1 1-1,0-1 1,0 0-1,1 1 0,0-2 1,15-13 60,31-6-64,-39 17 10,137-52-4,49-22-1,-124 52 26,-29 13-29,-38 11-21,1 0-1,-1 0 1,1 0-1,-1 0 1,0-1-1,1 1 1,-1-1-1,-1 0 1,1 0-1,4-5 0,-6 7-17,0 0-1,0 0 1,-1 0-1,1 0 1,0-1-1,-1 1 1,1 0-1,-1 0 1,1 0-1,-1-1 1,0 1-1,1 0 1,-1 0-1,0-1 1,0 1-1,0 0 1,0-1-1,0 1 1,0 0-1,0-1 1,0 1-1,-1 0 1,1 0-1,0-1 1,-1 1-1,1 0 1,-1 0-1,0 0 1,1 0-1,-1-1 1,0 1-1,1 0 1,-1 0-1,0 0 1,0 1-1,-1-2 1,-4-2-317,1 1 1,-1-1-1,0 1 0,0 1 1,0-1-1,-9-1 0,8 1-1710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7632,'0'0'1800,"73"-36"-1224,7 10-88,21 2 8,-2 12-40,-1 0 16,3-1-160,4 1 0,0 0-176,-4 0 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3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6224,'0'0'6456,"12"-5"-6084,4-1-217,-1 0 0,0-2 0,0 0 0,-1 0 0,0-2 0,16-13 0,-7 0 369,33-45 1,-28 34-121,-11 13-3,-1-1-1,0-1 1,-2 0-1,19-41 1,-32 63-353,-1 0 1,1 0 0,-1 0-1,0 0 1,0 1 0,1-1-1,-1 0 1,0 0 0,0 0-1,0 0 1,0 0 0,0 0-1,0 0 1,0 0 0,0 0-1,-1-1 1,-2 3 390,-2 9-408,-13 46 235,10-35-172,1 1 1,-5 27-1,10-43-62,2 0 0,-1 1 0,1-1 0,0 0 0,0 1-1,0-1 1,1 0 0,0 0 0,0 1 0,1-1 0,0 0 0,4 9 0,-5-13-19,-1-1 1,1 0-1,0 0 1,0 0-1,0 1 0,0-1 1,0 0-1,0 0 1,0 0-1,0 0 0,0-1 1,1 1-1,-1 0 0,0 0 1,0-1-1,1 1 1,-1-1-1,1 1 0,2 0 1,-1-1 7,1 1 1,-1-1-1,1 0 1,-1 0-1,1-1 1,0 1-1,6-2 1,4-3 27,-1 0 1,0 0 0,14-8 0,-25 12-41,18-11 65,0 0 0,0-2 0,-2 0 0,27-25 0,60-74 333,-100 106-336,-8 4 24,2 3-89,0 0 0,0 1-1,1-1 1,-1 0 0,0 0 0,0 0 0,0 1 0,1-1 0,-1 1 0,0-1 0,0 0 0,1 1 0,-1-1 0,0 1-1,0 1 1,-7 5 14,1 2-1,1-1 0,0 1 0,0 0 1,0 0-1,1 0 0,1 1 0,-6 15 1,8-20-16,1 0 1,-1 0 0,1 0-1,0 0 1,1 0 0,-1 0-1,1 0 1,0 0-1,0 0 1,1 0 0,-1 0-1,1 0 1,0 0 0,1 0-1,-1 0 1,1 0-1,0-1 1,0 1 0,0-1-1,5 6 1,-6-7 2,1-1 0,0-1 0,0 1-1,0 0 1,0 0 0,0-1 0,0 1 0,0-1 0,0 0-1,1 1 1,-1-1 0,0 0 0,1 0 0,-1-1 0,1 1-1,0-1 1,-1 1 0,6-1 0,-4 0 8,1 0 0,0 0 0,-1-1 0,1 0 0,-1 0 0,1 0 0,-1-1 0,0 0 0,1 1 0,5-5 0,-5 3 11,0 0 0,0-1-1,0 0 1,-1 0 0,1 0 0,-1 0-1,7-10 1,-9 11-9,0 0 0,0 1 0,-1-1 0,1 0 0,-1 0 0,0 0-1,0-1 1,0 1 0,0 0 0,-1 0 0,1-1 0,-1 1 0,1 0 0,-2-4 0,1 2 2,-1 0 1,0 0-1,-1 0 1,1 0-1,-1 0 1,0 1-1,0-1 1,-1 1-1,1-1 1,-1 1-1,0 0 1,0 0 0,0 0-1,-1 0 1,1 1-1,-8-6 1,5 4 4,-1 0 1,0 1-1,-1 0 1,1 0-1,-1 1 1,1 0-1,-1 0 1,0 1-1,-10-2 1,-6-2 120,24 5-143,0 1 0,0 0 0,0 0-1,0 0 1,0 0 0,0 0 0,0-1 0,0 1 0,0 0 0,0 0-1,0 0 1,0 0 0,0-1 0,0 1 0,0 0 0,0 0-1,0 0 1,0 0 0,0 0 0,0-1 0,0 1 0,0 0 0,0 0-1,0 0 1,0 0 0,1 0 0,-1-1 0,0 1 0,0 0-1,0 0 1,0 0 0,0 0 0,0 0 0,0 0 0,1 0 0,-1-1-1,0 1 1,0 0 0,0 0 0,0 0 0,0 0 0,1 0 0,-1 0-1,0 0 1,0 0 0,0 0 0,0 0 0,1 0 0,-1 0-1,0 0 1,0 0 0,0 0 0,0 0 0,0 0 0,1 0 0,42-6 30,-1 1-40,0 1-11,82 1 0,-113 4 19,0 0-1,0 1 1,0 0 0,0 1 0,0 0 0,-1 0 0,0 2 0,1-1 0,-1 1 0,-1 0-1,17 13 1,-24-17 2,0 1-1,-1 0 1,1-1-1,-1 1 1,0 0-1,1 0 1,-1 0 0,0 0-1,0 0 1,0 0-1,-1 0 1,1 0-1,0 1 1,-1-1-1,0 0 1,1 0-1,-1 1 1,0-1-1,0 0 1,0 4-1,-2 1 23,1 1 0,-1-1 0,0 0 0,-5 12 0,10-20 5,0 0-1,0 0 1,0 0-1,0-1 1,0 1-1,0-1 0,0 0 1,3-3-1,24-21 63,-19 14-40,1 1 1,0 1 0,1 0 0,1 0 0,-1 2 0,1 0 0,21-9 0,-34 16-49,1 1 0,-1 0 0,0 0-1,1 0 1,-1 0 0,0 0 0,1 0 0,-1 0 0,0 0 0,0 1 0,1-1 0,-1 0 0,0 1 0,0-1 0,1 1 0,-1 0 0,0-1 0,0 1 0,0 0 0,0 0 0,0-1 0,0 1 0,0 0 0,0 0 0,0 0 0,-1 0 0,1 0 0,0 1 0,0-1 0,0 1 0,4 7 2,-1-1 0,0 1 0,3 11 0,-1-7 0,7 21-2,-11-24 7,2 0 0,-1-1 0,1 1 0,1-1-1,0 0 1,0 0 0,0-1 0,1 0-1,13 14 1,-17-20-4,0-1 1,1 0-1,-1 0 0,0 0 0,0 0 0,1 0 1,-1 0-1,1 0 0,-1-1 0,1 1 0,-1-1 0,1 0 1,-1 0-1,1 0 0,-1 0 0,1 0 0,-1-1 1,1 1-1,-1-1 0,1 1 0,-1-1 0,1 0 0,-1 0 1,0 0-1,4-2 0,5-3 36,-1-1-1,1-1 1,15-14-1,-20 18-18,15-17 73,0 0 0,19-27 1,19-19 334,-47 58-297,-12 9-132,0 0 0,0 0 1,1 0-1,-1-1 1,0 1-1,0 0 1,0 0-1,0 0 0,1 0 1,-1 0-1,0 0 1,0 0-1,0 0 1,0 0-1,0 1 0,1-1 1,-1 0-1,0 0 1,0 0-1,0 0 1,0 0-1,0 0 1,0 0-1,1 0 0,-1 0 1,0 0-1,0 0 1,0 1-1,0-1 1,0 0-1,0 0 0,0 0 1,0 0-1,1 0 1,-1 0-1,0 1 1,0-1-1,0 0 1,0 0-1,0 0 0,0 1 1,-2 24 100,-1-11-105,0 16 17,-2 0 1,0-1-1,-3 0 1,0 0-1,-2 0 0,-23 47 1,30-70-4,-14 23 36,17-29-46,-1 1 0,1-1 0,-1 0 0,1 1 0,0-1 0,-1 0 0,1 1 0,-1-1 1,1 0-1,-1 0 0,1 1 0,-1-1 0,1 0 0,-1 0 0,1 0 0,-1 0 0,1 0 0,-1 0 0,1 0 1,-1 0-1,0 0 0,0 0 2,1 0 0,-1-1 0,0 1 0,0-1 0,1 1 0,-1-1 1,0 1-1,1-1 0,-1 1 0,0-1 0,1 0 0,-1 1 0,1-1 0,-1 0 1,1 0-1,0 1 0,-1-3 0,-2-3 17,0-1-1,1 0 1,0 0 0,1 1 0,0-2-1,0 1 1,0 0 0,1 0-1,0 0 1,1-11 0,-1 16-12,0-1 0,0 1-1,1-1 1,-1 1 0,1-1 0,-1 1 0,1 0-1,0-1 1,0 1 0,0 0 0,0 0 0,1 0 0,-1 0-1,1 0 1,-1 0 0,1 0 0,0 0 0,-1 0-1,1 1 1,0-1 0,0 1 0,0-1 0,0 1 0,0 0-1,1 0 1,-1 0 0,0 0 0,1 0 0,-1 0 0,0 1-1,1-1 1,-1 1 0,5 0 0,18 1 28,-1 1-1,34 9 1,-37-7-14,1 0 1,-1-1-1,43-1 1,-35-4-38,-6 2-137,0-2 1,0 0-1,0-2 0,26-8 0,-38 8-3397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36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62 4312,'0'0'11658,"-11"8"-11402,-3 0-170,9-5-52,-1 0 0,1 0 0,0 1 0,0 0 1,0 0-1,0 0 0,1 1 0,0-1 0,0 1 0,0 0 0,-4 7 0,0 2 73,0 0 0,1 0 0,0 1 0,1 0 0,1 1 0,0-1 0,1 1 0,1 0 0,0 0 0,1 0 0,1 0 0,1 0 0,0 0 0,1 1 0,4 19 0,-5-33-86,1 0 1,-1 0 0,1 0-1,0 0 1,-1 0 0,1-1-1,1 1 1,-1 0 0,0-1-1,1 1 1,-1-1 0,1 0-1,0 1 1,0-1 0,0 0-1,0 0 1,0 0 0,0 0-1,1 0 1,-1-1 0,1 1-1,-1-1 1,1 1 0,-1-1-1,1 0 1,0 0 0,0 0-1,-1-1 1,1 1 0,0-1-1,0 1 1,0-1 0,0 0-1,0 0 1,0 0 0,0 0-1,0-1 1,-1 1 0,1-1-1,0 0 1,0 0 0,0 0-1,2-1 1,6-4 28,0 0-1,-1-1 1,0 0 0,0-1-1,-1 0 1,0 0 0,0-1-1,-1 0 1,14-20 0,-6 3 109,-2 0 0,21-52 1,-22 53-46,-10 22-62,-1-1 0,0 1 0,0-1 0,-1 1 0,1-1 0,-1 0-1,1 1 1,-1-1 0,0-6 0,-15 36 241,4-6-223,1 0-1,-7 29 1,14-42-46,0 1 0,1-1 0,0 1 0,0 0 0,1-1 0,0 1 0,1 0-1,-1 0 1,1-1 0,3 11 0,-3-14-17,0 0 0,1 1 1,-1-2-1,1 1 0,0 0 0,0 0 0,0 0 0,0-1 0,1 1 0,0-1 0,-1 0 0,1 0 0,0 0 0,1 0 1,-1 0-1,0-1 0,1 1 0,-1-1 0,1 0 0,0 0 0,0-1 0,0 1 0,0-1 0,0 0 0,0 1 0,0-2 0,0 1 1,7 0-1,-2-1-6,-1 0 1,1 0 0,0-1 0,-1 0 0,1-1-1,0 0 1,-1 0 0,0-1 0,0 0 0,0 0-1,0-1 1,0 0 0,-1 0 0,1-1 0,10-8-1,-4 1 31,-1 1-1,0-2 1,-1 0-1,0-1 1,-1 0-1,15-24 1,-21 27 48,0 1 0,0-1 0,-2 0 0,1 0 0,2-16-1,-6 25-65,-2-7 140,2 9-150,0 0-1,0-1 0,0 1 1,0 0-1,-1 0 1,1 0-1,0 0 0,0 0 1,0-1-1,0 1 1,0 0-1,0 0 1,0 0-1,0 0 0,0-1 1,0 1-1,0 0 1,-1 0-1,1 0 0,0-1 1,0 1-1,0 0 1,0 0-1,1 0 1,-1-1-1,0 1 0,0 0 1,0 0-1,0 0 1,0 0-1,0-1 0,0 1 1,0 0-1,0 0 1,0 0-1,0 0 1,1-1-1,-1 1 0,0 0 1,0 0-1,0 0 1,0 0-1,0 0 1,1 0-1,-1-1 0,0 1 1,0 0-1,0 0 1,0 0-1,1 0 0,-1 0 1,0 0-1,0 0 1,0 0-1,1 0 1,-1 0-1,0 0 0,0 0 1,0 0-1,1 0 1,-1 0-1,0 0 0,0 0 1,1 0-1,21 21-20,-11-13 3,1-1 0,0-1 1,1 0-1,0 0 0,-1-1 0,2-1 0,-1 0 1,0-1-1,1 0 0,0-1 0,-1-1 1,1 0-1,15-1 0,-8-2 6,0 0 0,1-2 0,-1 0 0,0-1 0,-1-1 0,1-1 0,33-17 0,-47 21 10,0-1 0,0 0 0,-1 0 0,0 0 0,1-1 1,-2 0-1,1 0 0,6-7 0,-9 8 6,-1 0-1,1-1 1,-1 1-1,0-1 1,0 0-1,0 0 1,0 0-1,-1 0 1,0 0-1,0 0 1,0 0-1,-1-10 1,1 12 0,-1-1-1,0 1 1,0-1-1,0 1 1,0-1-1,-1 1 1,0 0-1,1-1 1,-1 1-1,-1-1 1,1 1-1,0 0 1,-1 0-1,1 0 1,-1 0 0,0 0-1,0 0 1,0 0-1,-1 0 1,1 1-1,-1-1 1,1 1-1,-1 0 1,0 0-1,0 0 1,0 0-1,0 0 1,0 1-1,0-1 1,0 1 0,-1 0-1,1 0 1,0 0-1,-1 0 1,1 1-1,-1-1 1,1 1-1,-1 0 1,1 0-1,-1 0 1,1 0-1,-5 2 1,0-1 0,0 1 0,0 0 0,0 1 0,0 0 1,1 0-1,-1 1 0,1-1 0,0 2 0,0-1 0,1 1 0,-1 0 1,1 0-1,0 1 0,0 0 0,1 0 0,-1 0 0,2 1 0,-7 9 0,6-7-7,0 0-1,0 0 1,1 0-1,0 0 1,0 1-1,1 0 1,1 0-1,0 0 1,0 0-1,1 0 0,0 0 1,1 0-1,0 0 1,2 18-1,0-21-5,1 1-1,-1-1 0,1 1 0,1-1 0,-1 0 1,1 0-1,1 0 0,-1-1 0,1 0 0,0 1 1,1-2-1,-1 1 0,1-1 0,13 9 1,-8-6 6,0 0 1,1-2-1,0 1 1,0-2-1,0 1 0,1-2 1,0 0-1,14 3 1,-4-4 33,0 0-1,0-2 1,0-1 0,0 0-1,1-2 1,-1-1 0,0 0-1,0-2 1,-1-1 0,1 0-1,-1-2 1,-1 0 0,0-2-1,31-18 1,-39 21-259,22-14 570,-18 5-3533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3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11952,'0'0'128,"68"-40"-232,-43 38 32,3 4 8,4 4 0,4 4 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37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1069 1 4512,'0'0'5313,"-8"11"-5021,-27 36-9,30-40-135,-1-1 0,0-1 1,-1 1-1,0-1 0,0 0 1,0 0-1,0-1 0,-12 6 1,-15 8 356,-125 101 928,78-61-767,52-38-363,0 2 0,-30 29 1,16-11-13,27-27-163,1 1-1,1 1 1,0 0 0,1 1-1,-11 18 1,-4 8 99,19-30-124,0 1-1,1 0 0,-9 20 0,-2 11 63,11-29-107,1 1 0,1 0 0,0 0 0,1 1 1,1-1-1,-4 29 0,2 4 165,-1 8 22,7-42-183,1-1 0,1 0 0,0 0 0,0 0 0,2 0 0,-1 0 0,2 0 0,0-1 0,1 0 0,9 18-1,86 143 399,-99-171-456,52 80 226,-52-81-218,0 1 0,-1-1 0,1 0 1,0 1-1,-1 0 0,0-1 0,0 1 0,0 0 1,0-1-1,0 1 0,0 0 0,-1 0 0,1 0 1,-1 0-1,0 0 0,0-1 0,0 6 1,-1-5-1,0-1 0,0 1 1,0 0-1,0-1 0,0 1 1,-1-1-1,1 0 1,-1 1-1,0-1 0,0 0 1,1 0-1,-1 0 1,-1 0-1,1 0 0,-2 1 1,-9 4 31,0 1 0,-1-2 1,1 0-1,-1-1 0,-20 5 1,29-8-37,-9 1 37,0 0 1,-1 0 0,-14 0-1,16-2 3,5 0-13,8 0-29,-1-1 0,0 0 0,1 1 0,-1-1 0,0 0 0,1 0 0,-1 0 0,0 0 0,0 0 0,1 0 0,-1 0 0,0 0 0,0 0 0,1 0 0,-1 0 0,0 0 1,0 0-1,1 0 0,-1-1 0,0 1 0,-1-1 10,1 1 1,0 0 0,0 0 0,-1-1-1,1 1 1,0 0 0,-1 0-1,1 1 1,0-1 0,0 0 0,-1 0-1,1 0 1,0 1 0,0-1-1,-1 1 1,1-1 0,0 1 0,0-1-1,0 1 1,0 0 0,-2 1-1,-11 3 295,14-5-307,0 0 1,-1 0-1,1 0 0,0 0 0,-1 0 0,1 0 0,0 0 0,-1 0 1,1 0-1,0 0 0,-1 0 0,1 0 0,0 0 0,0 1 0,-1-1 1,1 0-1,0 0 0,-1 0 0,1 0 0,0 0 0,0 1 0,-1-1 0,1 0 1,0 0-1,0 0 0,-1 1 0,1-1 0,0 0 0,0 1 0,0-1 1,0 0-1,-1 0 0,1 1 0,0-1 0,0 0 0,0 1 0,0-1 0,0 0 1,0 1-1,0-1 0,0 0 0,0 0 0,0 1 0,0-1 0,0 0 1,0 1-1,0-1 0,0 0 0,0 1 0,0-1 0,0 0 0,0 1 0,1-1 1,-1 0-1,0 0 0,0 1 0,13 14 31,8-2-30,-15-9 5,1 1-1,0-1 1,0 0-1,0-1 1,1 0-1,-1 0 1,15 3-1,-18-5-6,0 0-1,-1 0 1,1 1 0,0-1-1,-1 1 1,1 0-1,-1 0 1,1 0-1,-1 1 1,0-1-1,0 1 1,0 0 0,0 0-1,0 0 1,2 4-1,5 7 11,-2 0 0,11 21 0,-16-28-13,-1-1 7,-1 0-1,0 0 0,-1 0 0,1 0 1,-1 0-1,0 1 0,-1-1 1,1 0-1,-1 0 0,-3 9 0,2 0 4,-3 22 28,0-2 27,-10 39 1,12-63-71,-1 1 0,0-1-1,-1 0 1,0 0 0,-1 0 0,0-1 0,-9 12 0,-36 52-24,3-18 109,-40 68 234,61-77-233,3 0-1,1 2 0,-25 82 1,42-103-61,1 1-1,1-1 1,1 52 0,2-39 2,0-15 1,0 0 0,2 1 0,1-1 0,2 0 0,0 1 0,2-2 0,0 1 0,2-1 0,1 0 0,14 29 0,-9-28 0,4 9 33,1-1 1,1-1-1,2-1 0,47 53 0,-52-68 0,1-1 0,0-1 0,35 23 0,-43-32-35,1 0 1,0-1 0,0-1-1,0 0 1,0 0 0,1-1-1,-1 0 1,1-1 0,20 1-1,1-3 10,-1-2 0,1 0 0,42-10 0,96-31 112,-89 21-119,44-19 605,-62 13-4258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1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4816,'0'0'10521,"3"15"-10305,19 187 653,-16-142-540,-2-21-81,3 64 802,-4-90-695,-1-10 57,0-11-147,10-61 78,-3 10-52,24-81 0,-24 116-189,1 1 0,13-24 1,-23 46-95,1 0-1,-1 1 1,0-1 0,0 0 0,1 1 0,-1-1-1,0 0 1,1 1 0,-1-1 0,0 1 0,1-1-1,-1 1 1,1-1 0,-1 1 0,1-1 0,-1 1 0,1-1-1,0 1 1,-1 0 0,1-1 0,-1 1 0,1 0-1,0 0 1,-1-1 0,1 1 0,0 0 0,-1 0 0,1 0-1,0 0 1,-1 0 0,1 0 0,1 0 0,-1 1 3,1 0 0,-1 0 0,0 0 0,0 0 0,0 0 0,0 0 0,0 0 0,0 1 0,0-1 0,0 0 0,0 1 0,-1-1 0,2 3 0,2 7 28,0 0 0,4 19 0,-3 3 42,1 37 1,3 28 240,-9-98-312,0 1 0,0-1 1,0 1-1,0-1 0,1 1 0,-1-1 0,0 1 0,0-1 0,0 1 0,0-1 0,0 1 0,1-1 0,-1 0 0,0 1 0,0-1 0,1 1 0,-1-1 0,0 0 0,1 1 0,-1-1 0,0 0 0,1 1 0,-1-1 0,1 0 1,-1 1-1,0-1 0,1 0 0,0 0 0,0 0 1,-1 0 0,1 0 0,0 0 0,0-1 1,-1 1-1,1 0 0,0-1 0,-1 1 0,1 0 1,-1-1-1,1 1 0,0-1 0,-1 1 0,1-1 1,-1 1-1,1-2 0,23-34 142,-20 30-149,27-51 96,-18 32-9,0 1 0,26-34 0,-29 44-44,-9 11-38,1 1-1,-1-1 1,0 1-1,1 0 1,0-1-1,-1 1 0,1 0 1,0 0-1,0 0 1,0 0-1,0 1 1,1-1-1,-1 1 0,0-1 1,1 1-1,-1 0 1,1 0-1,-1 0 0,1 0 1,3-1-1,-1 2 7,-4 0-10,0 0 0,0 0-1,0 0 1,0 0-1,0 0 1,0 0 0,0 0-1,0 0 1,-1 0 0,1 1-1,0-1 1,0 0 0,0 1-1,0-1 1,0 0 0,0 1-1,0-1 1,-1 1 0,1 0-1,0-1 1,0 1 0,-1 0-1,1-1 1,0 1 0,-1 0-1,1 0 1,-1-1 0,1 1-1,-1 0 1,1 0 0,0 1-1,4 10 34,1 1 0,-2 0 0,0 0 0,0 0 0,-1 0-1,-1 1 1,2 23 0,3 16 134,13 69 384,-19-116-636,1 0 398,4-5-3259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1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 3808,'0'0'13649,"-2"12"-13448,0 6-76,0 0 1,1 0-1,2 33 0,19 80 822,-17-109-704,-1-13 23,-1-10 457,5-86-324,-6 63-309,1 0 0,0 1 1,2-1-1,0 1 0,2 0 0,12-37 1,-14 55-82,-1-1 0,1 1 0,0 0 1,0 0-1,1 0 0,0 0 0,0 1 1,0-1-1,0 1 0,1 0 0,-1 0 0,6-3 1,-5 5-23,-1 1 0,1-1 0,0 1 0,0 0 1,0 0-1,0 1 0,0-1 0,-1 1 0,7 1 1,-8-1 15,-1 0 1,0 0 0,1 1 0,-1 0-1,1-1 1,-1 1 0,0 0-1,0 0 1,1 0 0,-1 0 0,0 1-1,0-1 1,0 0 0,0 1 0,-1 0-1,1-1 1,0 1 0,0 0-1,2 4 1,2 3 50,-1 0 0,1 1-1,3 11 1,-5-14-1,2 9 103,8 32 0,-4-10 15,8 26-32,-9-32 85,1 0 1,19 44-1,-29-75-202,1 0 0,-1 0 1,1 0-1,-1 0 0,1 0 0,-1 0 0,1 0 1,0 0-1,-1 0 0,1 0 0,0 0 0,0 0 1,0-1-1,1 2 0,-1-2-29,0-1 0,0 1-1,0-1 1,0 1 0,-1-1 0,1 0 0,0 0-1,0 1 1,0-1 0,-1 0 0,1 0-1,0 0 1,-1 0 0,1 1 0,-1-1 0,1 0-1,-1 0 1,1-2 0,4-9-3009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1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 5016,'0'0'3586,"-10"-1"-3275,3 0-253,-75-5 530,69 6-341,1 0 0,-1 1 0,1 0 0,-1 1 0,-15 4 0,21-2 78,0 1 1,-1-1-1,1 1 1,1 0-1,-1 1 1,1-1-1,0 1 1,-8 11-1,12-13-265,0 0-1,0 0 0,0 0 1,1 1-1,0-1 1,0 0-1,0 1 0,0 0 1,1-1-1,0 1 1,0-1-1,0 1 1,1 4-1,-1 16 112,-3 36 337,10 105 1,21 63 160,-12-116-418,24 308 550,-6-41-94,-26-304-539,13 85 231,-8-82 81,-4 1 0,-1 141 1,-5-82 187,-1-112-510,-1-19-73,-1 0 1,1 0-1,-2 0 1,0 11-1,-2 37 590,3-45-463,-1-3-9,1-4 397,11-7-358,45-22-122,-19 8-45,1 2 0,1 1-1,46-10 1,-54 18 3,-16 2 27,0 1 0,29-2 0,19-5 581,-62 10-644,-2-10-597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1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463 418 2808,'0'0'9594,"-11"-1"-9320,1 1-196,-2-2 102,-1 2 0,0-1 0,1 2 0,-17 1 0,7 0 257,19-2-377,0 0-1,0 0 1,0 0-1,0 0 1,0 1-1,0 0 1,0-1 0,0 1-1,0 0 1,-4 2-1,-12 7 353,0-1 0,-23 7 0,27-10-177,10-4-93,0 0 1,1 1-1,-1 0 0,0 0 1,1 0-1,-1 0 1,1 1-1,0-1 1,0 1-1,1 0 0,-1 1 1,1-1-1,0 0 1,0 1-1,-2 5 0,-11 7 393,14-15-470,0-1 0,0 1 0,0 0 0,0 0 0,0 0 0,1 0 0,-3 4 0,0 1 56,-8 23 309,12-28-411,-1-1 1,1 0 0,0 0-1,0 0 1,0 1 0,0-1-1,0 0 1,1 0 0,-1 0-1,0 0 1,1 1 0,-1-1-1,0 0 1,1 0 0,-1 0-1,1 0 1,0 0 0,-1 0-1,1 0 1,0 0 0,0 0-1,-1 0 1,3 1 0,1 1 8,0-1 0,0 1 0,0-1 0,0 0 1,0 0-1,1 0 0,-1-1 0,0 0 0,1 1 0,-1-2 1,1 1-1,0 0 0,-1-1 0,1 0 0,6 0 0,7-2 47,0-1 0,28-7-1,-41 8-42,4-1 26,0-1-1,0 0 0,-1 0 0,0-1 1,0 0-1,0 0 0,-1-1 0,1 0 1,-1-1-1,-1 1 0,1-1 0,-1-1 1,0 1-1,-1-1 0,0 0 0,0 0 1,3-10-1,-5 10-9,-1 0 0,1 0 0,-2 0 1,1-1-1,-1 1 0,-1-1 0,0 1 0,0-12 0,-4-7 78,-6-32 0,7 50-99,0 0-1,0 0 1,-1 0-1,0 1 1,-1 0-1,0 0 1,0 0-1,0 0 1,-11-10-1,-10-9 94,-30-25 0,36 35-107,0-2 75,-33-38 0,46 49-49,-1 0 0,0 1 0,-1 0 0,-13-9 0,4 4 32,14 9-50,0 1-1,0 0 1,-1-1-1,1 2 1,-1-1-1,1 1 1,-1-1-1,-8 0 1,11 2-19,0-1-1,0 1 1,1 0 0,-1 0 0,0 0 0,0 0-1,0 0 1,0 0 0,1 0 0,-1 1 0,0-1-1,0 1 1,1-1 0,-1 1 0,0 0-1,1 0 1,-1 0 0,0 0 0,1 0 0,-1 0-1,1 0 1,0 0 0,-1 0 0,-1 3 0,3-3-6,-1 0 0,1-1 1,0 1-1,0 0 1,0-1-1,0 1 1,-1 0-1,1-1 1,0 1-1,0 0 0,0-1 1,1 1-1,-1 0 1,0-1-1,0 1 1,0 0-1,0-1 1,1 1-1,-1 0 0,0-1 1,0 1-1,1 0 1,-1-1-1,1 1 1,-1-1-1,1 2 1,14 11-1794,-12-10-18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2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5520,'0'0'10574,"8"-11"-10320,25-32-16,-32 41-172,0 1 0,1 0-1,-1 0 1,1-1 0,0 1 0,-1 0 0,1 0-1,0 0 1,-1 1 0,1-1 0,0 0-1,0 1 1,0-1 0,0 1 0,0 0 0,0-1-1,0 1 1,-1 0 0,1 0 0,0 0-1,0 0 1,4 1 0,2 0 680,-8-1-721,0 0 0,1 0 0,-1 1 0,0-1 0,1 0 0,-1 0 0,0 0 0,1 0 0,-1 1 0,0-1 0,1 0 0,-1 0 0,0 1 0,0-1 0,0 0 0,1 1 0,-1-1 0,0 0 0,0 0 0,0 1 0,1-1 0,-1 0 0,0 1 0,0-1 0,0 1 0,0-1 0,0 0 0,0 1 0,0 0 0,1 18 264,-6 19 8,1-3 148,0 0 0,2 0 1,4 50-1,-2-81-410,1-1 0,-1 0 0,0 1 0,1-1-1,0 0 1,0 0 0,0 0 0,0 0 0,0 0 0,1 0 0,-1 0 0,1 0 0,0 0-1,0-1 1,0 1 0,0 0 0,0-1 0,1 0 0,-1 0 0,5 3 0,-5-3-13,1-1-1,0 0 1,0 0 0,0 0 0,0-1 0,0 1 0,0-1 0,0 1 0,0-1-1,0 0 1,0 0 0,0-1 0,-1 1 0,1 0 0,0-1 0,0 0 0,0 0 0,0 0-1,0 0 1,0 0 0,-1 0 0,6-4 0,2-1 33,1 0 0,-1-1 1,0 0-1,-1-1 0,0 0 1,0-1-1,-1 0 0,11-13 0,-16 17-38,7-9 40,-1 1 0,7-16 0,-14 24-28,1-1 0,-1 0 0,0 0 0,-1-1 0,0 1 0,0 0-1,0 0 1,0-10 0,-1 1 28,1-1 0,0 0 0,1 1-1,6-23 1,-6 34-45,0 0 0,1 0-1,-1 1 1,1-1 0,0 1-1,-1-1 1,2 1 0,-1 0-1,0 0 1,1 0 0,-1 0-1,1 1 1,0-1 0,0 1-1,0 0 1,8-3 0,-1 1 24,1 0 1,0 1-1,0 0 1,21-3 0,-22 6 33,-1 0 0,19 3 1,8 0 391,-36 1-290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5416,'0'0'13889,"11"1"-13611,0 1-197,-1 0 9,0-1 0,-1 0-1,1-1 1,20-1 0,-8 1 129,0 1 1,1 1-1,-1 1 0,34 8 1,9 2 121,-42-9-198,-19-2-74,0-1 0,1 0 1,-1 0-1,0-1 0,0 1 0,1-1 0,-1 0 0,0 0 1,1 0-1,-1-1 0,0 0 0,1 0 0,-1 0 0,0 0 1,0 0-1,5-3 0,-9 4-317,3-2 806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5120,'0'0'11168,"15"-2"-10889,3-1-187,79-8 371,131-20 603,-62 6-343,-80 11-279,-52 7-126,0 2-1,42-2 0,-55 7-78,-1 1-1,1 0 0,0 2 0,33 8 0,-44-8-136,-6-1-37,1-1 1,0 1 0,-1-1 0,1 0-1,0 0 1,0 0 0,0-1 0,7 0-1,-10-8-930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289 434 3112,'0'0'7408,"-11"-6"-6976,-34-17-8,42 22-365,-1 0 0,1 0 0,0 0 0,-1 0 0,1 1 0,-1 0 0,1 0 0,-1 0 0,0 0 0,1 0 0,-1 1 0,1-1 0,-1 1 0,1 0 0,0 0 0,-1 0 0,-5 3 0,-3 1 111,-5 0 129,1 1 0,0 1 0,0 0 1,0 1-1,1 1 0,-15 10 0,28-16-220,-1 0 0,0 0 0,1 0 0,0 1 1,0-1-1,0 0 0,0 1 0,0 0 0,1-1 0,0 1 0,0 0 0,0 0 0,0-1 0,0 1 0,1 0 0,-1 7 0,1-6 20,0 0 0,1 0 0,-1 0-1,1 0 1,0-1 0,1 1 0,-1 0-1,1 0 1,-1-1 0,2 1 0,-1-1-1,5 7 1,-6-9-61,1-1 0,0 1-1,-1-1 1,1 1 0,0-1-1,0 0 1,0 0 0,0 0 0,1 0-1,-1 0 1,0 0 0,0-1 0,1 1-1,-1-1 1,0 1 0,0-1-1,1 0 1,-1 0 0,0 0 0,1 0-1,-1 0 1,0-1 0,4 0-1,5-1 136,1-1-1,-1-1 0,12-5 0,-22 9-150,5-2 55,0-1 0,0 0-1,0 0 1,-1 0 0,1 0 0,-1-1 0,0 0-1,0 0 1,0 0 0,-1-1 0,0 0 0,1 0-1,-2 0 1,1 0 0,0-1 0,-1 1 0,0-1-1,-1 0 1,4-10 0,0 0 37,0 1 15,0 0 0,-2 0 0,1-1 0,-2 0-1,0 1 1,0-25 0,3-267 867,-16 252-548,-2 73-132,8-5-287,1 0 1,0 0-1,0 1 1,2-1-1,-1 27 1,9 72 110,-5-89-124,3 41 60,7 68 114,-9-110-116,1-1-1,2 0 1,14 40-1,-9-37 105,-6-16-56,-2 0 0,1 0 0,3 11 0,-7-10 394,0-14-4434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58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173 905 6328,'0'0'6874,"-3"11"-6516,-44 246 1057,39-206-1182,1-10-68,1 4 108,-2-1 0,-2-1 0,-20 54 0,5-18 623,25-78-853,0 0 0,0 0 0,-1 0 0,1 0 0,0-1 1,-1 1-1,1 0 0,-1 0 0,1 0 0,-1-1 0,1 1 0,-1 0 0,0-1 1,1 1-1,-1-1 0,-1 2 0,2-2-20,-1 0 0,1 0 0,0 0 0,-1 0 0,1 0 0,0 0 0,-1 0 0,1 0 0,0 0 0,-1-1 0,1 1 0,0 0 0,-1 0 0,1 0 0,0 0 0,0-1 0,-1 1 0,1 0 0,0 0 0,-1 0 0,1-1 0,0 1 0,0 0 0,0 0 0,-1-1 0,1 1 0,0 0 0,0-1 0,-2-2 42,1 0-1,-1 0 0,1-1 0,0 1 1,0 0-1,0-1 0,0-4 0,0-28 69,2 1-1,1-1 0,1 0 0,14-54 1,-5 23 11,3-14 79,27-85 1,-27 119-61,2 0-1,2 2 1,28-49 0,-39 82-70,1 0-1,0 1 0,20-20 0,-26 29-74,-2 1-7,0 0 0,0 0-1,1 1 1,-1-1 0,0 0 0,0 1 0,1-1-1,-1 1 1,1-1 0,-1 1 0,0 0 0,1 0 0,-1 0-1,1 0 1,-1 0 0,0 0 0,1 0 0,-1 0-1,1 0 1,-1 0 0,0 1 0,1-1 0,-1 1-1,0-1 1,1 1 0,-1 0 0,0-1 0,2 2-1,3 2 34,0-1 0,-1 1 0,0 0-1,8 8 1,-3-1-3,-1 0-1,-1 0 1,0 0 0,-1 1 0,0 0-1,10 26 1,-8-16 9,-2 1-1,-1 0 1,5 30 0,-9-40-23,0 1 0,-1-1 0,-1 0 0,0 1-1,-1-1 1,0 1 0,-1-1 0,-4 15 0,5-24-17,-1 0 1,1 0-1,-1 1 0,0-1 1,0 0-1,-1 0 1,1-1-1,-1 1 0,1 0 1,-1-1-1,-1 0 0,1 0 1,0 0-1,-1 0 0,1 0 1,-1 0-1,0-1 0,0 0 1,0 0-1,0 0 0,0 0 1,0-1-1,-1 0 1,1 1-1,0-1 0,-1-1 1,-6 1-1,1-1 9,1-1 1,-1 0-1,1-1 1,-1 1-1,1-2 0,0 0 1,0 0-1,0 0 1,0-1-1,1-1 1,-1 1-1,1-1 0,0-1 1,0 0-1,1 0 1,0 0-1,0-1 1,0 0-1,1 0 0,0-1 1,0 0-1,-8-15 1,13 21-11,0 0 0,1 1 1,-1-1-1,0 0 0,1 1 1,-1-1-1,1 0 0,-1 0 1,1 1-1,0-1 0,0 0 1,0 0-1,0 0 1,0 0-1,0 1 0,0-1 1,1 0-1,-1 0 0,1 0 1,-1 1-1,1-1 0,0 0 1,-1 1-1,1-1 0,0 0 1,0 1-1,0-1 0,1 1 1,-1 0-1,0-1 0,0 1 1,1 0-1,-1 0 0,1 0 1,-1 0-1,1 0 1,-1 0-1,1 0 0,0 0 1,-1 0-1,1 1 0,0-1 1,2 0-1,9-1 8,-1-1 0,1 1-1,-1 1 1,25 0 0,-34 1-16,75 2 12,-41 0-26,0-1-1,0-2 1,48-8 0,-67 6 8,-10 2 4,-1 0 0,0-1-1,1 0 1,-1 0 0,0 0 0,0-1 0,0 0 0,8-5 0,8-9 20,-1 0 0,-1-1 0,-1-2 0,0 0 0,-2-1-1,0-1 1,-1 0 0,-2-2 0,0 1 0,-1-2 0,-2 0 0,0-1 0,-2 0 0,-1 0 0,12-56 0,-5-39 86,1-202 0,-16 316-85,-1-1 0,-1 1-1,1-1 1,-1 1 0,-1 0 0,1 0-1,-1-1 1,0 1 0,-4-8 0,6 15-19,-1 0 0,1 0 1,0-1-1,0 1 0,0 0 1,-1 0-1,1-1 0,0 1 1,0 0-1,-1 0 1,1 0-1,0-1 0,0 1 1,-1 0-1,1 0 0,0 0 1,-1 0-1,1 0 0,0 0 1,-1 0-1,1-1 1,0 1-1,-1 0 0,1 0 1,0 0-1,-1 0 0,1 0 1,0 0-1,0 1 0,-1-1 1,1 0-1,0 0 1,-1 0-1,1 0 0,0 0 1,-1 0-1,1 1 0,0-1 1,0 0-1,-1 0 0,1 0 1,0 1-1,0-1 0,-1 0 1,1 0-1,0 1 1,0-1-1,0 0 0,-1 0 1,1 1-1,-13 19-29,12-17 32,-11 18-23,1 0-1,1 1 1,1 0 0,1 0 0,2 1-1,-9 45 1,15-66 17,-15 163-154,14-134 122,2-1-1,0 0 1,9 43-1,-7-59 21,3 20-15,1 0 1,2-1 0,1 0 0,21 45-1,-14-41-23,15 25-26,-30-58 74,1 0 1,0 0 0,0 0 0,0-1 0,0 0 0,0 1 0,1-1 0,-1 0 0,1-1-1,0 1 1,6 3 0,-7-5 7,0-1 1,0 1-1,0 0 0,0-1 0,0 0 0,0 1 0,0-1 0,1-1 1,-1 1-1,0 0 0,0-1 0,0 1 0,0-1 0,0 0 0,0 0 1,4-2-1,6-4 13,-1 0 0,16-11 0,-12 8 8,9-6 49,0 0 1,-1-2-1,42-40 0,-55 46-37,3-5 17,2 1 0,0 0 0,1 1 0,0 1 0,1 0 0,27-15 0,-35 22-13,-10 7-39,0 0-1,0 0 1,1-1 0,-1 1 0,0 0 0,0-1 0,0 1 0,1 0 0,-1 0 0,0 0 0,1-1 0,-1 1-1,0 0 1,0 0 0,1 0 0,-1-1 0,0 1 0,1 0 0,-1 0 0,0 0 0,1 0 0,-1 0-1,1 0 1,-1 0 0,0 0 0,1 0 0,-1 0 0,0 0 0,1 0 0,-1 0 0,0 0 0,1 0 0,-1 1-1,0-1 1,1 0 0,-1 0 0,0 0 0,0 0 0,1 1 0,-1-1 0,0 0 0,1 0 0,-9 16 67,-59 73-25,-5 6-51,65-84 0,1 0 1,0 1-1,0-1 0,2 1 0,-1 1 0,2-1 0,-4 16 1,6-20-10,0 0 1,0 0 0,0 0 0,1 0 0,2 12 0,-2-18 13,0 0 0,0-1-1,1 1 1,-1 0 0,1-1 0,-1 1 0,1-1-1,0 1 1,0-1 0,0 1 0,0-1 0,-1 0-1,2 1 1,-1-1 0,0 0 0,0 0 0,0 0-1,1 0 1,-1 0 0,0 0 0,1 0 0,-1 0-1,1 0 1,-1-1 0,1 1 0,-1 0 0,1-1-1,0 0 1,-1 1 0,1-1 0,-1 0 0,1 0-1,3 0 1,-1 0 1,0-1 0,1 0 0,-1 0 0,0 0 0,0-1 0,0 1 0,0-1 0,0 0 0,0 0 0,0-1 0,-1 1 0,1-1 0,-1 0 0,0 0 0,0 0 0,4-4 0,0-1 2,0-1-1,0 0 1,-1 0 0,0-1-1,6-12 1,-1-7 32,-2 0-1,0-1 1,-2 0 0,-2 0 0,0-1-1,0-57 1,-6 77 72,-1 16 16,0 22-57,4-10-57,0 0 1,2 0 0,8 27-1,-9-36-5,0 0-1,0 0 1,1 0 0,0-1-1,1 1 1,-1-1-1,1 0 1,1-1 0,9 11-1,-13-16-1,0 1 0,1-1 0,-1 1 0,0-1 0,1 0 0,-1 1 0,0-1 0,1 0 0,0-1 0,-1 1 0,1 0 0,-1-1 0,1 0 0,0 1 0,3-1 0,-1-1 0,1 1 0,-1-1 0,0 0 0,0-1 0,0 1 0,0-1 0,7-3 0,3-3 0,1-2 0,-1 1 0,20-18 0,-26 18 6,1 0-1,-1-1 1,-1 0 0,0-1-1,0 0 1,5-12 0,-7 13 38,1-1 1,0 1 0,0 0-1,1 0 1,0 1 0,17-14-1,-24 22-36,-1 0 1,1 0-1,0 1 0,0-1 0,0 1 0,0-1 1,0 1-1,0-1 0,0 1 0,1-1 1,-1 1-1,0 0 0,0 0 0,0 0 0,0-1 1,0 1-1,0 0 0,1 1 0,-1-1 0,0 0 1,0 0-1,0 0 0,0 1 0,0-1 0,0 0 1,0 1-1,0-1 0,0 1 0,0-1 1,0 1-1,0 0 0,0-1 0,0 1 0,0 0 1,0 0-1,-1-1 0,1 1 0,0 0 0,-1 0 1,1 0-1,0 0 0,-1 0 0,1 0 0,-1 0 1,1 2-1,2 5 3,1 1 1,-2-1-1,1 1 0,1 14 1,-1-3 3,-1 0 0,0 32 1,-2-45-15,-1 0 1,0 1-1,0-1 1,0 0-1,-1 1 1,0-1-1,-1 0 1,0 0-1,0-1 1,-4 8 0,6-12-1,0-1 0,-1 1 1,1 0-1,0-1 1,-1 1-1,1-1 1,-1 0-1,1 0 1,-1 1-1,0-1 1,1 0-1,-1 0 1,0-1-1,0 1 1,0 0-1,0 0 1,0-1-1,-2 1 0,0-1 5,0 0-1,0 0 0,0 0 0,1 0 0,-1-1 1,0 1-1,0-1 0,-7-2 0,-2-3 10,0 0 0,0 0 0,-23-16 0,19 11-4,-12-7 73,29 18-84,1 0 1,-1 0 0,0 0-1,0 0 1,0 0 0,0 0-1,1 0 1,-1 0 0,0 0-1,0 0 1,0 0-1,1 0 1,-1 0 0,0 0-1,0 0 1,0 0 0,0 0-1,1 0 1,-1 0-1,0 0 1,0 0 0,0 0-1,0 0 1,1 0 0,-1-1-1,0 1 1,0 0 0,0 0-1,0 0 1,0 0-1,0 0 1,0-1 0,1 1-1,-1 0 1,0 0 0,0 0-1,0 0 1,0 0-1,0-1 1,0 1 0,0 0-1,0 0 1,0 0 0,0-1-1,0 1 1,0 0 0,0 0-1,0 0 1,0 0-1,0-1 1,0 1 0,0 0-1,0 0 1,0 0 0,0 0-1,0-1 1,0 1-1,-1 0 1,1 0 0,0 0-1,0 0 1,0-1 0,0 1-1,0 0 1,0 0-1,-1 0 1,1 0 0,15 1 7,11 4-26,0-1 1,37 0-1,-35-3-12,52 10 1,-69-9 20,0 0 1,0 0 0,1-1 0,-1 0 0,0-1 0,0 0 0,0-1 0,1 0 0,-1-1 0,0 0 0,0-1 0,-1 0-1,1-1 1,-1 0 0,20-10 0,-9 1 5,-1-2-1,0 0 1,-1-1-1,28-30 0,1 0 62,-47 45-53,0 0 0,-1 1 0,1-1 1,0 0-1,0 0 0,0 1 0,0-1 0,0 1 0,0-1 0,0 1 0,0-1 0,1 1 0,-1-1 0,0 1 0,0 0 1,0 0-1,0 0 0,2 0 0,-2 0-1,0 0 0,-1 0 0,1 1 0,0-1 0,0 0 0,-1 1 0,1-1 0,-1 1 0,1-1 0,0 1 0,-1-1 0,1 1 0,-1 0 0,1-1 0,-1 1 0,1 0 0,-1-1 0,0 1 0,1 0 0,-1 1 0,3 4 15,-2 1-1,1 0 0,-1 0 0,1 13 1,-2-15-18,1 11 18,-4 30 0,0 1 73,3-47-72,13-26 126,5-4-91,0 0 0,2 2 1,37-41-1,-16 19 26,-40 48-72,18-19 37,-18 20-43,-1 0 1,1 0 0,0 1 0,0-1-1,0 0 1,0 1 0,0-1 0,0 1 0,0-1-1,0 1 1,0-1 0,0 1 0,0-1-1,0 1 1,0 0 0,0 0 0,0 0-1,0 0 1,0 0 0,1 0 0,0 0-1,-1 1 3,0 0-1,-1 1 0,1-1 0,0 0 0,-1 1 0,1-1 0,0 0 0,-1 1 0,0-1 0,1 1 1,-1-1-1,0 1 0,0-1 0,0 1 0,0-1 0,0 1 0,0-1 0,0 1 0,0-1 0,-1 2 0,0 5 7,1 105 199,22-131-94,-15 14-98,27-28 48,-25 23-37,0 0-1,1 0 1,0 1-1,22-13 0,-32 21-24,1 0-1,-1-1 1,1 1-1,-1 0 1,1 0-1,0 0 1,-1 0-1,1-1 1,-1 1-1,1 0 1,-1 0-1,1 0 1,0 0-1,-1 0 1,1 0-1,-1 1 1,1-1-1,-1 0 1,1 0-1,-1 0 0,1 1 1,0-1-1,-1 0 1,1 0-1,-1 1 1,0-1-1,1 0 1,-1 1-1,1-1 1,-1 1-1,1-1 1,-1 0-1,0 1 1,1-1-1,-1 1 1,0-1-1,0 1 1,1-1-1,-1 1 1,0-1-1,0 1 0,0 0 1,0-1-1,1 1 1,-1-1-1,0 1 1,0-1-1,0 1 1,0 0-1,-1 0 1,1 38 9,0-31-9,0-7-4,0 51 3,0-48-4,1 0 0,-1 0 0,1 0 1,0 0-1,0 0 0,0 0 0,0 0 1,1-1-1,-1 1 0,4 5 0,-3-8 0,-1 0 0,0 0 0,1 0 0,-1 0 0,1 0 0,-1-1 0,1 1 0,-1 0 0,1-1 0,0 0 0,-1 1 0,1-1 0,0 0 0,-1 0 0,4 0 0,26-1 0,-14-2 7,0-1 1,0-1-1,-1-1 0,0 0 0,0-1 1,0 0-1,16-12 0,49-21 22,-60 31-19,-1-1 0,0-1 0,32-23 0,-39 26-6,-11 7 2,-1 0 0,1 0 0,0 0 0,0 0 0,0-1 0,-1 1 0,1 0 0,-1-1 0,1 1 0,-1-1 0,0 0 0,1 1 0,1-4 0,-3 4 20,-9 12 4,-17 18-26,2 1 0,1 1 1,-33 59-1,42-51-6,13-37 4,1 0 0,-1 1 0,1-1 0,0 1-1,0-1 1,0 1 0,0-1 0,0 1 0,0-1 0,1 1 0,-1-1-1,1 1 1,0 1 0,0-3 1,0 0 0,-1 0-1,1 0 1,0-1 0,0 1 0,-1 0 0,1-1-1,0 1 1,0 0 0,0-1 0,0 1 0,0-1-1,0 0 1,0 1 0,0-1 0,0 0 0,0 1-1,0-1 1,0 0 0,0 0 0,0 0-1,0 0 1,0 0 0,1 0 0,0-1 0,1 1 1,0 0 1,-1-1 0,1 0 0,-1 1-1,1-1 1,-1 0 0,1 0 0,-1 0-1,4-3 1,4-4 4,0 0-1,-1-1 1,0 0 0,-1-1-1,1 0 1,-2 0 0,0-1-1,0 0 1,-1 0 0,0-1-1,-1 1 1,0-1 0,5-20-1,-7 26 56,-3 6-63,0 0 0,0 0 0,0 0 0,0 0 0,0 0 0,0 1 0,0-1 0,0 0-1,0 0 1,0 0 0,0 0 0,0 0 0,0 0 0,0 0 0,0 0 0,0 0 0,0 0 0,0 0 0,0 0 0,0 1 0,0-1 0,0 0-1,0 0 1,0 0 0,0 0 0,0 0 0,0 0 0,0 0 0,0 0 0,0 0 0,0 0 0,0 0 0,0 0 0,0 0 0,0 0 0,0 0 0,0 0-1,1 1 1,-1-1 0,0 0 0,0 0 0,0 0 0,0 0 0,0 0 0,0 0 0,0 0 0,0 0 0,0 0 0,0 0 0,0 0 0,1 0-1,-1 3 3,0 0-1,1 1 0,-1-1 0,1 0 0,0 0 0,0 0 1,0 1-1,1-1 0,-1 0 0,1-1 0,0 1 0,0 0 1,2 3-1,4 6-1,5 13 2,-7-13 0,1 1-1,0-1 0,1 0 1,17 20-1,-23-30 2,1 0-1,0 0 1,0-1-1,0 1 1,0-1 0,0 1-1,0-1 1,0 0-1,0 0 1,1 0 0,-1-1-1,6 1 1,43 1 70,-39-2-60,-2 0-33,0 0 0,-1-1 0,1 0 0,-1 0 0,16-5 0,-24 5-153,-1 1-1,1-1 1,-1 0-1,0 0 0,1 0 1,-1 0-1,0 0 1,0 0-1,0-1 0,0 1 1,0 0-1,0 0 1,0-1-1,0 1 0,0-1 1,0-1-1,0 2-799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4816,'0'0'11954,"8"-11"-11571,45-59 1087,-45 65-551,-7 5-874,-1 0-1,1 0 0,-1 0 0,1 0 0,-1-1 1,1 1-1,-1 0 0,0 0 0,1-1 0,-1 1 1,1 0-1,-1 0 0,0-1 0,1 1 1,-1 0-1,0-1 0,1 1 0,-1 0 0,0-1 1,0 1-1,1-1 0,-1 1 0,0-1 0,0 1 1,0-1-1,1 1 0,-1-3 2493,4 30-1771,-2-7-562,-1-1-1,0 1 0,-2 0 1,-5 38-1,-1 28 260,-1 114 541,8-188-950,-1-2 52,1 0 0,1 0 0,-1 0 0,2 0 0,4 19 0,-5-26-93,0 0 1,0-1 0,1 1-1,-1-1 1,1 1-1,0-1 1,-1 1-1,1-1 1,0 0 0,0 0-1,1 0 1,-1 0-1,0-1 1,1 1 0,-1 0-1,1-1 1,-1 0-1,1 1 1,0-1-1,-1 0 1,1-1 0,0 1-1,0 0 1,0-1-1,5 1 1,20-1 14,1-1-1,-1-1 1,0-1 0,34-9-1,-56 11-11,0 0 0,0 0 0,0-1 0,0 0 0,-1 0 0,1-1 0,-1 1 0,8-5 0,-13 7-11,0 0-1,0-1 0,0 1 0,0 0 0,1 0 0,-1 0 0,0 0 0,0 0 0,0 0 0,0 0 0,0 0 0,0 0 0,0 0 0,0 0 0,1 0 0,-1-1 0,0 1 0,0 0 0,0 0 0,0 0 0,0 0 0,0 0 0,0 0 0,0 0 0,0-1 0,0 1 0,0 0 0,0 0 1,0 0-1,0 0 0,0 0 0,0-1 0,0 1 0,0 0 0,0 0 0,0 0 0,0 0 0,0 0 0,0 0 0,0-1 0,0 1 0,0 0 0,0 0 0,0 0 0,0 0 0,0 0 0,0 0 0,-1 0 0,1-1 0,0 1 0,0 0 0,0 0 0,0 0 0,0 0 0,0 0 0,0 0 0,-1 0 1,-7-1-3015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2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7632,'0'0'6936,"11"-5"-6336,2-2-408,-7 4-82,1-1-1,0 1 0,-1 0 1,1 1-1,1-1 1,-1 2-1,0-1 0,11-1 1,242-16 3480,-193 14-1788,-67 5-1817,1 0 1,-1 0 0,0 0 0,0 0-1,0 0 1,0 0 0,0 0 0,0 0-1,1 0 1,-1 0 0,0 0 0,0 0 0,0 0-1,0 0 1,0 1 0,0-1 0,0 0-1,1 0 1,-1 0 0,0 0 0,0 0-1,0 0 1,0 0 0,0 1 0,0-1-1,0 0 1,0 0 0,0 0 0,0 0-1,0 0 1,0 0 0,0 1 0,0-1-1,0 0 1,0 0 0,0 0 0,0 0-1,0 0 1,0 0 0,0 1 0,0-1-1,0 0 1,0 0 0,0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2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5920,'0'0'16601,"8"13"-16448,-6-9-140,4 5 20,-1 0 0,0 0 0,-1 1 0,0 0-1,0-1 1,-1 1 0,-1 0 0,1 1-1,0 12 1,7 101 369,4 137 1194,-22-283-1452,8 3-1274,0 16-1267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7232,'0'0'8496,"11"5"-8040,3 2-247,1-1-1,0 0 1,0-2 0,1 1 0,-1-2 0,1 0 0,21 1 0,112-14 1501,-108 9-1018,-33 2-569,0-1-1,-1 0 1,1-1 0,0 0 0,12-3 0,-15 3-2734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5120,'0'0'8156,"-7"11"-7818,-7 10-216,-84 141 1516,83-130-1327,-59 133 1043,63-135-1080,1 0-1,2 0 1,-8 54 0,10-30 130,3-1 0,3 1-1,10 98 1,-5-119-150,2 1-1,1-1 1,1-1-1,2 0 0,1 0 1,1-1-1,22 36 1,26 28 771,-34-58-285,-27-37-719,0 0 1,0 1-1,1-1 1,-1 0-1,0 1 0,0-1 1,0 0-1,1 1 1,-1-1-1,0 0 0,0 1 1,1-1-1,-1 0 1,0 1-1,1-1 0,-1 0 1,0 0-1,1 0 1,-1 1-1,0-1 0,1 0 1,-1 0-1,0 0 1,1 0-1,-1 0 0,1 0 1,-1 0-1,0 0 1,1 0-1,-1 0 0,1 0 1,-1 0-1,1 0 1,3-3-3121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4616,'0'0'8213,"10"-9"-7760,72-58 883,-77 64-1099,1 0-1,-1 0 1,1 0-1,-1 1 1,1 0-1,8-2 1,12-4 840,-26 7-1030,1 1 0,-1-1 1,1 1-1,0 0 0,-1-1 0,1 1 0,0 0 0,0 0 0,-1-1 0,1 1 0,0 0 0,0 0 0,-1 0 0,1 0 0,0 0 0,0 0 0,-1 0 0,1 0 0,0 0 0,0 1 0,-1-1 0,1 0 0,0 0 0,0 1 0,-1-1 0,1 0 0,0 1 0,-1-1 0,1 1 0,-1-1 0,1 0 0,-1 1 0,1 0 0,0-1 0,-1 1 0,0-1 0,1 1 0,-1 0 0,1-1 0,-1 1 0,0 0 0,1-1 0,-1 2 0,1 4 88,0-1 1,0 1-1,-1 0 1,1-1-1,-2 8 1,1 6 61,3 84 552,0 4 50,-2-93-691,1 0 0,0 0 0,0 0 0,2-1-1,-1 1 1,2-1 0,0 0 0,0 0 0,1-1 0,1 1 0,9 12 0,-13-21-67,0 0 1,1 0 0,-1-1 0,1 1-1,0-1 1,0 0 0,0 0-1,0-1 1,0 1 0,1-1 0,5 3-1,-8-5-15,1 1 0,-1-1 0,0 1-1,1-1 1,-1 0 0,1 0-1,-1 0 1,1 0 0,-1 0 0,0-1-1,1 1 1,-1-1 0,1 1-1,-1-1 1,0 0 0,0 0 0,1 0-1,-1 0 1,0-1 0,0 1-1,0 0 1,0-1 0,0 1-1,-1-1 1,4-4 0,2-2 31,0-1 0,-1-1 0,0 0 0,-1 1 0,0-2-1,-1 1 1,0-1 0,0 1 0,-1-1 0,0 0 0,-1 0 0,-1 0 0,1-18 0,-1-10 116,-2-1 0,-9-55 0,9 86-139,-1-2 30,1 0-1,0 0 1,1-13-1,1 20-55,-1 0 0,1 0 0,0 0 0,1-1 0,-1 1 0,0 0 0,1 1 0,0-1 0,0 0 0,0 0 0,4-3 0,-5 4-8,1 0 0,0 1 1,0-1-1,0 1 0,0 0 0,0-1 0,0 1 1,1 0-1,-1 0 0,1 0 0,0 1 1,-1-1-1,1 1 0,0-1 0,0 1 0,0 0 1,0 0-1,0 0 0,0 1 0,0-1 1,0 1-1,0-1 0,5 1 0,-2 0 11,-1 0 1,0 0-1,1 0 0,-1 1 0,1 0 1,-1 0-1,0 0 0,0 1 0,1-1 1,-1 1-1,0 1 0,-1-1 0,1 1 1,0 0-1,4 3 0,21 6 148,-25-12 106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7528,'0'0'6461,"11"-2"-5881,223-34 3001,-196 32-2095,72 1 0,-74 4-393,-35-1-1068,0 0-1,0 0 1,0 0 0,0 0-1,0 0 1,0 0-1,-1-1 1,1 1-1,0 0 1,0 0-1,0-1 1,0 1 0,-1-1-1,1 1 1,0-1-1,0 1 1,-1-1-1,1 1 1,0-1-1,-1 1 1,1-1 0,0 0-1,0-1 1,1-8-3151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52 6128,'0'0'9404,"-9"10"-8934,-23 32-10,31-40-403,0-1 0,0 1 0,0-1 0,1 1 0,-1 0 1,0 0-1,1-1 0,-1 1 0,1 0 0,-1 0 0,1-1 0,0 1 0,0 0 0,0 0 0,0 0 0,0 0 0,0-1 0,0 1 0,1 0 0,-1 0 0,1 0 0,0 2 1,0-3-1,-1 0 0,1 0 0,-1 0 0,1 0 0,0 0 1,-1 0-1,1 0 0,0-1 0,0 1 0,0 0 1,-1-1-1,1 1 0,0 0 0,0-1 0,0 1 0,0-1 1,0 1-1,0-1 0,0 0 0,0 1 0,0-1 1,0 0-1,0 0 0,1 0 0,-1 0 0,0 0 0,0 0 1,0 0-1,1 0 0,1-1 10,0 0-1,0 0 1,0 0-1,-1-1 1,1 1-1,0-1 1,-1 0-1,1 0 1,-1 0-1,1 0 1,-1 0-1,0 0 1,0-1-1,0 1 1,0-1-1,-1 1 0,1-1 1,-1 0-1,1 1 1,-1-1-1,0 0 1,0 0-1,0 0 1,0-5-1,1-2 59,-1-1 0,0 1 0,-1 0 0,0 0-1,0-1 1,-4-14 0,5 25-113,-1-1-1,0 0 1,0 1-1,0-1 1,0 1-1,-1-1 1,1 0 0,0 1-1,0-1 1,0 1-1,0-1 1,-1 1 0,1-1-1,0 1 1,0-1-1,-1 1 1,1-1 0,0 1-1,-1-1 1,1 1-1,-1-1 1,1 1-1,-1-1 1,1 1 0,-1 0-1,1-1 1,-1 1-1,1 0 1,-1 0 0,1-1-1,-2 1 1,-17 8 343,14-5-333,-2 2 69,0-1 0,0 1 0,0 0 0,-8 9 0,13-12-48,0 0-1,1 0 0,-1 0 0,0 0 0,1 0 0,0 0 1,0 0-1,-1 1 0,1-1 0,0 0 0,1 1 0,-1-1 0,0 1 1,1-1-1,0 1 0,-1 0 0,1-1 0,0 1 0,0 2 1,1-4-25,-1 0 0,0 0 0,1 0 0,-1 0 1,1 0-1,-1 0 0,1 0 0,-1 0 1,1 0-1,0-1 0,0 1 0,-1 0 0,1 0 1,0 0-1,0-1 0,0 1 0,0-1 0,0 1 1,-1-1-1,1 1 0,0-1 0,0 1 1,1-1-1,-1 0 0,0 1 0,0-1 0,2 0 1,1 1 3,0-1 1,1 0 0,-1 0 0,0 0-1,8-1 1,3-1-3124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3912,'0'0'10640,"1"11"-10288,-1-9-327,1 12 178,0 0 0,1 0 0,1 0 0,7 25 0,2-5 226,-3 0 0,-1 1 0,5 42 0,-7-32 257,17 57 1,-8-45-28,-9-31 87,17 44 1,-20-58-668,2 1 1290,-5-13-1349,0 0 0,1 0 0,-1 0-1,1 0 1,-1 0 0,0 0 0,1 0 0,-1 0 0,1 0-1,-1 0 1,0 0 0,1 0 0,-1-1 0,0 1 0,1 0 0,-1 0-1,0 0 1,1-1 0,-1 1 0,0 0 0,1 0 0,-1-1-1,0 1 1,0 0 0,1 0 0,-1-1 0,0 1 0,0 0-1,1-1 1,-1 1 0,0 0 0,0-1 0,0 1 0,0 0-1,0-1 1,10-15 22,-1 0 0,-1 0-1,6-20 1,14-26 45,41-84 122,-48 97-93,2 0 1,33-50-1,4 1 86,-59 88-168,-1 10-35,0-1 0,0 1 0,0 0 0,0-1-1,0 1 1,0-1 0,0 1 0,0 0 0,0-1 0,0 1-1,0 0 1,0-1 0,0 1 0,0-1 0,1 1 0,-1 0-1,0-1 1,0 1 0,0 0 0,1-1 0,-1 1 0,0 0 0,0 0-1,1-1 1,-1 1 0,0 0 0,0-1 0,1 1 0,-1 0-1,1 0 1,-3 2-18,2-2 20,0 0 1,0 0-1,0 1 0,0-1 1,-1 0-1,1 0 0,0 1 1,0-1-1,0 0 0,-1 0 1,1 0-1,0 1 1,0-1-1,-1 0 0,1 0 1,0 0-1,0 0 0,-1 0 1,1 0-1,0 0 0,0 1 1,-1-1-1,1 0 0,0 0 1,0 0-1,-1 0 0,1 0 1,0 0-1,-1 0 1,1 0-1,0 0 0,-1-1 1,-17 3-11,0 1 1,0 0-1,1 1 0,-1 1 1,-32 13-1,-6 2-18,36-14 26,-118 30 39,106-30 112,24-6-442,-11-1 783,8-6-4448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6224,'0'0'10366,"13"-2"-10003,228-26 1597,-167 15-1475,29-3 595,-66 8-2323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49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323 849 5624,'0'0'5369,"4"-9"-5142,12-32 17,-15 39-177,0 0 0,0-1 0,-1 1 0,1 0 0,-1-1 0,0 1 0,0-1 0,1 1 0,-2 0 0,1-1 0,0 1 0,0 0 0,-1-1 0,1 1 0,-1 0 1,0-1-1,0 1 0,0 0 0,0 0 0,-2-3 0,-1 0 147,0 0 1,0 0-1,-1 1 0,1 0 1,-10-7-1,1 1 116,10 7-236,-1 0 1,1 1 0,-1 0-1,0-1 1,0 1 0,0 0 0,0 1-1,0-1 1,0 1 0,0 0 0,-1 0-1,1 0 1,0 0 0,-8 1-1,5 0 31,-1 1 0,1 0 0,0 0 0,1 1 0,-1 0 0,0 0 0,0 1 0,-8 4 0,4-1-31,1 1 1,0 0-1,0 0 0,1 1 1,-1 0-1,2 1 1,-1 0-1,1 0 0,1 1 1,0 0-1,0 0 1,1 1-1,0-1 0,1 2 1,0-1-1,1 0 0,-6 24 1,7-21-35,0 0 0,1 0 1,1 1-1,0-1 0,1 0 1,1 1-1,0-1 0,1 0 1,0 0-1,1 0 0,0 0 1,2 0-1,-1-1 0,2 1 0,7 14 1,-10-24-40,0 0 0,0 1 0,0-1 0,0 0 0,0 0 0,1-1 1,0 1-1,0-1 0,0 0 0,0 0 0,0 0 0,1 0 0,-1-1 0,1 0 1,0 1-1,0-2 0,-1 1 0,1-1 0,0 0 0,1 0 0,-1 0 0,0 0 0,0-1 1,0 0-1,0 0 0,0-1 0,1 1 0,-1-1 0,0 0 0,6-2 0,23-7 56,0-1 0,-1-1-1,-1-2 1,0-1 0,-1-2-1,-1-1 1,0-1 0,-1-1-1,-2-2 1,0-1 0,-1-1-1,-1-1 1,23-32 0,-1 5 283,-42 45-96,-7 10 45,-10 13-124,8-7-173,0-1 0,1 1 0,0 0-1,0 0 1,0 0 0,1 1 0,-1 13-1,3-18-7,1 0 0,-1 0-1,1-1 1,0 1 0,0-1-1,0 1 1,1-1 0,0 1-1,0-1 1,0 0 0,0 1-1,1-1 1,-1-1 0,1 1-1,0 0 1,0 0 0,5 3-1,-5-3 0,1-1 0,0 1 0,0-1 0,0 0 0,1 0 0,-1-1 0,1 1 0,-1-1 0,1 0 0,0 0 0,0-1 0,0 1 0,0-1 0,0 0 0,0 0 0,0-1 0,0 0 0,0 0 0,0 0 0,1 0 0,-1-1 0,0 0 0,0 0 0,0 0 0,7-3 0,-8 2-3,1 0 12,1 0 1,-1-1-1,0 0 1,0 1-1,0-2 1,0 1-1,4-5 1,-7 6-7,-1 1-1,0-1 1,0 0 0,0 0 0,0 0-1,0 0 1,-1 1 0,1-1 0,0 0-1,-1 0 1,1 0 0,-1-1 0,0 1-1,0 0 1,0 0 0,0 0 0,0 0-1,0 0 1,-1 0 0,1 0 0,-1 0-1,1 0 1,-1 0 0,-1-3 0,-1-2 9,0 0 0,-1 0 0,0 0 0,0 0 1,-1 1-1,0-1 0,0 1 0,0 1 0,-1-1 0,0 1 1,0 0-1,0 0 0,-1 0 0,-8-4 0,5 4 14,0 0-1,0 0 0,0 1 0,-1 1 0,0 0 0,0 0 0,1 1 1,-1 0-1,-19 0 0,-26 10 148,119-35 31,-63 27-207,377-139 228,-373 138-218,0 0 0,0 0 0,1 0 0,-1 0 0,0 1 1,0 0-1,0 0 0,1 0 0,-1 0 0,0 1 0,0-1 1,0 1-1,0 0 0,0 1 0,5 1 0,-5-1 3,-1 0 0,0 1 0,0-1 0,0 1-1,0 0 1,0 0 0,-1 0 0,1 0 0,-1 0 0,0 0-1,0 1 1,0-1 0,0 1 0,0-1 0,1 8 0,0-3 17,-1 1 0,0 0 0,-1 0 0,0 0 0,0 0 0,-1 0 0,0 0 0,0 0 0,-3 13 0,0-7 29,-1 0 1,0 0 0,-1-1 0,-12 25-1,14-34 147,6-12-108,8-16-23,9-10 4,2 0-1,38-43 1,-57 74-71,-1 0 1,0-1-1,1 1 1,-1 0-1,1 1 1,-1-1-1,1 0 1,0 1-1,0 0 1,0-1-1,0 1 1,0 0-1,0 1 0,0-1 1,3 0-1,-4 1-2,0 0 0,0 0 0,0 0 0,-1 1 0,1-1 0,0 0 1,0 1-1,-1-1 0,1 1 0,0 0 0,-1 0 0,1 0 0,0 0 0,-1 0 0,1 0 0,-1 0 0,0 0 0,1 0 0,-1 1 0,0-1 0,0 0 0,0 1 0,0-1 0,0 1 0,0 0 0,0-1 0,0 3 0,8 19 18,-1 1-1,9 46 1,4 13-4,-18-73-20,1 4 3,1 1 0,12 22 0,-15-33-3,0-1 0,1 1 1,-1 0-1,1-1 1,0 1-1,0-1 0,0 0 1,1 0-1,-1 0 1,1 0-1,-1-1 0,1 1 1,7 2-1,-8-4 0,0-1 0,0 1 0,1-1 0,-1 1 0,0-1 0,1 0 0,-1 0 0,0-1 0,1 1 0,-1-1 0,0 0 0,0 0 0,0 0 0,0 0 0,0 0 0,0-1 0,0 1 0,0-1 0,0 0 0,0 0 0,2-2 0,8-7 0,0 0 0,19-22 0,9-16 33,-2-2-1,-2-2 1,-3-1-1,-2-2 1,-3-1-1,-2-1 1,25-80-1,-41 102-3,-2-1 0,-1 0 0,2-45 0,-5-113 94,-6 191-119,2-7 11,-2-1 1,1 1 0,-2-1 0,1 1-1,-2 0 1,1 0 0,-2 0-1,-5-14 1,9 25-12,0-1 0,-1 1 0,1-1-1,0 1 1,0-1 0,-1 0 0,1 1-1,-1 0 1,1-1 0,0 1 0,-1-1 0,1 1-1,-1-1 1,1 1 0,-1 0 0,1-1-1,-1 1 1,0 0 0,0-1 0,-6 7 38,-2 28-24,7-25-23,-18 100-36,-7 171 0,18-156-10,6-84 34,-28 278-175,17-220 78,-33 116 1,41-190 73,-14 31 0,17-48 25,0 0-1,-1 0 0,0-1 1,0 1-1,0-1 1,-1 0-1,0 0 0,-11 10 1,13-15 16,1 0 1,-1 0 0,1 0-1,-1-1 1,1 1 0,-1-1-1,0 1 1,1-1 0,-1 0-1,1 0 1,-1 0 0,0 0-1,1 0 1,-1-1 0,0 1 0,1-1-1,-1 0 1,-2-1 0,2 1 7,1 1 1,-1-1 0,0 0 0,1 0 0,-1-1 0,1 1 0,-1-1 0,1 1 0,0-1-1,-1 0 1,1 1 0,0-1 0,0 0 0,1-1 0,-1 1 0,-3-5 0,4 1 3,-1 0 1,1 0 0,0 0-1,1 0 1,0 0 0,0 0-1,0 0 1,0 0 0,1 0-1,0 0 1,0 0 0,1 0 0,0 0-1,0 1 1,0-1 0,1 1-1,-1-1 1,1 1 0,1 0-1,5-7 1,7-9-1,2 2 0,1 0-1,29-24 1,-27 25 5,30-30-6,-22 21-5,55-42-1,-48 45 14,-2-1 0,31-30 0,-38 31-25,-18 17 10,0-1 0,0 0 0,-1-1 0,7-10 0,14-19 14,-17 24 3,-1-1 1,-1-1 0,11-21-1,-13 14 10,6-8 20,-14 31-52,0 0 0,0 0 1,0 0-1,0 0 0,0 0 0,0 0 0,0 0 0,0 0 0,0 0 0,0 0 1,0 1-1,0-1 0,0 0 0,0 0 0,0 0 0,0 0 0,0 0 0,0 0 0,0 0 1,0 0-1,0 0 0,0 0 0,0 0 0,0 0 0,0 0 0,0 0 0,0 0 1,0 0-1,0 0 0,0 0 0,0 0 0,0 0 0,0 0 0,1 0 0,-1 0 1,0 0-1,0 0 0,0 0 0,0 0 0,0 0 0,0 0 0,0 0 0,0 0 1,0 0-1,0 0 0,0 0 0,0 0 0,0 0 0,0 0 0,-1 12 8,-6 20 2,-2 7-54,-8 71 0,15-95 31,2 2 0,0-1 0,0 0 1,2 0-1,0-1 0,1 1 0,7 23 1,-9-37 10,-1 0 1,1 0-1,-1 0 1,1 0-1,0 0 1,0 0-1,0 0 1,0-1-1,0 1 1,0 0-1,0-1 1,1 1-1,-1-1 1,1 1-1,-1-1 1,1 0-1,-1 0 1,1 1-1,0-1 1,0 0-1,0-1 1,-1 1-1,1 0 1,0 0-1,0-1 1,0 1-1,0-1 1,0 0-1,0 1 1,0-1-1,0 0 1,0 0-1,0 0 1,0-1-1,0 1 1,0 0-1,4-2 1,0-1 6,1 1-1,0-2 1,-1 1-1,0-1 1,0 0 0,0 0-1,0-1 1,-1 1-1,8-9 1,45-54 21,20-23 23,-62 73-27,17-17 6,-31 33-24,0-1 0,0 0 0,1 1 1,-1-1-1,1 1 0,-1 0 0,1 0 0,0 0 1,-1 0-1,1 0 0,0 1 0,0-1 1,4 0-1,-6 2-4,0-1 1,0 1-1,0-1 0,0 1 1,0-1-1,0 1 0,0 0 1,0 0-1,0-1 0,0 1 1,0 0-1,0 0 0,-1 0 1,1 0-1,0 0 0,-1 0 1,1 0-1,-1 0 0,1 0 1,-1 0-1,1 0 0,-1 1 1,0-1-1,0 0 0,1 0 1,-1 0-1,0 3 1,2 33 6,-7 4 14,-1 24 30,22-84 6,-7 9-41,25-36 33,-18 24-22,33-36 0,-43 53-17,1 1 0,0 0 0,0 0 0,0 1 0,1-1 0,0 2 0,-1-1 0,1 1 0,0 0 0,0 1 0,0 0 0,10 0-1,-16 1-10,0 0 0,0 1 0,0-1 0,-1 1 0,1 0 0,0-1 0,0 1 0,-1 0-1,1 0 1,0 0 0,-1 0 0,1 1 0,-1-1 0,0 0 0,1 1 0,-1-1 0,0 1-1,0-1 1,0 1 0,0-1 0,1 3 0,18 39-30,-19-41 31,3 9-5,-2-4 3,0 0 0,1-1 0,0 1 0,0-1 0,0 0 0,1 0 0,0 0 0,0 0 0,9 8 0,7 9 1,-18-20 1,0 0 0,0 0 0,0 0 0,1 0 0,-1 0 0,1-1 0,0 0 0,-1 1 0,1-1 0,0 0 0,1 0 0,-1-1 0,0 1 0,0-1 0,6 3 0,-3-3 2,0 0-1,0 0 1,0-1-1,0 1 0,0-1 1,0 0-1,0-1 1,0 1-1,0-1 1,0-1-1,-1 1 1,1-1-1,0 0 1,-1 0-1,1-1 1,-1 1-1,0-1 0,0 0 1,0-1-1,0 1 1,0-1-1,-1 0 1,1 0-1,-1-1 1,0 1-1,-1-1 1,1 0-1,-1 0 1,0 0-1,3-8 1,2-1 15,-2-1 0,0 0 1,-1 0-1,6-25 1,-10 35-10,0 0 0,0 0 1,-1 0-1,0-1 0,0 1 0,0 0 1,-1 0-1,1 0 0,-1 0 0,0 0 1,-1 0-1,1 0 0,-1 1 0,0-1 1,0 0-1,-1 1 0,1-1 0,-6-6 0,7 10-3,0 0 0,0 1 0,0-1 0,0 0 0,0 0 0,0 0 0,0 1 0,0-1 0,0 1 0,-1-1 0,1 1 0,0-1 0,-1 1 0,1-1 0,0 1 0,0 0 0,-1 0 0,1 0 0,0 0 0,-1 0 0,1 0 0,0 0 0,-1 0 0,1 1 0,0-1 0,-1 0 0,1 1 0,0-1 0,0 1 0,-1 0 0,1-1 0,-2 2 0,-2 1 2,1 1 1,-1-1-1,1 1 0,0 0 1,0 0-1,-4 6 0,3-5-9,1 1-1,0 0 0,0 1 0,1-1 0,0 1 0,0-1 0,0 1 0,1 0 0,0 0 0,1 0 0,-1 0 0,1 1 0,0 12 0,2-9-8,0-1 1,0 1-1,1-1 1,1 0-1,0 0 1,0 1-1,1-2 1,10 20-1,-9-19 4,1 1 0,0-1 0,1-1-1,13 15 1,-16-19 10,0-1-1,1-1 1,0 1-1,0-1 1,0 0 0,0 0-1,0 0 1,1 0-1,-1-1 1,12 3 0,-6-3 31,1 0 1,-1-1-1,0 0 1,0-1-1,0 0 1,0 0-1,1-2 1,-1 1-1,0-1 1,-1-1 0,13-4-1,-21 6-33,-1 1 0,1-1-1,0 0 1,-1 0 0,1 0-1,-1 0 1,1 0 0,-1 0-1,0 0 1,1-1 0,-1 1 0,0 0-1,0-1 1,0 1 0,0-1-1,0 1 1,0-1 0,0 0 0,0 1-1,-1-1 1,1 0 0,-1 1-1,1-1 1,-1 0 0,0 0-1,1 0 1,-1 1 0,0-1 0,0 0-1,-1 0 1,1 0 0,0 0-1,-1-2 1,-10-20-3907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3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5224,'0'0'11283,"13"9"-10872,-1-1-353,15 12 456,0 0 1,41 43-1,-48-42-204,0 2-1,-2 0 0,-1 1 0,-1 1 0,-1 0 0,-1 2 1,18 46-1,-24-46-128,-1 1 1,-1 0-1,-2 0 1,0 0-1,-2 1 1,-3 55-1,1-84-179,-6 110 755,-33 179-1,26-221-460,9-38-53,-2-1 0,-1 0 0,-15 38 0,22-66-213,-1 0 0,1 0 1,-1 1-1,0-1 0,1 0 0,-1 0 1,0 0-1,0 0 0,1 0 1,-1 0-1,0 0 0,0 0 0,0 0 1,0-1-1,-1 1 0,0 1 0,2-2-21,-1 0 1,1 0-1,0 0 0,-1 0 0,1 0 0,0 0 0,0 0 0,-1 0 0,1 0 0,0 0 0,0-1 0,-1 1 0,1 0 0,0 0 1,0 0-1,-1 0 0,1 0 0,0 0 0,0-1 0,-1 1 0,1 0 0,0 0 0,0 0 0,0-1 0,0 1 0,-1 0 0,1 0 1,0 0-1,0-1 0,0 1 0,-4-18-60,5-31-139,0 22-2932,-1 27 3008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6128,'0'0'7890,"12"-7"-7467,6-4-269,67-37 1388,-70 40-1071,-10 5-151,1 0 0,0 0-1,0 1 1,0 0 0,0 0-1,11-2 1,-16 4-263,1 0 0,-1 0 1,1 0-1,-1 0 0,0 0 1,1 1-1,-1-1 0,1 1 0,-1-1 1,1 1-1,-1-1 0,0 1 1,0 0-1,1 0 0,-1-1 1,0 1-1,0 0 0,0 0 1,0 0-1,0 1 0,0-1 0,0 0 1,0 0-1,0 0 0,0 1 1,-1-1-1,1 0 0,-1 1 1,1-1-1,-1 0 0,1 1 0,-1-1 1,0 1-1,1-1 0,-1 3 1,6 37 551,3 60 0,-6-61-228,12 69 0,-15-105-329,1 0 0,1-1 0,-1 1 1,1 0-1,-1-1 0,1 1 0,0-1 0,3 4 1,-5-6-40,1-1 0,0 1 1,-1 0-1,1-1 0,0 1 0,-1-1 1,1 1-1,0-1 0,0 1 1,-1-1-1,1 1 0,0-1 0,0 0 1,0 1-1,0-1 0,-1 0 1,1 0-1,0 0 0,0 0 0,0 0 1,0 0-1,0 0 0,0 0 1,0 0-1,0 0 0,-1 0 0,1 0 1,0-1-1,0 1 0,0 0 0,0-1 1,-1 1-1,1 0 0,0-1 1,0 1-1,-1-1 0,1 0 0,0 1 1,-1-1-1,1 0 0,0 0 1,17-18 111,-2-1 1,0 0 0,-2-1 0,0-1 0,17-37 0,30-45 380,-49 85-318,0-1 0,12-29 0,-17 32 12,1 0 1,18-26-1,-25 41-184,0 1-1,1-1 0,-1 0 1,1 0-1,0 1 1,-1-1-1,1 1 1,0-1-1,0 1 0,0 0 1,0 0-1,0 0 1,0 0-1,0 0 1,1 0-1,-1 1 0,0-1 1,0 1-1,1-1 1,-1 1-1,0 0 1,1 0-1,-1 0 0,0 0 1,1 1-1,-1-1 1,0 0-1,1 1 1,-1 0-1,0-1 0,0 1 1,0 0-1,0 0 1,0 0-1,0 1 1,0-1-1,0 0 0,0 1 1,0-1-1,-1 1 1,1 0-1,-1-1 0,1 1 1,-1 0-1,1 0 1,-1 0-1,0 0 1,0 0-1,0 0 0,1 4 1,-2-4 17,0-1-1,0 1 1,1 0 0,-1-1-1,0 1 1,-1 0 0,1 0-1,0-1 1,0 1 0,-1 0-1,0 1 1,1-2-207,0-1 0,0 1 0,0 0 0,-1 0 0,1-1-1,0 1 1,-1 0 0,1-1 0,0 1 0,-1-1 0,1 1 0,-1 0 0,1-1 0,-1 1-1,1-1 1,-1 1 0,0-1 0,1 1 0,-1-1 0,0 0 0,1 1 0,-1-1 0,0 0 0,1 1-1,-2-1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7024,'0'0'9024,"15"1"-8373,182 1 2665,-113-3-946,-27-1-212,-51 0-1868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4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5320,'0'0'8553,"9"-6"-8169,33-17 7,-40 22-363,0 1 0,-1-1 0,1 1 0,0-1 0,0 1 0,-1 0 0,1 0 1,0 0-1,0 0 0,-1 0 0,1 0 0,0 0 0,0 1 0,-1-1 1,1 1-1,0-1 0,-1 1 0,1 0 0,0-1 0,-1 1 0,2 1 0,6 3 124,16 3 550,48 10 0,-51-14-209,0 1 0,0 1 0,26 12 0,-44-16-398,0 0 0,0 1 1,0 0-1,-1 0 0,1 0 0,-1 0 0,1 0 1,-1 1-1,0-1 0,-1 1 0,1 0 0,-1 0 0,1 0 1,-1 0-1,0 1 0,2 8 0,1 5 78,-1 1 1,4 35-1,-3-17 16,26 217 499,-10-67-423,51 413 343,-31-213-321,-19-151-58,-19-210-185,16 242 857,-19-266-865,0 0 1,0 0-1,0-1 0,-1 1 0,1 0 0,0 0 0,-1-1 0,1 1 1,-1-1-1,0 1 0,0 0 0,1-1 0,-1 1 0,0-1 0,0 1 1,-1-1-1,1 0 0,0 0 0,0 1 0,-1-1 0,1 0 0,0 0 1,-1 0-1,1 0 0,-1 0 0,0-1 0,1 1 0,-1 0 0,0-1 1,1 1-1,-1-1 0,-3 1 0,-6 0 54,1 0-1,-1 0 1,0-1 0,-15-2-1,8 0 1,-121 4 497,70-8-702,69 6 108,0 0 0,0 0 1,1 0-1,-1 0 0,0 0 0,0 0 0,0 0 1,0-1-1,0 1 0,0 0 0,0 0 0,0 0 1,0 0-1,0 0 0,0 0 0,0 0 0,0 0 1,0 0-1,0 0 0,0 0 0,0 0 1,0 0-1,0 0 0,0-1 0,0 1 0,0 0 1,0 0-1,0 0 0,0 0 0,0 0 0,0 0 1,0 0-1,0 0 0,0 0 0,0 0 1,0 0-1,0 0 0,0 0 0,0 0 0,-1 0 1,1 0-1,0-1 0,0 1 0,0 0 0,0 0 1,0 0-1,0 0 0,0 0 0,0 0 1,0 0-1,0 0 0,0 0 0,0 0 0,0 0 1,0 0-1,0 0 0,-1 0 0,1 0 0,0 0 1,0 0-1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64 4008,'0'0'5720,"-11"1"-5367,-38 3 231,7-4 8719,53-9-9065,-7 7-184,8-5 186,1 0 0,1 0 1,-1 2-1,1-1 0,0 2 1,25-6-1,62 2 673,-39 5-473,-46 3-296,0 1-1,0 0 1,-1 1-1,1 1 0,-1 1 1,26 9-1,-16-10 559,-22-3-578,-2 0 148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1:4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5320,'0'0'10938,"11"-1"-10531,61-11 285,-20 3 227,87-5-1,60 27 783,-138-4-469,-61-9-1222,0 0 0,1 0-1,-1 1 1,0-1-1,0 0 1,1 0 0,-1 0-1,0 0 1,1 0-1,-1 0 1,0 0 0,0 1-1,1-1 1,-1 0-1,0 0 1,0 0 0,0 1-1,1-1 1,-1 0-1,0 0 1,0 1 0,0-1-1,0 0 1,1 0-1,-1 1 1,0-1 0,0 0-1,0 1 1,0-1-1,0 1 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4816,'0'0'15638,"1"11"-15565,1 17 35,-2 49 0,-2-26 193,5 61-1,1-11 22,0-54-12,-3-41-351,0-1-1,0 1 1,-1 0-1,0 10 1,2-20-2943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7736,'0'0'7086,"14"-2"-6659,46-7 528,73-2-1,-99 11-407,1 0-1,-1 3 1,1 1 0,-1 1-1,37 11 1,-62-13-361,-7-3-143,-1 0 0,1 0 1,0 1-1,-1-1 0,1 1 0,-1-1 1,1 1-1,-1 0 0,1 0 0,-1-1 1,0 1-1,2 2 0,2-2-253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4816,'0'0'10408,"13"1"-10019,23 1 131,0-1 1,40-6-1,110-4 2547,-120 15-1517,-55-4-1233,-10-1-316,-1-1 0,1 0-1,-1 0 1,1 1 0,0-1 0,-1 0-1,1 0 1,0 0 0,-1 0 0,1 0-1,0 0 1,-1 0 0,1 0 0,0 0-1,-1 0 1,1 0 0,0 0 0,-1-1 0,1 1-1,-1 0 1,1 0 0,0-1 0,-1 1-1,1 0 1,-1-1 0,1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83 164 5120,'0'0'10793,"13"5"-10462,-8-3-289,17 8 356,2-2 0,36 9-1,-50-15-200,1-1-1,-1-1 1,0 1-1,0-2 1,1 1 0,-1-2-1,0 1 1,0-1-1,0-1 1,0 0-1,0 0 1,12-7-1,-19 9-151,-1-1 0,0 1 0,1-1 0,-1 0 0,0 0 0,0 0 0,0 0 0,0 0 0,-1 0 0,1 0 0,-1 0 0,1-1 0,-1 1 0,0-1 0,1 1 0,-1-1 0,-1 0 0,1 1 0,0-1 0,-1 0 0,1-5 0,-1 0 40,0 0-1,0 0 1,-1 0 0,-1 0-1,1 1 1,-5-11 0,5 15-61,0 1 0,0-1 0,0 1 0,0 0 1,-1 0-1,1 0 0,-1 0 0,0 0 0,0 0 1,1 0-1,-1 0 0,0 1 0,0-1 0,-1 1 1,-2-2-1,-2-1 23,1 1 0,-2 0-1,-12-4 1,11 5-26,-5-2 37,0 1 1,-19-3 0,28 6-47,1-1 0,-1 1 0,0 1-1,1-1 1,-1 1 0,1-1 0,-1 1 0,1 1-1,0-1 1,-1 0 0,-7 5 0,-3 3 25,0 1 0,0 1-1,1 1 1,0 0 0,1 0 0,0 1 0,1 1-1,1 0 1,-14 22 0,21-31-11,1 1 1,0-1-1,0 1 1,1-1-1,0 1 1,0 0-1,0 0 1,1 0-1,0 0 1,0 0-1,0 0 1,1 0-1,0 0 1,0 0-1,0 0 1,1 0-1,0 0 1,0 0-1,0 0 0,1 0 1,0 0-1,0 0 1,1-1-1,0 1 1,0-1-1,0 1 1,6 6-1,-5-7 0,1 1-1,0-1 1,0-1 0,0 1-1,1-1 1,-1 0-1,1 0 1,0 0 0,0-1-1,0 0 1,1 0-1,-1-1 1,1 1 0,0-2-1,0 1 1,-1-1-1,1 0 1,0 0 0,12 0-1,10-2 125,0-1-1,0-1 1,38-10 0,-55 11-73,8-3 38,-6 2-20,-1 0 0,1 1 0,15 0 0,-14 0 215,0 0-4104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49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32 116 12864,'0'0'1760,"-32"-75"-1248,38 61-8,2 4-184,8 0-8,15 8-113,5-2 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4312,'0'0'13010,"-3"10"-12731,-6 38 322,2 2 0,-1 55 1,6-71-275,0-27-247,2 0-1,-1 0 1,1 0-1,0 1 1,0-1-1,2 8 1,0-8 125,-1 0 0,0 0 0,0-1 0,-1 10 0,0-16 40,0 30 90,0-29-330,0-1 1,0 0-1,0 0 1,0 0-1,0 0 1,0 1-1,0-1 0,0 0 1,0 0-1,-1 0 1,1 1-1,0-1 1,0 0-1,0 0 0,0 0 1,0 1-1,0-1 1,0 0-1,0 0 1,0 0-1,0 1 1,0-1-1,1 0 0,-1 0 1,0 0-1,0 0 1,0 1-1,0-1 1,0 0-1,0 0 0,0 0 1,0 0-1,1 1 1,-1-1-1,0 0 1,0 0-1,0 0 0,0 0 1,0 0-1,1 0 1,-1 1-1,0-1 1,0 0-1,0 0 1,1 0-1,-1 0 0,0 0 1,0 0-1,1 0 1,6-11 97,4-22-50,-3-59 15,-2-73 76,0 123-63,-4 34-102,-2 7 19,0 0 0,0 0-1,0 0 1,0 0-1,1 0 1,-1 0-1,0 0 1,0 0-1,1 0 1,-1 0-1,0 1 1,1-1-1,-1 0 1,1 0-1,-1 0 1,1 0 0,-1 1-1,1-1 1,0 0-1,-1 1 1,1-1-1,0 0 1,0 1-1,-1-1 1,1 1-1,0-1 1,0 1-1,0-1 1,0 1 0,0 0-1,0-1 1,0 1-1,0 0 1,0 0-1,0 0 1,0 0-1,0 0 1,0 0-1,-1 0 1,1 0-1,0 0 1,0 0-1,1 1 1,74-11-181,-73 10 186,0 0 0,0 0-1,0 1 1,1 0-1,-1-1 1,0 1 0,0 1-1,-1-1 1,1 0-1,0 1 1,0-1 0,-1 1-1,1 0 1,0 0 0,-1 0-1,0 0 1,1 0-1,-1 0 1,0 1 0,0-1-1,2 4 1,-1-1 9,-1 0 0,1 0 1,-1 0-1,0 1 0,0-1 0,0 1 0,-1-1 1,0 1-1,0-1 0,0 11 0,7 85 431,-2 56 372,-6-129-499,0-15-4123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3208,'0'0'6617,"0"10"-6145,0 50 1505,-7-2 558,5-44-2213,-1 1 1,1 15 0,-8 158 1750,3-56-1098,0 42 906,3-76-432,-2-56-795,6-40-601,-1-1 1,1 0-1,0 0 1,0 0 0,0 0-1,0 0 1,0 0 0,1 0-1,-1 1 1,0-1-1,0 0 1,1 0 0,-1 0-1,1 0 1,-1 0-1,2 1 1,-1-1-51,0-1 0,0 0-1,1 0 1,-1 0 0,0 0-1,0 0 1,0 0 0,1 0 0,-1 0-1,0-1 1,0 1 0,1 0 0,1-2-1,5 0 46,90-30 194,-64 19-39,38-9 0,-51 15-54,-17 6-69,0-1 0,1 1 0,-1 0 0,1 0 0,6-1 0,-10 2 35,-4-5-4883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6824,'0'0'6453,"1"-11"-5914,4-33-15,-4 42-433,-1 0 0,1 0 0,-1-1 0,1 1 1,0 0-1,0 0 0,0 1 0,0-1 0,0 0 1,1 0-1,-1 0 0,0 1 0,1-1 0,0 1 1,-1-1-1,1 1 0,0 0 0,-1-1 0,1 1 1,0 0-1,0 0 0,0 0 0,0 0 0,0 1 0,0-1 1,0 1-1,1-1 0,-1 1 0,0 0 0,0-1 1,5 2-1,0-2 36,7-2 214,0 1 0,0 0 0,1 2 0,-1-1 1,0 2-1,1 0 0,20 4 0,-19-4-1339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7232,'0'0'8144,"12"-5"-7676,6-3-323,74-28 1496,-79 33-1397,1 1-1,0 0 1,-1 0 0,1 1-1,0 1 1,0 0 0,-1 1-1,1 1 1,0 0 0,-1 1-1,17 5 1,-30-8-205,1 0 0,-1 0 0,1 0 0,0 0 0,-1 1 0,1-1 0,-1 0 0,1 0 0,-1 0 0,1 1 0,0-1 0,-1 0 0,1 1 0,-1-1 0,1 0 0,-1 1 0,0-1 0,1 1 0,-1-1 0,1 1 0,-1-1 0,0 1 0,1-1-1,-1 1 1,0-1 0,0 1 0,1-1 0,-1 1 0,0 0 0,0-1 0,0 1 0,0-1 0,0 1 0,0 0 0,0-1 0,0 1 0,0-1 0,0 2 0,-1-1-272,1 1-1,-1-1 0,0 1 1,0-1-1,0 1 1,0-1-1,-1 0 1,1 0-1,0 0 1,-1 0-1,-1 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1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5016,'0'0'13070,"12"6"-12675,-2 0-300,-5-3-50,0 0 0,0 0 0,0-1 0,1 1 0,-1-1 0,1 0 0,-1-1 0,1 1 0,0-1 0,0 0 0,0-1 0,-1 1 0,9-1 0,180-13 1760,-116 8-687,-44 5-3670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5920,'0'0'5738,"-5"10"-5380,0 4-176,3-8 19,0-1-1,0 1 1,-1 0 0,0-1 0,0 0 0,-8 10 0,10-13-95,0-1 30,0 0 1,0-1-1,1 1 1,-1 0-1,1 0 1,-1 0-1,1 0 1,-1 0-1,1 0 1,-1 0-1,1 0 0,0 0 1,0 0-1,-1 1 1,1-1-1,0 4 3717,27-5-2982,33-1-562,78 3 78,-118-1-251,-1 2-1,1 0 1,-1 1 0,36 13-1,-47-15-51,-1-1 0,1 0 0,-1 0 0,0-1 0,1 0 0,-1 0 0,15-2 0,-11-3-371,-4 2-2971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16 163 7024,'0'0'6816,"12"9"-6294,0-1-378,-4-3-40,-1 1-1,1 0 0,-1 0 1,-1 0-1,1 1 1,-1 0-1,0 0 0,8 14 1,14 31 988,-3 1 1,25 78-1,-18-45 153,-4-15 214,-8-30-206,-16-46-1117,-1 1 0,0-1-1,-1 0 1,1 0 0,3-10-1,2-3-77,54-112 16,180-327 124,-231 445-191,-10 11-6,0 0-1,1 0 1,-1 0 0,0 0-1,0 0 1,0 0-1,0 0 1,-1 0 0,1 0-1,0-1 1,0 1-1,-1 0 1,1 0-1,-1-1 1,1 1 0,-1-1-1,0 1 1,1 0-1,-1-1 1,0 1 0,0-2-1,0 2-21,-21 14-40,-20 3 30,0-2 0,-84 18 1,-111 14 59,80-13 103,148-31-129,-14 1 7,21-3-31,18-8-571,-8 3-2508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6824,'0'0'6584,"5"11"-6134,6 18-43,-1 1 0,12 60 1,-8 10 1840,2 167 1,-17-265-1213,-1-5-737,-1-9-176,-9-60 159,8 52-217,1 0-1,-2-36 1,0-60 149,0-21-16,6 113-113,1 0 1,0 0-1,10-37 1,-6 45 21,1 1 0,0 0 1,1 0-1,1 1 0,18-24 1,-22 30-19,1 0 1,1 1-1,0 0 1,0 0-1,0 0 1,1 1-1,13-9 1,-19 14-67,1-1-1,0 0 1,0 1 0,-1-1 0,1 1 0,0 0 0,0 0 0,0 0 0,1 1-1,-1-1 1,0 1 0,0 0 0,0-1 0,0 1 0,0 1 0,1-1 0,-1 0 0,0 1-1,0-1 1,0 1 0,0 0 0,0 0 0,0 1 0,0-1 0,-1 0 0,1 1 0,0 0-1,-1-1 1,1 1 0,-1 0 0,1 1 0,-1-1 0,0 0 0,0 1 0,3 3 0,11 15 29,-1 1 0,0 0 0,16 34 0,-28-50-36,-1 1 0,0-1 0,0 0 0,0 1 0,-1-1 0,0 1 1,0 0-1,0-1 0,-1 1 0,0-1 0,0 1 0,-1 0 0,0-1 0,-3 13 1,3-16-1,0 1-1,-1-1 1,1 0 0,-1-1 0,0 1 0,1 0 0,-1 0 0,0-1 0,0 1 0,-1-1 0,1 1 0,-1-1 0,1 0 0,-1 0 0,0 0 0,1 0-1,-1-1 1,0 1 0,0-1 0,0 0 0,0 0 0,-1 0 0,1 0 0,0 0 0,0-1 0,-1 1 0,1-1 0,0 0 0,-1 0 0,1 0 0,-5-1 0,-1-1 20,1-1 0,0 1 0,0-1 0,0 0 0,0-1 1,0 0-1,1 0 0,0-1 0,0 0 0,0 0 1,-7-8-1,-25-15 63,11 5-80,-8-4-433,34 26 22,1 0 0,-1 0-1,0 0 1,0 0-1,0 0 1,0 1 0,0-1-1,0 1 1,-4-1-1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5016,'0'0'10769,"13"-6"-10506,5-3-109,1 2 0,0-1 0,1 2 0,-1 1 0,1 0 0,34-3 0,9 6 324,77-1 799,-115 4-1042,-1 1-1,1 1 1,38 11-1,-41-6-2842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4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4816,'0'0'15039,"12"-10"-14865,39-30-10,-44 35-129,-1 2 0,1-1 0,-1 1 0,1 0 0,0 0-1,0 0 1,0 1 0,1 1 0,-1-1 0,8 0 0,16-4 125,-17 3-56,0 0 0,0 1 1,27 0-1,-35 2-51,1 0 0,-1 1 0,0-1 0,0 1 1,0 1-1,0-1 0,-1 1 0,1 0 0,0 1 0,-1-1 0,10 6 0,-12-6 4,1 0-1,0 0 1,1-1-1,-1 1 1,0-1-1,0 0 1,1 0-1,-1-1 1,6 1-1,12 2 166,-16-2-199,-1-1 1,1 0-1,0 0 0,0 0 0,11-2 1,8 0-3615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52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1145 4416,'0'0'4746,"13"-10"-4342,-12 9-386,22-16 181,-1-2 0,-1 0 0,19-22 0,43-68 1274,81-139 0,-141 210-959,-2-1-1,-1-1 0,-1-1 1,-3 0-1,-2-2 0,18-82 0,-28 107-305,-2 15-128,-1 0 0,0-1 0,-1 1 0,1-1 0,-1 1-1,1-1 1,-1 0 0,0 1 0,-1-6 0,-2 12 718,-4 11-542,-5 18-126,-18 61 71,5 1 0,-16 120 0,25-117-134,-8 73 64,21-139-79,2-1 1,1 1-1,6 46 1,-5-73-36,-1 0 0,1 0 1,0 0-1,0 0 0,1 0 1,-1 0-1,1 0 0,3 5 0,-4-8-8,-1 0 0,1-1-1,0 1 1,-1 0-1,1-1 1,-1 1 0,1-1-1,0 1 1,0-1-1,-1 1 1,1-1-1,0 0 1,0 1 0,0-1-1,-1 0 1,1 0-1,0 1 1,0-1 0,1 0-1,0 0 3,-1-1-1,1 1 1,-1 0 0,1-1-1,0 1 1,-1-1-1,1 0 1,-1 1 0,0-1-1,1 0 1,-1 0 0,1 0-1,-1 0 1,2-2-1,16-15 44,-1-2 0,0 0 0,-2-1 1,0 0-1,13-27 0,62-128 213,-76 146-219,13-27 41,110-246 370,-114 243-340,-3-1-1,-3 0 1,12-72 0,-27 118-55,-1 1 0,0-1 0,-1 0 0,-1 0 0,0 0 0,-1 0 0,-5-25 0,6 40-58,0 0-1,0 0 1,0-1-1,0 1 1,0 0 0,0 0-1,0-1 1,0 1-1,0 0 1,0 0 0,0-1-1,0 1 1,0 0-1,0 0 1,-1-1 0,1 1-1,0 0 1,0 0 0,0 0-1,0-1 1,0 1-1,-1 0 1,1 0 0,0 0-1,0 0 1,0-1-1,-1 1 1,1 0 0,0 0-1,0 0 1,-1 0-1,1 0 1,0 0 0,0 0-1,-1 0 1,1 0-1,0 0 1,0 0 0,-1 0-1,1 0 1,0 0-1,0 0 1,-1 0 0,1 0-1,0 0 1,-12 12 113,-11 28-35,22-37-72,-17 35 56,1 2 1,-16 59-1,-12 89 61,18-69-43,0 0-23,-22 83 94,43-180-113,-5 33 1,6-28-11,-3-9 33,3-10-6,5-8-24,6-12 131,28-75 14,24-50 2,-49 119-128,1 1 0,0 0 0,2 0 1,0 1-1,19-20 0,-28 33-43,0 1 0,0-1 0,0 1 1,0 0-1,0 0 0,0 0 0,1 0 0,-1 0 0,1 1 1,-1 0-1,5-2 0,-6 3-9,-1 0 1,1 0-1,0 0 0,0 0 1,-1 0-1,1 0 0,0 0 0,-1 0 1,1 1-1,0-1 0,-1 0 1,1 1-1,-1 0 0,1-1 1,0 1-1,-1 0 0,1 0 0,-1 0 1,0 0-1,1 0 0,-1 0 1,0 0-1,0 0 0,0 1 1,1-1-1,-1 0 0,1 4 1,14 24 26,23 58 0,6 13-22,-38-88-7,0-1 1,0 1 0,1-1 0,1-1 0,0 1-1,11 8 1,-17-17-2,0 1-1,0-1 1,0 0 0,0 0-1,0 0 1,1 0-1,-1 0 1,1-1 0,0 0-1,-1 0 1,1 0-1,0 0 1,0 0 0,0-1-1,-1 0 1,1 1-1,0-2 1,0 1 0,0 0-1,0-1 1,-1 1-1,1-1 1,0 0 0,0-1-1,6-2 1,-4 1 6,-1 0 0,0 0 0,1-1 0,-1 0 0,-1 0-1,1 0 1,-1-1 0,1 1 0,-1-1 0,0 0 0,-1 0 0,1-1 0,-1 1 0,0-1 0,3-7 0,-1-2 10,-1 1 1,0-1-1,3-25 1,-6 32 1,-1 1 1,1 0 0,-2 0-1,1-1 1,-1 1 0,0 0-1,0 0 1,-1-1 0,-4-11 0,6 19-16,0-1 0,0 1 0,0 0 1,-1-1-1,1 1 0,0-1 1,0 1-1,0 0 0,-1-1 0,1 1 1,0 0-1,0-1 0,-1 1 1,1 0-1,0-1 0,-1 1 0,1 0 1,0 0-1,-1 0 0,1-1 1,0 1-1,-1 0 0,1 0 1,-1 0-1,1 0 0,0-1 0,-1 1 1,1 0-1,-1 0 0,1 0 1,0 0-1,-1 0 0,0 0 0,-12 11 64,-6 23-27,16-25-41,0 0-1,1 1 1,-1-1 0,2 0-1,0 1 1,0-1 0,0 0-1,1 1 1,1-1 0,0 1-1,0-1 1,1 1-1,0-1 1,0 0 0,1 0-1,0 0 1,1 0 0,0-1-1,0 1 1,6 8 0,-4-9-4,0 1 1,0-1 0,1 0 0,0 0-1,0-1 1,1 0 0,0 0 0,0-1-1,0 0 1,1 0 0,0-1 0,0 0-1,1-1 1,-1 0 0,1 0 0,0-1-1,0 0 1,16 2 0,-17-5 3,0 0 0,0-1 0,-1 1 0,1-2 0,0 1 0,-1-1 0,1-1 0,-1 0 0,0 0 0,13-7 0,-3 1-13,-2-1 0,1-1 0,24-21 0,-28 21 20,-1 0 0,22-27 0,-31 34-253,-1 1 0,1-1 0,-1 1 0,0-1 0,0 0 0,0 0 0,-1 0 0,1 0 0,-1 0 0,0-1 0,0 1 0,0 0 0,-1 0 0,0-1 0,0-6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5920,'0'0'11577,"2"13"-11312,3 43 11,-1-3 265,13 57-1,-13-90-342,-1-1 1,0 26-1,2 18 322,0-19 848,-5-44-1067,4-13-41,4-38 10,14-26-18,-16 48-161,2 1 0,1 0 0,25-51 0,-28 69-64,1 2 1,0-1-1,0 1 1,0 0-1,1 0 0,0 1 1,1 0-1,0 1 1,13-9-1,-18 13-12,-1 0 1,1 0 1,-1-1-1,1 2 0,0-1 0,0 0 1,0 1-1,0-1 0,4 0 0,-6 2-12,-1 0 0,0 0 0,0 0 0,1 0 0,-1 0 0,0 0 0,1 0 0,-1 1 0,0-1 0,0 0 0,1 1 1,-1-1-1,0 1 0,0 0 0,0-1 0,1 1 0,-1 0 0,0-1 0,0 1 0,0 0 0,0 0 0,0 0 0,-1 0 0,1 0 0,0 0 0,0 0 0,-1 0 0,1 0 0,0 1 0,0 0 0,3 11 22,0-1 1,0 1 0,-2 0-1,1 0 1,-1 0 0,-1 0-1,-1 0 1,0 0 0,-3 24 0,1 19 64,-4 42 295,6-97-220,9-9 2,1 0-138,0-1-1,-1-1 0,0 0 1,-1 0-1,0-1 1,0 1-1,-1-2 1,7-15-1,17-25 42,-21 39-58,0 1-1,1 1 1,0-1-1,0 2 0,1-1 1,1 2-1,0 0 1,24-13-1,-36 21-10,1 0 0,-1 0 0,1 1 0,-1-1 0,1 1 0,0-1 0,0 1 0,-1 0 0,1-1 0,0 1 0,-1 0-1,1 0 1,0 0 0,0 0 0,-1 1 0,1-1 0,0 0 0,0 1 0,-1-1 0,4 2 0,-2 0 7,0 0 0,0 0 0,0 0 0,0 1 0,0-1 0,0 1 0,0 0 0,-1 0 0,3 3 0,2 5 17,0 0 0,-1 1 1,0 0-1,6 18 1,-2 3 49,-1 1 0,-3 0 1,0 1-1,-2-1 0,-2 66 0,-2-100-72,0 0 0,1 0 1,-1 0-1,0 0 0,0 0 0,0 0 0,0 0 0,0 0 0,0 0 0,0 0 1,0-1-1,0 1 0,1 0 0,-1 0 0,0 0 0,0 0 0,0 0 0,0 0 0,0 0 1,0 1-1,0-1 0,0 0 0,1 0 0,-1 0 0,0 0 0,0 0 0,0 0 1,0 0-1,0 0 0,0 0 0,0 0 0,0 0 0,0 0 0,0 0 0,1 0 0,-1 0 1,0 0-1,0 1 0,0-1 0,0 0 0,0 0 0,0 0 0,0 0 0,0 0 1,0 0-1,0 0 0,0 0 0,0 0 0,0 1 0,0-1 0,0 0 0,0 0 1,0 0-1,0 0 0,4-7-3571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5120,'0'0'12075,"5"16"-11687,2 0-267,-4-9-66,0 0 0,0 1 1,-1 0-1,0-1 1,0 1-1,-1 0 0,0 0 1,0 0-1,-1 0 0,0 12 1,-5 29 457,-6 138 2488,13-177-2127,2-24 4,0-3-820,26-87 359,-11 28-214,-11 47-118,-5 19-42,-1 0-1,1 0 1,1 0 0,0 1-1,0-1 1,1 1 0,6-11-1,-8 18-31,-1 0-1,0 0 1,1 0 0,-1 0-1,1 0 1,5-2-1,12-11 30,-12 9-22,0-1 1,0 2 0,1-1-1,0 1 1,0 0 0,0 1-1,14-5 1,-20 8-18,0 0 0,0 0-1,-1 0 1,1 1 0,0-1 0,0 1 0,0 0-1,0 0 1,0 0 0,0 0 0,-1 0 0,1 1-1,0-1 1,0 1 0,0 0 0,-1 0 0,1 0-1,4 2 1,-5-1 2,1 0 0,0 0-1,0 1 1,-1-1 0,1 1 0,-1 0-1,0 0 1,0 0 0,0 0-1,0 0 1,0 0 0,2 7 0,0 2 6,-1 1 1,0 0-1,-1 0 1,0 0-1,-1 1 1,-1 21-1,-13 103 241,0 24 448,18-172-712,-2 4-3228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2:5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3112,'0'0'16722,"11"0"-16603,35 1-2,-42-1-90,-1 1-1,0-1 0,1 1 1,-1 0-1,0 0 1,1 0-1,-1 0 1,0 0-1,0 1 1,5 2-1,9 5 128,-2-4-30,3 0 92,0 2-1,23 12 0,-36-17-184,0 1 1,-1 0-1,1 0 0,-1 0 0,0 1 0,0-1 0,0 1 0,-1 0 0,1 1 0,-1-1 0,0 0 0,0 1 1,2 5-1,-3-4 1,-1-1 0,0 1 0,0 0 1,-1-1-1,0 1 0,0 0 0,0 0 1,0 0-1,-1-1 0,-3 12 0,-1 17 84,5-24-87,0 5 23,-1 0 0,0-1 0,-1 1 0,0 0 1,-2 0-1,-8 25 0,-24 48 244,18-35 54,-1-20-11,13-18-249,6-15-81,0 0 1,0 0-1,0 1 0,0-1 0,-1 0 0,1 0 0,0 1 1,0-1-1,0 0 0,0 1 0,0-1 0,0 0 0,0 0 0,0 1 1,0-1-1,0 0 0,0 1 0,0-1 0,0 0 0,0 1 1,0-1-1,0 0 0,1 0 0,-1 1 0,0-1 0,0 0 0,0 0 1,0 1-1,0-1 0,1 0 0,-1 0 0,0 1 0,0-1 1,1 0-1,-1 0 0,0 0 0,0 0 0,0 1 0,1-1 0,-1 0 1,0 0-1,1 0 0,2-1 0,0 0 1,0-1-1,0 1 1,-1-1-1,1 0 1,0 1-1,-1-1 1,1-1-1,-1 1 1,0 0-1,3-4 1,4-3 13,14-10 35,27-17 0,-26 19-11,27-24 0,-26 21 19,37-26 0,-42 33-25,0 0 0,-2-2-1,1-1 1,15-18 0,-3 2 40,-20 21-27,0-1 0,-1 1 0,13-21 0,-9 10 15,-8 14-29,-1-1-1,0 0 0,5-11 1,-9 17-31,0-1 0,0 0 0,0 0 0,0 1 0,-1-1 0,0 0 0,1 0 0,-1 0 0,-1 1 0,1-1 0,0 0 0,-2-5 0,-3-9 27,0-4 14,-1 1 1,0-1-1,-12-22 0,18 44-294,-6-12 680,6 6-4894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3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82 100 4912,'0'0'6080,"-10"-2"-5568,-28-6 1,36 8-353,1 0 0,-1-1-1,1 1 1,-1 0 0,1 0 0,-1 0-1,1 0 1,-1 1 0,1-1 0,-1 0-1,-2 2 1,4-2-108,-1 0 0,1 0 0,0 0 0,-1 0 1,1 0-1,0 0 0,-1 0 0,1 1 0,0-1 0,-1 0 0,1 0 0,0 0 0,-1 0 0,1 0 0,0-1 0,-1 1 0,1 0 0,0 0 0,-1 0 0,1 0 0,0 0 0,-1 0 1,1 0-1,0-1 0,0 1 0,-1 0 0,1 0 0,0 0 0,0-1 0,-1 1 0,1 0 0,0 0 0,0-1 0,-1 1 0,1 0 0,0-1 0,0 1 0,0 0 0,0-1 0,0 1 1,0 0-1,-1-1 0,1 1 0,0 0 0,0-2 996,9-10 665,7 0-1354,1 1 0,20-11 0,-30 19-248,1-1 0,-1 1 0,1 1-1,-1-1 1,1 1 0,0 1 0,0-1 0,11 1 0,-18 1-82,0 0 1,1 0 0,-1 0-1,0 0 1,0 0-1,0 1 1,1-1 0,-1 1-1,0-1 1,0 1 0,0-1-1,0 1 1,0 0-1,0-1 1,0 1 0,0 0-1,0 0 1,0 0 0,0 0-1,0 0 1,0 0-1,-1 0 1,1 0 0,0 0-1,-1 0 1,1 0 0,-1 0-1,0 1 1,1-1-1,-1 0 1,0 0 0,1 0-1,-1 1 1,0-1 0,0 0-1,0 3 1,0 5 87,-1 1 0,1 0 1,-5 17-1,3-14-13,-3 17 196,2 1 1,3 60-1,2-76-186,1-1-1,1 0 1,0 0-1,1 0 1,1 0-1,12 21 1,-16-31-72,1 0-1,0 0 1,1-1 0,-1 1-1,1-1 1,-1 0 0,1 0 0,0 0-1,0-1 1,0 1 0,0-1-1,1 0 1,6 2 0,1 0 78,1 0-1,0-1 1,19 3 0,-23-5-56,-1 0 0,1 0 1,0-1-1,0 0 1,12-2-1,-17 1-46,-1 0 0,1 0 0,0-1 1,-1 1-1,0-1 0,1 1 0,-1-1 0,0 0 0,0-1 0,0 1 0,0 0 0,0-1 0,0 0 0,-1 0 0,3-3 1,2-4 23,0 0 0,-1-1 0,0 1 0,-1-2 0,0 1 0,-1 0 0,0-1 1,-1 0-1,3-20 0,-2-7 207,-1-66 0,-3 78-122,0 22-113,1 0 0,0 1 0,0-1 0,0 0 0,1 1 0,0-1 0,0 1 0,0-1 0,0 1 0,0 0 0,1 0 0,0 0 0,0 0 0,0 0 0,0 1 0,5-4 0,-5 4-11,0 0 1,0 1-1,0 0 1,0-1-1,0 1 1,1 0-1,-1 1 1,1-1-1,-1 0 1,1 1-1,0 0 0,-1 0 1,1 0-1,0 0 1,0 1-1,0 0 1,0-1-1,-1 1 1,1 1-1,6 0 1,46 20 15,-43-15 20,0-1 0,0 0 1,21 4-1,-30-9-17,0 1 1,1-1-1,-1 0 0,0 0 1,1-1-1,7-1 0,0-4-4043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3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39 5120,'0'0'6509,"-10"1"-6025,-4 0-252,-35 3 6118,61-7-5252,18-7-350,-16 4-492,1 1 0,0 1 0,0 0 0,0 1 0,0 0 0,20 0 0,21 2 327,-34-1-282,1 2-1,-1 0 0,43 7 1,86 38 1472,-137-41-1578,-11-3-144,0 0 1,0 0-1,0-1 1,1 0-1,-1 1 1,0-1 0,1 0-1,-1 0 1,0-1-1,1 1 1,-1-1-1,0 0 1,6-1-1,11-9-3509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20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0 426 4512,'0'0'5000,"3"-11"-4792,9-35-2,-12 45-142,0-1-1,0 1 1,1-1-1,-1 0 1,1 1-1,-1 0 1,1-1-1,0 1 1,-1-1-1,1 1 0,0 0 1,0-1-1,0 1 1,0 0-1,0 0 1,3-2-1,-4 3-8,0 0 0,0 0-1,1 0 1,-1 0 0,0 0 0,0 0-1,1 0 1,-1 0 0,0 0 0,0 0-1,0 0 1,1 1 0,-1-1-1,0 0 1,0 0 0,0 0 0,1 0-1,-1 0 1,0 1 0,0-1 0,0 0-1,0 0 1,1 0 0,-1 1-1,0-1 1,0 0 0,0 0 0,0 0-1,0 1 1,0-1 0,0 0 0,0 0-1,0 1 1,0-1 0,0 0 0,0 1-1,19 29 692,-15-21-602,0 0 0,1 0 0,-1-1 1,9 12-1,-8-15-89,-1 1 0,0 1 1,0-1-1,-1 0 0,1 1 0,-2 0 0,1 0 1,-1 0-1,3 12 0,-3-7 60,0 1 1,7 16-1,-6-19-30,22 39 323,-21-43-349,0 0 1,1 0 0,0 0-1,0-1 1,0 1 0,1-1 0,0-1-1,0 1 1,0-1 0,1 0 0,-1 0-1,1-1 1,0 0 0,12 4-1,-15-6-19,0 0-1,0-1 0,0 0 1,0 1-1,0-2 0,0 1 0,0 0 1,0-1-1,7-1 0,37-15 136,-22 7-35,-23 9-128,0-1-1,0 1 0,-1-1 0,1 0 0,0 0 0,-1 0 0,1 0 0,-1-1 0,1 1 0,-1-1 0,0 1 0,0-1 0,2-4 0,-1 2 4,0 1 0,0 0-1,0 0 1,0 1 0,5-5-1,48-43 99,-7 5-49,-33 32-42,-11 9-5,0 0-1,1 1 0,-1 0 0,10-6 0,30-18 135,-26 20-125,116-41 22,-86 34-3,-24 7-20,0 0-1,1 2 1,50-5-1,1 1-23,-59 6 17,0 1-1,1 1 0,-1 1 1,36 3-1,36 15 21,-26-4-19,-56-11-12,-1 0 0,1 0-1,-1 1 1,1 0 0,-1 0-1,0 1 1,0 0 0,-1 0-1,1 1 1,-1 0 0,0 0-1,11 11 1,3 21 209,-19-31 172,-1-7-377,0 0 0,0 1 1,0-1-1,0 0 0,0 1 1,0-1-1,0 1 0,0-1 1,0 0-1,1 1 0,-1-1 0,0 1 1,0-1-1,1 0 0,-1 1 1,0-1-1,1 1 0,0-2 1,1-2 7,0 0 1,0 0 0,0 0-1,0 0 1,-1 0 0,2-7-1,-2 7-2,0-1 0,1 1 0,-1 0-1,1 0 1,-1 0 0,1 0-1,1 1 1,2-6 0,1 2-4,0 0 1,0 0-1,0 1 1,1 0-1,0 0 0,0 1 1,0-1-1,1 2 1,0-1-1,0 1 1,14-5-1,-6 3-10,-7 2 5,0 1-1,0 0 0,0 0 0,1 1 0,-1 1 0,15-2 0,-5 2 0,-1 0 0,25-7-1,-31 5-16,-1 1 1,1 0-1,-1 1 0,1 0 0,0 0 0,-1 1 0,1 1 0,0 0 1,13 4-1,62 13-5,-66-15 11,-1 1 1,1 1-1,-1 1 0,35 14 0,47 32 4,-57-22 0,-34-22 0,-1-1 0,1 0 0,0 0 0,0-1 0,1-1 0,0 1 0,0-2 0,0 0 0,17 3 0,-4-4 11,1-2 0,0 0 0,0-2 0,-1-1 0,1-1 0,-1-1 0,1-1 0,-1-1 0,-1-1-1,28-12 1,48-17 46,-65 25-14,0-2 0,0-1 0,-2-1 0,56-35 0,-45 20 151,-1-3 0,-2-1-1,49-52 1,-39 16 137,-48 66-298,4-3 35,-7 7-68,0 0 1,0 0 0,0-1 0,0 1 0,0 0-1,0 0 1,0 0 0,0 0 0,0 0 0,0 0-1,0 0 1,0 0 0,0-1 0,0 1 0,0 0 0,0 0-1,0 0 1,0 0 0,0 0 0,0 0 0,0 0-1,0 0 1,0-1 0,0 1 0,0 0 0,0 0-1,0 0 1,0 0 0,0 0 0,0 0 0,0 0 0,0 0-1,0 0 1,0-1 0,-1 1 0,1 0 0,0 0-1,0 0 1,0 0 0,0 0 0,0 0 0,0 0-1,0 0 1,0 0 0,0 0 0,0 0 0,-1 0 0,1 0-1,0 0 1,0 0 0,0 0 0,0 0 0,0 0-1,0 0 1,0 0 0,-1 0 0,1 0 0,0 0-1,0 0 1,0 0 0,0 0 0,0 0 0,-11 12-19,-5-2-2694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27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3 767 4216,'0'0'2018,"0"-12"-1628,-1-6-221,0 3 351,1-1 1,2-19-1,1 26-265,0-1 0,0 1 0,1 0-1,0 0 1,1 0 0,0 1 0,1-1 0,-1 1-1,11-10 1,-4 2 141,-10 12-295,1 0-1,0 0 1,0 1-1,0-1 0,1 1 1,-1-1-1,1 1 1,0 0-1,-1 1 0,1-1 1,1 1-1,-1-1 1,0 1-1,1 0 1,4-1-1,2 0 101,-10 2-184,0 1 0,-1-1-1,1 1 1,0 0 0,-1 0-1,1-1 1,0 1 0,0 0-1,-1 0 1,1 0-1,0 0 1,0 0 0,-1 0-1,1 0 1,0 0 0,0 0-1,-1 0 1,1 0 0,0 1-1,-1-1 1,1 0 0,0 0-1,-1 1 1,1-1-1,0 0 1,-1 1 0,1-1-1,0 1 1,-1-1 0,1 1-1,-1-1 1,1 2 0,10 8 166,-9-9-151,0 1-1,0 0 0,0-1 1,0 1-1,0 0 0,-1 0 1,1 0-1,-1 1 0,0-1 1,1 0-1,0 4 1,-2-6-28,5 11 127,0 1 0,-1-1 1,0 1-1,-1 0 0,-1 0 1,0 0-1,1 20 0,0 32 361,-2-57-419,0 0-1,0 0 1,1-1 0,0 1-1,0 0 1,0-1 0,5 8 0,-6-11-41,1-1 1,-1 1-1,1-1 1,0 1 0,0-1-1,0 0 1,0 0 0,0 0-1,1 0 1,-1 0 0,1-1-1,-1 1 1,1-1-1,-1 1 1,1-1 0,0 0-1,0 0 1,0 0 0,-1-1-1,1 1 1,0-1-1,3 1 1,-2 0-10,-1-1 0,0 0 0,0 1-1,0-1 1,1-1 0,-1 1 0,0 0 0,0-1-1,0 1 1,0-1 0,0 0 0,0 0 0,0 0 0,0-1-1,0 1 1,0-1 0,3-2 0,15-7 59,-15 9-49,0-1 1,-1 0-1,1 0 1,-1 0-1,1-1 0,-1 0 1,0 0-1,-1 0 0,1-1 1,-1 0-1,0 1 0,0-1 1,5-8-1,1-10 84,0-1 0,-2 1 0,9-40 0,-2 6-6,-2 11 30,-13 45-140,0 1 0,0-1 0,0 1-1,1-1 1,-1 1 0,0-1 0,0 1 0,0 0 0,1-1-1,-1 1 1,0 0 0,1-1 0,-1 1 0,0 0 0,1-1-1,-1 1 1,0 0 0,1-1 0,-1 1 0,1 0 0,-1 0-1,0 0 1,1-1 0,-1 1 0,1 0 0,-1 0 0,1 0-1,-1 0 1,1 0 0,-1 0 0,0 0 0,2 0 0,-2 0-1,0 0 1,1 0-1,-1 0 1,0 0-1,0 0 1,1 0-1,-1 0 1,0 0-1,1 0 1,-1 0-1,0 0 0,1 0 1,-1-1-1,0 1 1,0 0-1,1 0 1,-1 0-1,0 0 1,1-1-1,-1 1 1,0 0-1,0 0 1,0 0-1,1-1 1,-1 1-1,0 0 1,0-1-1,0 2 0,0-1 0,0 1 0,0-1 0,0 1 0,0-1 0,0 1 0,0 0 0,0-1 0,0 1 0,0-1 0,0 1 0,0-1 0,1 1 0,-1-1 0,0 1 0,0 0 0,1-1 0,-1 0 0,0 1 0,1-1 0,-1 1 0,0-1 0,1 1 0,-1-1 0,1 0 0,0 1 0,-1 0 0,1-1 0,0 1 0,-1 0 0,1-1 0,-1 1 0,1 0 0,-1-1 0,0 1 0,1 0 0,-1 0 0,1-1 0,-1 1 0,0 0 0,0 0 0,0 0 0,1 1 0,-1 0 0,1-1 0,-1 1 0,1-1 0,-1 1 0,1-1 0,0 1 0,-1-1 0,1 1 0,0-1 0,0 0 0,0 1 0,0-1 0,0 0 0,1 0 0,-1 0 0,0 0 0,1 0 0,1 1 0,26 15 0,-25-15 7,0 0-1,1-1 1,-1 1-1,1-1 1,0 0-1,-1 0 1,1 0-1,0 0 1,0-1-1,-1 0 1,1 0-1,0-1 1,0 1-1,5-2 1,0 0 0,-6 2 3,0-1 0,0 1 0,0-1 0,0 0 0,0-1 0,0 1 0,-1-1 0,1 1 0,0-1 0,-1 0-1,6-4 1,5-7 56,-8 9-50,-1-1 0,0 1-1,0-1 1,0 0 0,0-1 0,4-7-1,1 1 93,-6 11-72,-2 8-12,-6 54-24,2-41 0,1-1 0,1 30 0,1-39-2,1 11-12,0 0 1,2-1-1,0 1 0,7 19 1,-9-35 11,0 0 1,0 0-1,1-1 1,-1 1-1,1-1 1,0 0-1,0 0 1,1 0-1,4 5 1,-5-7 3,-1 0 0,1 0 1,0-1-1,0 1 0,0-1 1,0 1-1,-1-1 0,2 0 0,-1 0 1,0 0-1,0-1 0,0 1 1,0-1-1,1 0 0,-1 0 0,5 0 1,-2-1 8,0 0 0,0 0 0,0-1 0,0 0 0,-1 0 1,1 0-1,0-1 0,-1 1 0,1-1 0,-1-1 0,0 1 0,0-1 1,0 0-1,-1 0 0,1 0 0,-1-1 0,0 0 0,6-9 1,4-8 56,-1-1 1,-2 0 0,12-31 0,-6 13 68,-7 16-39,-8 18-60,1 0 1,-1 1-1,1-1 1,1 1 0,-1-1-1,1 1 1,5-5-1,-9 10-33,1 1-1,0-1 1,0 1-1,0-1 1,-1 1-1,1 0 1,0 0-1,0-1 0,0 1 1,0 0-1,0 0 1,0 0-1,0 0 1,0 0-1,0 0 1,-1 0-1,1 0 1,0 0-1,0 0 0,0 1 1,0-1-1,0 0 1,0 1-1,-1-1 1,1 1-1,0-1 1,0 1-1,0-1 0,-1 1 1,1-1-1,0 1 1,-1 0-1,2 1 1,20 23-34,-12-4 4,-1 0-1,0 1 1,-1 0 0,-2 0-1,0 0 1,-1 1 0,1 29-1,-5-46 26,-1 0-1,0 0 0,-1 1 0,1-1 1,-1 0-1,-1 0 0,1 0 1,-1 0-1,0-1 0,-5 11 0,6-15 5,1 0 1,-1-1-1,0 1 0,0 0 0,0-1 0,0 1 0,0 0 0,0-1 0,-1 1 1,1-1-1,0 0 0,0 1 0,0-1 0,0 0 0,0 0 0,-1 0 0,1 0 0,0 0 1,0 0-1,0 0 0,0 0 0,-1 0 0,1 0 0,0-1 0,-2 0 0,-30-11 72,26 9-37,1 0-1,-1-1 1,0 0-1,1-1 1,0 1-1,0-1 1,-8-9-1,20 18 27,1 1-1,1-1 0,-1 0 1,10 3-1,7 5-54,-19-9-10,0 0 1,1 0-1,-1-1 0,1 1 1,0-1-1,-1-1 0,1 1 1,0-1-1,0 0 0,0 0 1,0-1-1,0 0 1,0 0-1,0 0 0,0-1 1,0 0-1,0 0 0,0 0 1,0-1-1,0 0 0,-1 0 1,1 0-1,-1-1 0,1 0 1,-1 0-1,6-4 0,2-2 8,0-1 0,-1 0 0,0-1 0,-1-1 0,0 0 0,-1 0 0,0-1 0,9-14 0,-1-4 14,-7 13 8,0 0 1,12-31 0,-21 42-24,0 1-1,1 0 1,-1 0 0,1 0 0,0 0 0,1 1 0,-1-1 0,1 1-1,0 0 1,1 0 0,-1 0 0,1 1 0,9-8 0,-13 12-9,-1 0 0,1-1 0,0 1 0,0 0 0,-1 0 1,1 0-1,0 0 0,0 0 0,-1 0 0,1 0 0,0 0 1,0 0-1,-1 1 0,1-1 0,0 0 0,0 0 0,-1 1 0,1-1 1,0 0-1,-1 1 0,1-1 0,0 1 0,-1-1 0,2 1 0,18 18 16,-8-8-13,45 44 23,-41-45 29,-27-20 35,2 4-82,-5-4-1,0 1 1,0 1 0,-25-11-1,34 18 10,0-1 0,1 1 0,-1-1 0,0 2 0,0-1 0,0 0 0,1 1 0,-1 0 0,0 0 0,0 0 0,0 1 0,0 0 0,0 0 0,1 0 0,-1 0-1,0 1 1,-5 2 0,6-2-16,0 0 0,0 0 0,0 0 0,1 1 0,-1-1 0,0 1-1,1 0 1,0 0 0,0 0 0,0 1 0,0-1 0,0 1 0,1-1-1,0 1 1,0 0 0,0 0 0,0 0 0,0 0 0,1 0 0,-1 0-1,1 1 1,0-1 0,1 0 0,-1 1 0,1-1 0,0 1 0,0-1-1,0 1 1,1-1 0,-1 0 0,1 1 0,0-1 0,2 5 0,-1-2-6,0 1 1,1-1 0,0 0-1,1 1 1,0-2 0,0 1-1,0 0 1,10 10 0,-3-5-2,1 0 0,1-1 0,14 10 1,-21-16 1,1 0 1,0-1 0,-1 1-1,2-1 1,-1 0 0,0-1-1,1 0 1,0 0 0,-1-1-1,1 0 1,0 0 0,0-1-1,0 0 1,0 0 0,15-1-1,-13-2 10,0 1-1,0-1 0,0-1 0,0 0 0,0-1 1,-1 1-1,1-2 0,8-5 0,69-49 36,-70 46-23,1 1 39,-1-1-1,-1-1 1,0-1-1,0 0 1,-2-1-1,16-22 1,-30 38-52,1 0 0,-1 0 1,0-1-1,0 1 1,1 0-1,-1 0 0,0-1 1,0 1-1,1 0 0,-1 0 1,0-1-1,0 1 1,0 0-1,0-1 0,0 1 1,0 0-1,1-1 0,-1 1 1,0 0-1,0-1 1,0 1-1,0-1 0,0 1 1,0 0-1,0-1 0,0 1 1,-1 0-1,1-1 1,0 1-1,0 0 0,0-1 1,0 1-1,0 0 0,0-1 1,-1 1-1,0 0-1,1 0 1,-1 0-1,0 1 0,1-1 1,-1 0-1,1 1 0,-1-1 0,0 1 1,1-1-1,-1 1 0,1-1 0,-1 1 1,1-1-1,-1 1 0,1-1 1,0 1-1,-1-1 0,1 1 0,0 0 1,-1 0-1,-19 31 15,16-28-21,0 1 0,1 0 1,0 0-1,0 1 0,0-1 0,0 1 0,1 0 0,0-1 0,0 1 0,1 0 0,0 0 0,0 0 1,-1 9-1,2-9-5,1 1 0,-1 0 0,1 0 0,0 0 0,1-1 0,-1 1 0,5 10 1,-5-14 7,1-1 1,-1 0-1,0 1 1,0-1-1,1 0 1,0 0 0,-1 0-1,1 0 1,0-1-1,0 1 1,0 0-1,0-1 1,0 1 0,0-1-1,0 0 1,1 0-1,-1 0 1,0 0-1,1 0 1,-1 0 0,1 0-1,-1-1 1,5 1-1,-1-1 5,0 0 0,0 0 0,0 0-1,0-1 1,0 0 0,0 0 0,-1-1 0,1 0-1,0 0 1,8-4 0,-11 5-2,0-1 1,-1 0-1,1 0 1,0 0-1,-1 0 0,1 0 1,-1-1-1,1 1 0,-1-1 1,0 1-1,0-1 1,0 0-1,-1 0 0,1 0 1,-1 0-1,1 0 0,-1 0 1,0 0-1,1-6 1,-1 4 1,0-1 0,0 1 0,-1-1 1,0 0-1,0 1 0,-2-11 1,1 14-4,0-1 0,0 0 0,0 0 0,0 0 0,-1 1 0,1-1 0,-1 1 0,0-1 1,0 1-1,0-1 0,0 1 0,0 0 0,0 0 0,-4-2 0,2 0 6,-1 0-1,0 1 1,0 0-1,0 0 1,0 0-1,0 1 1,0-1-1,-1 1 1,0 1-1,1-1 1,-1 1-1,0 0 1,1 0-1,-9 0 1,13 1-7,1 0 1,-1-1-1,1 1 1,-1 0-1,1 0 1,-1 0-1,1 0 1,-1 0-1,0 0 1,1 0-1,-1 0 1,1 0-1,-1 0 1,1 1-1,-1-1 1,1 0-1,-1 0 1,1 0-1,-1 1 1,1-1 0,-1 0-1,1 0 1,-1 1-1,1-1 1,0 0-1,-1 1 1,1-1-1,0 1 1,-1-1-1,1 1 1,0-1-1,-1 0 1,1 1-1,0-1 1,0 1-1,-1-1 1,1 1-1,0-1 1,0 1-1,0 0 1,0 0-1,0 0-4,1 0 0,-1 0 0,1 1 0,-1-1 0,1 0 0,-1 0 0,1 0 0,0 0-1,0 0 1,0 0 0,-1 0 0,1 0 0,0 0 0,0-1 0,0 1 0,2 1 0,9 5-4,0 0 1,1 0 0,-1-1 0,16 4-1,-23-8 8,0-1 0,0 0-1,0 0 1,1-1 0,-1 1-1,0-1 1,0 0 0,0 0-1,0-1 1,0 0 0,0 0-1,0 0 1,0 0 0,9-4-1,-2-1 5,1-1-1,-1 0 1,-1 0-1,1-1 1,-1 0-1,-1-1 1,15-15-1,-19 16 4,0 0 0,0 0 0,0 0 0,-1-1 0,0 0 0,0 0 0,-1 0 0,-1-1 0,0 1 0,0-1 0,2-10 0,-3-1 0,-2 16-6,0 1 0,1-1 0,0 0 0,0 0 0,0 0 0,0 1-1,1-1 1,-1 1 0,4-6 0,-5 10-1,1-1 0,-1 1 0,1 0 0,-1 0 0,1 0 0,-1 0 0,1 0 0,-1 0 0,1 0 0,-1 0 0,1 0 0,-1 0 0,1 1 0,-1-1 0,0 0 0,1 0 0,-1 0 0,1 1 0,-1-1 0,0 0 0,1 0 0,-1 1 0,1-1 0,-1 0 0,0 1 0,1-1 0,-1 0 0,0 1 0,13 12 0,4 12 0,-1 0 0,16 34 0,-20-36 0,-6-9-10,0 1-1,-1 0 0,0 1 0,-1-1 0,-1 1 1,2 25-1,0-2 28,-5-37-16,0-1 1,1 0 0,-1 1-1,0-1 1,0 0-1,0 0 1,0 1 0,0-1-1,0 0 1,0 1 0,0-1-1,-1 0 1,1 0 0,0 1-1,-1-1 1,1 0-1,-1 0 1,1 0 0,-1 0-1,0 1 1,-1 0 0,1-1 2,0-1 1,0 1-1,0-1 0,0 0 1,0 1-1,0-1 1,0 0-1,0 1 1,0-1-1,0 0 1,-1 0-1,1 0 1,0 0-1,0 0 1,0 0-1,0 0 1,0-1-1,0 1 0,-2-1 1,-6-2 20,0 0 0,1-1-1,-1-1 1,-10-6 0,17 10-26,-25-18 86,-38-31 0,55 43-36,23 21-73,-1-1 1,-5-3 19,1-1 0,1-1 0,0 0 0,0 0 0,15 10 0,-19-15 6,-1-1-1,1 1 1,0-1 0,0 0-1,0 0 1,0-1 0,0 1-1,1-1 1,-1 0 0,0-1-1,0 1 1,1-1 0,-1 0-1,10-1 1,-4-1-5,0 0-1,0 0 1,0-1 0,0-1-1,0 0 1,0 0 0,-1-1 0,0 0-1,0-1 1,-1 0 0,1-1-1,-1 0 1,0 0 0,-1-1 0,0 0-1,7-10 1,-15 18 3,12-13 61,-2-1 0,0 0 0,0 0 0,10-22 0,-20 34-53,1 1-1,-1 0 1,1-1-1,0 1 1,-1-1-1,1 1 1,0 0-1,0 0 0,0 0 1,0-1-1,0 1 1,0 0-1,1 0 1,1-1-1,-6 36 61,7-1 4,15 56-1,-17-85-69,-1 1-1,1-1 1,0 1 0,0-1 0,0 1-1,0-1 1,1 0 0,0 0-1,0 0 1,0-1 0,0 1 0,0-1-1,7 5 1,-8-6-4,1-1 0,-1 1 0,1-1 0,0 0 0,-1 0 0,1 0 0,0 0 0,0 0 0,-1-1 0,1 0 0,0 1 0,0-1 0,0 0 0,0 0 0,0 0-1,0-1 1,0 1 0,-1-1 0,1 0 0,0 1 0,0-1 0,5-3 0,1 0 12,-1-1-1,1 0 1,-1-1-1,0 0 1,0 0-1,0-1 1,-1 0 0,0 0-1,8-12 1,-5 5 1,-1 0 1,-1 0 0,0-1 0,-2 0-1,7-17 1,0-15 16,-1-1 1,9-88-1,-19 120-14,19-189 75,-18 112 19,3 24-56,-8 57-43,-4 14-49,-5 23-19,3 19 24,1 0 1,-2 83-1,7-86 19,8 150-126,-6-188 140,0 31-17,3 15-8,14 92-27,-15-131 63,-1 1 0,1-1 0,0 1 0,1-1 0,8 20 0,-10-29-5,0 0 0,0 1 1,0-1-1,0 0 0,0 0 1,0 0-1,0 0 1,1 0-1,-1 0 0,0 0 1,1 0-1,-1-1 0,0 1 1,1 0-1,-1-1 0,1 1 1,-1-1-1,1 1 1,-1-1-1,1 0 0,0 0 1,-1 0-1,2 0 0,0 0 2,0 0 0,0 0-1,0 0 1,0-1-1,0 1 1,0-1 0,0 0-1,-1 0 1,1 0-1,0 0 1,2-2 0,8-8 5,-1 0 1,0-1 0,-1 0 0,0-1-1,-1 0 1,0-1 0,10-21 0,4-2 38,-19 24-24,-5 12-23,0-1-1,0 1 1,0 0 0,1 0-1,-1-1 1,1 1-1,-1 0 1,1 0 0,-1 0-1,1 0 1,-1 0-1,1 0 1,0 0 0,0 0-1,-1 0 1,1 0 0,0 0-1,0 0 1,0 0-1,2 0 1,-2 2-2,0 0 0,0 0 0,0 1 0,-1-1 0,1 1 0,0-1 0,-1 0 0,1 1-1,-1-1 1,1 1 0,-1 0 0,0-1 0,1 3 0,0 2 2,3 12-10,3 33 0,-6-38-8,0 0 0,1 0 1,1 0-1,0 0 0,5 13 0,-8-25 18,1 0-1,-1-1 0,0 1 1,0 0-1,1 0 1,-1 0-1,0-1 0,1 1 1,-1 0-1,1 0 0,-1-1 1,1 1-1,-1-1 1,1 1-1,-1 0 0,1-1 1,0 1-1,-1-1 0,1 1 1,0-1-1,0 1 1,-1-1-1,1 0 0,0 0 1,0 1-1,0-1 0,-1 0 1,1 0-1,0 0 1,0 1-1,0-1 0,0 0 1,-1 0-1,1-1 0,0 1 1,0 0-1,0 0 1,0 0-1,-1 0 0,1-1 1,0 1-1,0 0 0,0-1 1,-1 1-1,1-1 1,0 1-1,-1-1 0,1 1 1,0-1-1,-1 1 0,1-1 1,0-1-1,5-4 26,0-1 0,-1 0 0,0 0 1,5-9-1,-5 9-20,7-12 36,-3 4 37,1 0 0,0 1-1,1 0 1,21-21 0,-32 35-77,1-1 0,-1 1 1,0 0-1,1-1 0,-1 1 0,0-1 1,1 1-1,-1 0 0,0 0 0,1-1 1,-1 1-1,1 0 0,-1 0 0,1-1 0,-1 1 1,1 0-1,-1 0 0,1 0 0,-1 0 1,1 0-1,-1 0 0,1 0 0,-1 0 1,1 0-1,-1 0 0,1 0 0,-1 0 1,1 0-1,-1 0 0,1 0 0,-1 0 0,1 1 1,-1-1-1,0 0 0,1 0 0,-1 1 1,1-1-1,-1 0 0,0 0 0,1 1 1,-1-1-1,1 1 0,-1-1 0,0 0 1,0 1-1,1-1 0,-1 1 0,0-1 1,0 0-1,1 1 0,-1-1 0,0 1 0,0-1 1,0 1-1,0-1 0,0 1 0,0-1 1,0 1-1,0-1 0,0 1 0,0-1 1,0 1-1,1 37 47,-1-37-50,-6 45-2,-1-1 1,-2 1 0,-3-2 0,-1 0-1,-29 65 1,37-96-5,-8 15-20,-21 37 1,30-59 24,-1-1 1,1 1 0,-1-1 0,-8 7 0,11-10 6,0 0 0,-1 0-1,1 0 1,-1-1 0,1 1 0,-1-1 0,1 0 0,-1 1 0,0-1-1,0 0 1,0-1 0,-5 2 0,7-2-4,0 0 0,0-1-1,1 1 1,-1 0 0,0 0 0,1-1 0,-1 1 0,0 0 0,1-1 0,-1 1-1,0-1 1,1 1 0,-1-1 0,1 1 0,-1-1 0,1 1 0,-1-1-1,1 1 1,-1-1 0,1 0 0,0 1 0,-1-1 0,1 0 0,0 1-1,-1-1 1,1 0 0,0 0 0,0 1 0,0-1 0,0 0 0,0 1-1,0-1 1,0 0 0,0 0 0,0 1 0,0-1 0,0 0 0,0 0-1,1 1 1,-1-1 0,0 0 0,0 0 0,1 1 0,-1-1 0,0 1 0,1-1-1,-1 0 1,1 1 0,-1-1 0,1 1 0,-1-1 0,1 1 0,0-1-1,0 0 1,1 0 5,-1-1 0,1 1 0,-1-1-1,1 1 1,-1-1 0,0 0 0,0 0-1,0 1 1,0-1 0,2-4 0,4-8 5,1 5-7,0 1 0,0 0 1,1 1-1,0 0 0,16-9 0,53-26 13,-73 39-16,26-12 4,116-53 32,-128 62-67,-16 5 31,1 0-1,-1 0 0,0 0 1,0 0-1,0 0 0,1-1 0,-1 1 1,3-4-1,-5 5-11,0-1 0,-1-1 0,1 1 0,0 0 0,-1 0 0,1 0 1,-1 0-1,1 0 0,-1 0 0,1-1 0,-1 1 0,0 0 0,0 0 0,0-1 0,1 1 0,-1 0 0,-1 0 0,1-1 0,0 1 0,0 0 0,0 0 1,-1-1-1,1 1 0,0 0 0,-1 0 0,1 0 0,-2-2 0,0-2-79,-1-1 0,0 1 0,-1 0 1,1 0-1,-1 1 0,0-1 0,0 1 0,-8-7 1,-36-25-2865,44 34 2001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27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10344,'0'0'1077,"12"1"-929,24 0-29,4 0 432,0 2 1,73 13-1,-88-12-1513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27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9440,'0'0'1936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27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8136,'0'0'1088,"69"10"-1080,-27 2 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53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11856,'0'0'1720,"63"-16"-1360,3 2-16,17-2 0,-3 4-16,5 6 8,0 2-32,5-2 0,-5-2-136,-8-11 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31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1075 5416,'0'0'2729,"10"-7"-2373,15-15-61,-1-1 0,-1 0 0,26-36 0,28-50 777,-6-4 0,-5-2 0,100-240 0,-159 338-952,-1-1-1,0 0 1,-2 0-1,0-1 1,-1 1 0,-1-1-1,0 0 1,-1 0 0,-2 0-1,-3-26 1,4 44-96,1 0-1,-1 0 1,-1 1 0,1-1-1,0 0 1,0 0 0,0 1 0,0-1-1,0 0 1,-1 0 0,1 1-1,0-1 1,-1 0 0,1 1 0,0-1-1,-1 0 1,1 1 0,-1-1-1,1 0 1,-1 1 0,1-1-1,-1 1 1,0-1 0,1 1 0,-1 0-1,0-1 1,1 1 0,-1-1-1,-1 1 1,1 0 1,0 0-1,0 1 1,0-1 0,-1 0-1,1 1 1,0-1 0,0 1-1,0 0 1,0-1-1,0 1 1,0 0 0,0 0-1,0 0 1,0-1 0,-1 3-1,-4 4 38,0 1 0,1-1-1,-8 16 1,4-1-11,1 1-1,0 0 1,2 0 0,0 1-1,2-1 1,-2 43 0,10 148 132,0-151-143,-1-41-6,0 0 0,2 0 0,0-1 0,2 1 0,0-1-1,1-1 1,20 36 0,-26-52-16,0 0 0,1 0 0,-1 0 0,1-1 0,0 1 0,0-1 0,0 0 0,0 0 0,0 0-1,1 0 1,0 0 0,-1-1 0,1 1 0,0-1 0,0 0 0,0-1 0,0 1 0,1-1 0,-1 1 0,0-1 0,1 0 0,-1-1 0,1 1 0,-1-1-1,1 0 1,-1 0 0,1 0 0,-1-1 0,0 0 0,1 1 0,-1-2 0,0 1 0,1 0 0,-1-1 0,0 0 0,0 0 0,0 0 0,0 0 0,4-5-1,20-10 104,-8 4 1,24-20 0,-39 28-87,1 0 0,-1 0 0,0 0 0,-1-1 0,1 0-1,-1 0 1,-1 0 0,6-11 0,-7 13-6,3-8 43,-1 1 0,7-25 0,-11 34-50,1-1-1,-1 1 1,0-1 0,1 1-1,-1-1 1,0 0 0,0 1-1,-1-1 1,1 0 0,0 1-1,-1-1 1,0 1 0,0-1-1,1 1 1,-1-1 0,-1 1-1,1 0 1,0-1 0,-1 1-1,-2-3 1,4 5-14,-1 0 1,0 0-1,0 0 0,0 0 0,0 1 0,1-1 1,-1 0-1,0 0 0,0 1 0,0-1 0,1 0 1,-1 1-1,0-1 0,0 1 0,1-1 0,-1 1 1,0-1-1,1 1 0,-1 0 0,1-1 1,-1 1-1,0 1 0,0-1 6,-6 5 5,1 1 0,1-1 0,-1 1 0,1 0 0,0 0 0,-7 15 0,10-18-21,1 1 1,0-1 0,0 1-1,0-1 1,0 1-1,1 0 1,-1 0 0,1-1-1,0 1 1,1 0-1,-1-1 1,1 1 0,0 0-1,2 5 1,0-1-2,0 0 0,1 0 0,-1-1 0,2 0-1,-1 0 1,1 0 0,0 0 0,1-1 0,0 0 0,0 0 0,9 8 0,-10-12 11,-1 1-1,0-1 0,1-1 1,-1 1-1,1 0 1,0-1-1,0 0 0,0 0 1,0-1-1,0 1 0,0-1 1,1 0-1,-1-1 1,0 1-1,1-1 0,-1 0 1,0 0-1,1-1 1,-1 0-1,10-2 0,1-2 22,-1-1-1,0 0 0,0-1 0,-1 0 0,0-2 1,-1 1-1,1-2 0,-2 0 0,1 0 0,-1-1 0,-1-1 1,0 0-1,16-23 0,-21 24 6,0 0-1,-1 0 0,0-1 1,-1 1-1,5-22 1,-5 18 94,1-1-1,9-21 1,-14 36-124,0 1 0,0 0 1,1 0-1,-1-1 0,0 1 0,0 0 0,0 0 1,0-1-1,0 1 0,1 0 0,-1 0 0,0-1 1,0 1-1,0 0 0,1 0 0,-1 0 0,0 0 1,0-1-1,1 1 0,-1 0 0,0 0 0,0 0 1,1 0-1,-1 0 0,0 0 0,0-1 1,1 1-1,-1 0 0,0 0 0,1 0 0,-1 0 1,0 0-1,0 0 0,1 0 0,-1 0 0,0 0 1,1 1-1,-1-1 0,0 0 0,0 0 0,1 0 1,-1 0-1,0 0 0,12 14 73,4 24-35,-11-21-26,0 1 0,-2 0 0,3 28 1,-4-24 32,9 39 1,-11-59-42,0 0 0,1-1 0,-1 1 0,1 0 0,0-1 0,-1 1 0,1-1 0,0 1 0,0-1 0,0 1 0,0-1 0,0 0 0,0 1 0,0-1 0,1 0 0,-1 0 0,0 0 0,1 0 0,-1 0 0,1 0 0,-1 0 0,1 0 0,0-1 0,-1 1 0,4 0 0,-3-1 2,1 0 0,-1 0-1,1 0 1,-1 0 0,0-1 0,1 1 0,-1-1-1,0 0 1,1 0 0,-1 0 0,0 0 0,0 0 0,0 0-1,0 0 1,0-1 0,0 1 0,0-1 0,2-2 0,20-21 44,-1-1 0,22-34 0,-17 23-2,-16 23 18,1-1 0,0 2 0,28-22 0,-36 32-44,0 0 0,-1 0 0,1 0 0,1 1 0,-1-1 0,0 1-1,10-2 1,-14 3-22,1 1-1,-1 0 1,0 0 0,1-1-1,-1 1 1,1 0-1,-1 0 1,1 0-1,-1 0 1,1 1 0,-1-1-1,0 0 1,1 1-1,-1-1 1,1 1-1,-1-1 1,0 1 0,1-1-1,-1 1 1,0 0-1,0 0 1,0 0-1,0 0 1,1 0 0,-1 0-1,-1 0 1,1 0-1,0 0 1,0 0-1,0 0 1,0 1 0,-1-1-1,1 0 1,0 2-1,5 19 32,-1 1-1,0-1 0,-2 1 0,-1 0 0,-1 34 1,-3-41-1,1-10 5,0-10 57,2 2-88,0 0 0,-1 1 1,1-1-1,0 0 0,0 0 1,0 1-1,0-1 0,0 1 0,0-1 1,0 1-1,1-1 0,2-1 0,3-6 13,12-14 55,0 0-1,2 1 1,30-25 0,-43 40-37,-7 6-33,0-1 0,1 1 0,0 0 0,-1 0 0,1-1 0,0 1 1,-1 0-1,1 0 0,0 0 0,2 0 0,5 5 0,-3 13-18,-5-9 8,0 1 0,-1-1 0,0 1 0,0-1 0,-1 1 0,0-1 0,-4 13 0,3-9 11,-1 1 0,1 18 0,3-31-2,0 0-1,0 0 1,0 0-1,0-1 1,0 1-1,0 0 1,0 0-1,0-1 1,0 1 0,0-1-1,0 1 1,0-1-1,0 1 1,0-1-1,0 1 1,-1-1-1,1 0 1,0 0 0,1-1-1,24-20 25,2-9 9,16-16-4,-40 43-29,1 1 0,-1-1 0,1 1 1,-1 0-1,1 1 0,0-1 0,1 1 0,-1-1 1,6 0-1,-10 3-5,0-1 1,1 1-1,-1 0 1,1 0-1,-1 0 1,0 1-1,1-1 1,-1 0-1,0 0 1,1 1-1,-1-1 1,0 1-1,1-1 1,-1 1-1,0-1 1,0 1-1,1 0 0,-1 0 1,1 1-1,22 23 24,-12-11 14,-5-6-24,0 0 1,-1 1 0,-1 0 0,1 0 0,3 11 0,17 26 57,-16-31-50,-6-9-3,-1 0 1,2 0-1,8 9 1,-12-13-8,0-1-1,0 0 1,0 0-1,1-1 1,-1 1-1,0 0 1,0 0-1,1 0 1,-1-1 0,1 1-1,-1-1 1,0 1-1,1-1 1,-1 0-1,1 1 1,-1-1-1,1 0 1,-1 0 0,1 0-1,-1 0 1,1 0-1,-1-1 1,3 0-1,0 0-269,14-5 819,-12-2-3944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32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6224,'0'0'3581,"15"2"-2922,3 1-484,192 21 907,61-14-394,-216-11-477,-1-2 0,0-2 0,81-19 0,-36 6 96,-72 12-631,-1 0 0,0-1 0,25-12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34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334 558 4312,'0'0'6730,"-12"0"-6322,3 0-344,-4-1 77,0 0 0,0 1 0,0 1 0,0 0 0,0 1 0,0 1 0,-14 4 0,3 3 321,-39 22 0,56-27-382,0-1 0,1 1 0,0 0 1,-1 1-1,2-1 0,-1 1 0,1 1 0,0-1 0,-7 12 1,6-7 77,0 0 0,0 0 1,2 1-1,-1 0 0,2 0 1,-1 0-1,2 1 0,-3 22 1,5-29-102,0 0 0,0-1 0,1 1 0,-1 0 0,1-1 1,1 1-1,-1-1 0,1 1 0,0-1 0,0 0 0,1 0 1,-1 0-1,1 0 0,0 0 0,0 0 0,1-1 0,0 1 1,0-1-1,0 0 0,0 0 0,8 5 0,-7-5-7,0-1-1,1 0 1,-1 0 0,1 0-1,0-1 1,0 1 0,0-1-1,0-1 1,0 1 0,0-1-1,0 0 1,1-1 0,-1 1-1,7-2 1,-4 0 0,-1 0 0,1-1 0,-1 0-1,0 0 1,0-1 0,0 0 0,0-1 0,0 0 0,9-6 0,0-2 48,0-2 0,-2 1 0,1-2 0,-2 0 0,0 0 0,-1-2 0,19-28 0,-19 22 8,-2 0 0,0 0-1,-1-1 1,-1-1 0,-1 1 0,-2-1 0,4-28-1,0-22 220,-2-83 0,-6 108-108,-3 0 0,-10-61 0,9 100-157,-1 1 0,0 0 0,-6-14 0,-6-16 197,15 39-247,0 0 0,0 0 0,0 1 1,0-1-1,-1 0 0,1 0 0,0 1 0,-1-1 0,1 0 0,-1 1 1,1-1-1,0 0 0,-1 1 0,0-1 0,1 0 0,-1 1 0,-1-1 1,2 0-9,0 1 1,-1 0 0,1 0-1,-1 0 1,1 0 0,-1 0 0,1 0-1,-1 0 1,1 0 0,-1 0 0,1 0-1,-1 0 1,1 0 0,0 0 0,-1 1-1,1-1 1,-1 0 0,1 0 0,0 0-1,-1 1 1,1-1 0,-1 1-1,-1 0-5,0 1-1,0 0 1,1 0-1,-1 0 0,0 0 1,1 0-1,-1 0 1,1 0-1,-1 4 0,-1 4-14,0 0 0,2 0 0,-1 0 0,1 0 0,1 1 0,1 19 0,-1 8-9,-1 25-42,2-1 0,3 0 1,3 1-1,26 104 0,-21-119 57,-6-17 7,3 0 0,13 35 0,-18-59 11,-1-1-1,0 0 0,1 0 1,7 8-1,-10-12 3,0-1 1,0 1-1,1-1 0,-1 1 0,0-1 1,1 0-1,-1 0 0,1 0 0,-1 0 1,1 0-1,0 0 0,-1 0 0,1 0 1,0-1-1,-1 1 0,1-1 0,0 1 1,0-1-1,0 0 0,3 0 0,1-1 15,1-1 0,-1 0-1,0-1 1,0 0 0,-1 0-1,1 0 1,0-1 0,-1 1 0,0-1-1,0-1 1,0 1 0,0-1-1,-1 0 1,0 0 0,7-10-1,3-7 28,0-2-1,14-35 0,-23 48-30,6-15 57,14-54-1,-13 38-4,-3 16-1,4-10 23,-12 34-85,-1 0 0,1 0 0,-1 0 0,0 0-1,1 0 1,-1 0 0,0 0 0,-1 0-1,1-1 1,0 1 0,-1 0 0,1 0 0,-2-3-1,-1-1 115,1 11-72,1-1-55,-5 22 15,1-1 0,1 1 0,2-1 1,0 34-1,15 100 68,-12-149-69,1-1-1,0 0 0,0 1 0,8 17 0,-8-24-4,-1 0-1,1 1 0,0-1 1,0 0-1,0 0 0,0 0 0,1-1 1,-1 1-1,1 0 0,0-1 1,0 0-1,0 1 0,0-1 1,6 3-1,-7-5 0,-1 1 1,1-1-1,0 0 1,-1 0-1,1 0 1,-1 0-1,1 0 1,0 0-1,-1 0 1,1-1-1,-1 1 0,1 0 1,0-1-1,-1 1 1,1-1-1,-1 0 1,0 0-1,1 1 1,-1-1-1,0 0 1,1 0-1,-1 0 0,2-2 1,27-30 59,-25 26-50,8-8 26,-1-2 0,-1 0 0,0 0 0,-1-1 0,-1-1 0,-1 1 0,9-31 0,-10 28 30,2 0 0,17-33 1,-25 53-60,-1-1 0,1 1 0,-1 0 0,1 0 0,0 0-1,-1 0 1,1 0 0,0 0 0,0 0 0,0 0 0,0 0 0,0 1 0,0-1 0,0 0 0,0 1 0,0-1 0,0 0 0,0 1 0,3-1 0,-3 1-6,-1 0-1,1 0 1,0 0-1,0 0 0,0 1 1,0-1-1,0 0 1,0 1-1,0-1 1,0 0-1,-1 1 1,1-1-1,0 1 0,0-1 1,0 1-1,-1 0 1,1-1-1,0 1 1,-1 0-1,1 0 1,5 7-11,-1 0 1,-1-1-1,0 2 1,5 11-1,-5-10 0,2-1-6,-1 0 1,2-1 0,-1 0 0,1-1 0,0 1 0,0-1 0,1 0 0,0-1 0,0 0-1,1 0 1,16 8 0,-22-13 15,1 0 0,-1-1 0,1 1-1,0-1 1,0 0 0,-1 1 0,1-2-1,0 1 1,0 0 0,-1-1 0,1 0-1,0 1 1,-1-1 0,1-1 0,4-1 0,5-3 15,-1 0 1,20-14-1,-23 14-10,0 0-1,-1-1 0,0 0 1,-1 0-1,1-1 0,-1 0 1,-1 0-1,0-1 0,10-17 1,-13 20 1,-1 1 0,0-1 0,0 0 1,0 1-1,-1-1 0,1 0 1,-2 0-1,1 0 0,0 0 0,-1 0 1,0 0-1,-1 0 0,0 0 0,1 0 1,-2 0-1,1 1 0,-1-1 0,0 0 1,-2-5-1,3 9-5,0 0 1,0 1-1,1-1 1,-1 0-1,-1 0 0,1 1 1,0-1-1,0 1 1,-1-1-1,1 1 0,0-1 1,-1 1-1,0 0 1,1 0-1,-1 0 1,0 0-1,1 0 0,-1 0 1,0 0-1,-4-1 1,4 2 0,-1 0 0,1 0 0,-1 0 0,1 1 0,-1-1 0,1 1 0,-1-1 0,1 1 1,-1 0-1,1 0 0,-1 0 0,1 0 0,0 0 0,-3 2 0,-2 2-2,0 1 0,0-1-1,0 1 1,1 1 0,0 0-1,0-1 1,0 2 0,-4 7-1,7-9-4,0-1 0,1 1 0,-1 0 0,1 0-1,0 0 1,1 1 0,0-1 0,0 0 0,0 1 0,1-1 0,0 0-1,0 1 1,0-1 0,1 1 0,0-1 0,2 7 0,-1-5 2,1 0 1,0 0-1,1 0 1,0 0 0,0-1-1,0 1 1,1-1 0,0 0-1,1 0 1,-1-1-1,10 8 1,4 4 17,1-2 1,0-1-1,29 17 0,-40-27-4,1 0 0,-1-1-1,1 0 1,0-1-1,0 0 1,0 0-1,1-1 1,-1-1-1,0 0 1,21 0 0,-14-2 30,1 0 0,0-1 0,0-1 0,-1-1 0,20-7 0,-31 9-30,-1 0 0,0 0 0,0-1 0,0 1 0,-1-1-1,1-1 1,-1 1 0,1-1 0,-1 1 0,0-1 0,0 0 0,-1-1 0,1 1-1,-1-1 1,0 1 0,0-1 0,-1 0 0,1 0 0,-1 0 0,2-10 0,4-29-406,-6 30-2476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35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1021 7232,'0'0'5420,"11"-6"-5166,0 0-193,-1-1 0,1 0 0,-1-1 0,0 1-1,-1-2 1,0 0 0,10-12 0,62-92 393,7-11 41,30-53 241,-69 99-440,-18 25-52,-3-2 1,-3 0-1,22-68 0,-20 52 84,0-19 514,-27 89-632,-21 53 824,3-2-946,2 0 1,2 1-1,3 1 1,-6 54-1,4 173 111,13-258-170,2-1 1,0 0-1,1 0 0,1 0 1,0-1-1,2 1 0,8 19 1,-13-38-20,0 1 0,0 0-1,0-1 1,0 1 0,0 0 0,0-1 0,0 1 0,0-1 0,1 0 0,-1 1 0,1-1 0,-1 0 0,1 0 0,-1 0 0,1 0-1,0 0 1,-1 0 0,1 0 0,0-1 0,2 1 0,-1 0 8,1-1 0,0 0 0,-1 1 0,1-2 1,-1 1-1,1 0 0,0-1 0,-1 1 0,7-3 0,5-3 54,-1 0 0,-1-1-1,24-15 1,-34 21-62,17-13 101,-1 0-1,0-2 0,-1 0 0,-1 0 0,-1-2 1,0 0-1,-1-1 0,18-29 0,-29 39 74,-10 12 38,-10 14-52,8-4-141,0 0-1,0 1 0,1 0 0,1 0 0,-7 23 1,11-31-20,0 0 0,1 0 0,0 0 1,0 0-1,0 0 0,1 1 0,0-1 1,0 0-1,1 1 0,0-1 0,0 0 1,0 0-1,1 0 0,-1 0 0,2 0 1,3 9-1,-6-15-7,0 1 1,1-1-1,-1 0 0,0 1 1,0-1-1,1 1 1,-1-1-1,0 0 0,0 1 1,1-1-1,-1 0 0,0 0 1,1 1-1,-1-1 0,0 0 1,1 0-1,-1 1 1,1-1-1,-1 0 0,0 0 1,1 0-1,-1 0 0,1 0 1,-1 1-1,0-1 1,1 0-1,-1 0 0,1 0 1,-1 0-1,1 0 0,-1 0 1,0-1-1,1 1 0,-1 0 1,1 0-1,-1 0 1,1 0-1,14-16 54,6-28 17,-20 42-67,2-7 20,0 0 0,0 1-1,-1-1 1,0 0 0,-1-1 0,0 1-1,0 0 1,-1 0 0,0 0-1,0-1 1,-1 1 0,0 0 0,-4-11-1,4 18-10,0-1-1,-1 1 0,0-1 0,1 1 1,-1 0-1,0 0 0,0 0 0,0 0 1,0 0-1,-1 0 0,1 0 0,0 1 0,-1-1 1,1 1-1,-1 0 0,0 0 0,1 0 1,-6-2-1,8 3-11,0 0 0,0 0 0,-1 0 1,1 0-1,0 0 0,0 0 0,-1 0 0,1 0 0,0 0 0,0 0 1,-1 0-1,1 0 0,0 0 0,0 0 0,-1 0 0,1 0 0,0 0 1,0 0-1,0 0 0,-1 0 0,1 0 0,0 0 0,0 0 0,-1 1 1,1-1-1,0 0 0,0 0 0,0 0 0,-1 0 0,1 1 1,0-1-1,0 0 0,0 0 0,0 0 0,0 1 0,-1-1 0,1 0 1,0 0-1,0 0 0,0 1 0,9 7 75,19 7-25,-19-11-42,0-1 0,0-1 0,0 1 0,1-2 0,-1 1 1,0-1-1,1-1 0,-1 1 0,11-2 0,-1-1 7,1-1 0,-1-1 0,27-8 0,-43 11 6,-1 0 0,1 0 0,-1 0 1,0 0-1,1 0 0,-1-1 0,0 0 1,0 1-1,2-3 0,-3 3-160,0 0 0,-1 1 1,1-1-1,0 0 0,-1 1 0,1-1 0,-1 0 0,1 0 1,-1 0-1,0 0 0,1 1 0,-1-1 0,0 0 0,1 0 1,-1 0-1,0 0 0,0 0 0,0 0 0,0 0 1,0 0-1,0 0 0,0 0 0,0 0 0,-1-1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36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13264,'0'0'1360,"115"-24"-968,-33 20-272,11 0-8,0 8-280,1 2-8,-13 12-64,-15-8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48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400 752 3408,'0'0'1921,"2"-9"-1489,5-32 20,-7 39-394,0 1 1,0-1-1,0 0 1,0 1-1,0-1 0,0 1 1,0-1-1,-1 0 0,1 1 1,-1-1-1,1 1 0,-1-1 1,1 1-1,-1-1 0,0 1 1,0 0-1,0-1 0,0 1 1,0 0-1,0-1 0,0 1 1,0 0-1,-2-1 0,-1-1 107,0 1 0,0 0 0,-1-1-1,1 1 1,-7-2 0,3 2 79,-1-2-114,1 1 1,-1 0-1,1 1 0,-1 0 0,0 1 0,0-1 0,0 2 0,0-1 0,0 1 0,0 1 1,0 0-1,1 0 0,-1 0 0,0 1 0,0 1 0,1-1 0,-1 1 0,-10 6 0,-10 5 149,20-11-190,1 1 0,-1 0 1,1 1-1,0 0 0,0 0 1,1 0-1,0 1 1,-12 12-1,9-7 116,1 0-1,0 1 1,-11 21-1,17-27-131,1 0 0,-1 0 0,1 1 0,1-1 0,-1 0 0,1 1-1,0-1 1,0 1 0,1 0 0,0 10 0,1-8-30,0 0 0,0 0 0,1 1 0,0-1 0,1 0 0,0 0 0,0-1 0,1 1 0,0-1 0,1 0 0,-1 0 0,2 0 0,-1 0 0,1-1 0,0 0 0,0 0 0,1-1 0,0 0 0,1 0 0,-1 0 0,1-1 0,0 0 0,0-1 0,0 1 0,1-2 0,0 1 0,-1-1 0,17 3 0,-8-3-4,0 0 1,1-1 0,-1-1-1,0-1 1,1 0-1,-1-1 1,0-1 0,17-5-1,4-2 94,0-2 0,53-23-1,-74 26-39,0-1 0,0-1-1,-1 0 1,0-1-1,0-1 1,-2 0 0,1-1-1,-2 0 1,19-24 0,-16 3 239,-16 34-326,0 0-1,0 0 1,0 0 0,0 0 0,0 0-1,0 0 1,0-1 0,0 1 0,0 0-1,0 0 1,0 0 0,0 0 0,0 0-1,0 0 1,0-1 0,0 1 0,0 0-1,0 0 1,0 0 0,0 0 0,0 0-1,0 0 1,0-1 0,0 1 0,0 0-1,0 0 1,0 0 0,-1 0 0,1 0-1,0 0 1,0 0 0,0 0 0,0 0-1,0 0 1,0 0 0,0 0 0,-1-1-1,1 1 1,0 0 0,0 0 0,0 0-1,0 0 1,0 0 0,0 0 0,-1 0-1,1 0-1,-1 1-1,1-1 1,0 0-1,-1 0 1,1 0-1,0 0 1,-1 1-1,1-1 1,0 0-1,-1 0 1,1 1-1,0-1 1,0 0 0,-1 1-1,1-1 1,0 0-1,0 1 1,-1-1-1,1 0 1,0 1-1,0-1 1,0 0-1,0 1 1,0-1-1,0 1 1,0-1-1,-1 0 1,1 1-1,0-1 1,1 1-1,-3 4 9,1-1 0,0 1 1,-1-1-1,0 1 0,0-1 0,-3 4 0,3-5-7,1-1 0,-1 1 1,1-1-1,0 1 0,0-1 0,0 1 0,0 0 0,0-1 0,0 1 0,1 0 0,-1 0 0,1 0 0,0-1 0,0 1 0,0 0 0,0 0 1,0 0-1,1 0 0,0 2 0,2 6 27,1 0 1,1 0-1,8 15 1,-11-23-22,0 0 0,0-1 0,0 1 0,0-1 0,0 1 0,1-1 0,-1 0 0,1 0 0,-1 0 0,1 0 0,0 0 0,0-1 0,0 1 0,0-1 0,0 0 0,0 0 0,4 1 0,-6-2-4,1 0 0,-1 0 1,1 0-1,-1 0 0,1 0 0,-1 0 1,1 0-1,-1-1 0,0 1 1,1 0-1,-1-1 0,1 0 0,-1 1 1,0-1-1,0 0 0,1 1 0,-1-1 1,0 0-1,0 0 0,0 0 1,0 0-1,0 0 0,0 0 0,0 0 1,0-1-1,0 1 0,-1 0 0,1 0 1,0-1-1,-1 1 0,1 0 1,-1-1-1,1-1 0,1-3 20,-1 0 0,1 0-1,-1 0 1,-1 0 0,1 0 0,-1-11-1,-1 7 8,0-3 39,0-1 0,-6-25 0,5 34-52,1 1-1,-1 0 0,1 0 1,-1 1-1,0-1 0,-1 0 1,1 1-1,-1-1 0,1 1 1,-1-1-1,0 1 0,0 0 0,-5-3 1,-3-3 68,9 7-66,0 0-1,0 0 1,0 0 0,0 1 0,0-1 0,-1 1 0,1-1-1,0 1 1,-1 0 0,1 0 0,-1 0 0,1 0 0,-1 0-1,0 0 1,1 1 0,-1 0 0,-5-1 0,8 1-23,-1 0 1,0 0-1,1 1 1,-1-1-1,1 0 0,-1 0 1,0 1-1,1-1 1,-1 0-1,1 1 1,-1-1-1,1 1 1,-1-1-1,1 0 1,-1 1-1,1-1 1,-1 1-1,1-1 0,0 1 1,-1 0-1,1-1 1,0 1-1,0-1 1,-1 1-1,1 0 1,0-1-1,0 1 1,0 0-1,0-1 1,0 1-1,-1-1 0,1 1 1,0 0-1,1-1 1,-1 1-1,0 0 1,0-1-1,0 1 1,0 0-1,0-1 1,1 1-1,-1 0 0,0-1 1,1 1-1,-1-1 1,0 1-1,1-1 1,-1 1-1,1-1 1,0 1-1,0 2-9,1 0 1,0-1-1,1 1 0,-1-1 0,0 1 1,1-1-1,-1 0 0,1 0 0,4 2 1,0-1 2,1 0 1,0 0-1,0-1 0,0 0 1,1 0-1,-1-1 1,0 0-1,1-1 0,15 0 1,-11-2-4,0 0 0,-1-1 1,1 0-1,0-1 0,20-9 0,-6-1-1,0-1-1,-1-1 1,-1-1-1,39-35 0,-32 23 36,-2-1-1,-1-1 0,-1-1 0,-2-2 0,-1-1 0,-2-1 0,-1-1 0,-2-1 0,-2 0 0,-2-2 0,-1 0 1,-2 0-1,12-63 0,-23 83 131,0-40 0,-2 52-63,-13 34-22,-7 17-104,2 0 0,2 0 0,-18 79 0,2 102-78,30-180 70,1 1 1,2-1 0,8 48-1,-7-77 28,-1-1-21,1-1 0,1 0 0,9 25 0,-11-36 35,0-1-1,0 0 1,0 1 0,0-1 0,0 0 0,0 0-1,0 0 1,1 0 0,-1 0 0,1 0 0,-1 0-1,1 0 1,-1-1 0,1 1 0,-1 0 0,1-1-1,-1 1 1,1-1 0,0 0 0,-1 1 0,1-1 0,0 0-1,0 0 1,-1 0 0,1 0 0,0-1 0,-1 1-1,1 0 1,-1-1 0,1 1 0,2-2 0,4 0 15,1-1 1,0 0-1,-1 0 1,11-7 0,-7 2 3,0 0 0,-1 0 0,0-1 0,-1-1 0,10-10 1,41-58 46,-37 40-23,-1-2 1,22-50-1,10-20 86,34-72 54,-77 152-144,-1-2 0,-1 1-1,-3-1 1,6-36 0,-9 45 23,3-16 39,-7 37-95,0 0-1,0 0 0,1 0 0,-2 1 1,1-1-1,0 0 0,0 0 1,-1 1-1,1-1 0,0 0 1,-1 1-1,0-1 0,1 0 0,-1 1 1,0-1-1,-2-2 0,2 4-3,0 0-1,1 0 1,-1 0 0,0 0-1,0 0 1,0 0-1,0 0 1,1 0-1,-1 0 1,0 0-1,0 1 1,0-1-1,1 0 1,-1 1 0,0-1-1,0 0 1,1 1-1,-1-1 1,0 1-1,1-1 1,-1 1-1,0 0 1,1-1-1,-1 1 1,1-1 0,-1 1-1,1 0 1,-1 0-1,1-1 1,-1 2-1,-17 24-13,8-8 1,-3 3-21,1 0 0,1 0 1,1 2-1,0-1 0,-11 45 0,-19 226-127,34-229 134,3-34 10,0 0 0,3 48-1,9 36-90,-8-80 78,-1-25 8,0-1 1,1 1 0,0-1-1,0 1 1,4 15 0,2 2 3,-7-24 12,0 1 0,1 0-1,-1 0 1,1-1-1,0 1 1,-1 0 0,1-1-1,1 1 1,-1-1-1,0 1 1,0-1 0,1 0-1,0 0 1,-1 1-1,1-1 1,0 0 0,0 0-1,0-1 1,0 1-1,0 0 1,0-1 0,1 1-1,-1-1 1,4 2-1,0-1 12,-1-1-1,0 0 1,1 0-1,-1 0 1,0 0-1,1-1 1,-1 0-1,1 0 1,-1-1-1,0 0 1,1 0-1,-1 0 1,0 0-1,0-1 1,0 0-1,0 0 0,0 0 1,5-3-1,2-2 18,0 0 0,0-1 0,-1-1-1,-1 0 1,20-19 0,-15 9 38,0 0 0,-1 0-1,-1-2 1,-1 0 0,-1 0 0,0-1 0,-2 0 0,10-34 0,-10 32 129,-5 21-63,-6 16-67,-1 14-79,1-1 0,0 0 0,2 1 0,1-1 0,9 46 0,-8-62 7,2-1 1,-1 0-1,2 0 0,-1 0 1,1 0-1,0-1 0,1 0 1,0 0-1,0 0 0,0-1 1,1 0-1,9 7 0,-14-13 12,0 0 0,0 0 0,0 0 0,0 0-1,0 0 1,0 0 0,0-1 0,0 1 0,1-1 0,-1 1-1,0-1 1,0 0 0,0 0 0,1 0 0,-1 0 0,0-1-1,0 1 1,0-1 0,1 1 0,-1-1 0,0 0-1,0 1 1,0-1 0,0 0 0,0 0 0,0-1 0,-1 1-1,1 0 1,3-3 0,3-3 9,-1 0 1,1 0-1,-1-1 0,11-16 0,-1-3 25,-1-2-1,-1 0 0,-2-1 0,-1 0 0,10-42 0,-4 16 108,-7 33 37,-4 21-39,1 12-98,2 12-53,-2 1 0,0 1 0,-2-1-1,0 1 1,-2 0 0,-1 1 0,-1-1-1,-1 33 1,-7-9-45,5-45 52,1 0 1,-1 0 0,0 0-1,-1-1 1,1 1 0,0 0-1,-1 0 1,0-1 0,1 1 0,-1-1-1,0 1 1,0-1 0,-3 2-1,4-4 9,0 1 1,0-1-1,0 0 0,-1 1 0,1-1 0,0 0 0,0 0 0,0 0 0,-1 0 0,1 0 1,0 0-1,0-1 0,0 1 0,-1 0 0,1-1 0,0 1 0,0 0 0,0-1 1,0 0-1,-2 0 0,-21-14 51,24 15-54,-6-5 20,0 0 0,0 0 1,1 0-1,-6-7 0,-5-6 64,62 50-37,-38-26-46,1-1-1,0 1 1,0-1 0,0-1-1,0 0 1,15 4-1,-18-6 1,1-1-1,-1 0 1,1 0-1,-1-1 1,1 0-1,0 0 1,-1-1-1,1 0 1,-1 0-1,1 0 1,7-3-1,-1-1 6,0 0-1,0 0 0,0-1 0,-1-1 1,0 0-1,0-1 0,-1-1 0,0 1 1,0-2-1,-1 1 0,-1-2 0,1 1 1,-1-1-1,-1 0 0,0-1 0,-1 0 1,0 0-1,-1-1 0,0 0 0,-1 0 0,-1 0 1,5-24-1,-6 26 10,-1 2 22,0 0-1,-1 0 1,1-11 0,-2 20-50,-2 4 4,0 1-1,0-1 0,0 1 1,1-1-1,0 1 1,-1 0-1,2 0 0,-2 6 1,0 2 2,-1 0 4,1 1 1,1 0-1,0-1 0,0 1 1,2 0-1,-1 0 0,2 0 1,0-1-1,5 20 0,-2-26 11,-1 1 0,1-1 0,0 0 0,0-1-1,1 1 1,0-1 0,12 10 0,-15-14-9,-1 0 0,1-1 1,0 0-1,-1 1 0,1-1 0,0 0 1,0 0-1,0-1 0,0 1 0,0-1 1,0 1-1,0-1 0,0 0 0,0 0 1,0-1-1,0 1 0,0 0 0,0-1 1,0 0-1,5-1 0,3-2-14,0 0 1,-1-1-1,1 0 0,9-6 1,-12 6 15,-1-1 1,1 1 0,-1-1 0,-1 0 0,1-1 0,-1 0-1,-1 0 1,1 0 0,-1 0 0,0-1 0,-1 0-1,1 0 1,-2 0 0,1-1 0,-1 1 0,-1-1-1,1 0 1,-1 0 0,-1 0 0,1-15 0,-2 24-4,0 0 0,0 0 0,0 1 0,0-1 0,0 0 0,0 0 0,0 0 1,0 0-1,0 0 0,0 0 0,0 0 0,0 0 0,0 0 0,0 0 0,0 0 0,0 0 1,0 0-1,0 0 0,0 0 0,-1 0 0,1 0 0,0 0 0,0 0 0,0 0 0,0 0 1,0 0-1,0 0 0,0 0 0,0 0 0,0 0 0,0 0 0,0 0 0,0 0 0,0 0 1,0 0-1,0 0 0,0 0 0,0 0 0,0 0 0,0 0 0,0 0 0,0 0 0,-1 0 1,1 0-1,0 0 0,0 0 0,0 0 0,0 0 0,0-1 0,0 1 0,0 0 0,0 0 1,0 0-1,0 0 0,0 0 0,-4 8 1,-4 12-2,5-6-2,2-1 0,-1 1 0,2 0 0,1 17 0,-1-25-5,1 1-1,0-1 0,0 0 0,1 1 0,0-1 0,0 0 0,1 0 0,-1 0 1,1 0-1,0-1 0,6 7 0,-9-11 9,3 3-19,0-1 1,0 1 0,0 0-1,1-1 1,-1 0 0,7 4-1,-9-6 17,0 0-1,1-1 1,-1 1-1,0-1 1,1 0-1,-1 1 1,1-1-1,-1 0 1,0 0-1,1 0 1,-1 0-1,1 0 1,-1 0-1,1 0 1,-1 0-1,0 0 1,1-1-1,-1 1 1,1-1-1,-1 1 1,0-1-1,1 0 1,-1 1-1,0-1 1,0 0-1,2-1 1,1-1 2,-1-1-1,1 1 1,-1-1 0,0 1-1,0-1 1,-1 0 0,1 0-1,-1 0 1,0 0 0,0-1 0,0 1-1,0-1 1,-1 1 0,0-1-1,0 1 1,0-1 0,0 0-1,-1 0 1,0 1 0,0-1-1,0 0 1,0 0 0,-1 1-1,0-1 1,0 0 0,0 1-1,-3-8 1,2 7 20,0 0 0,0 1-1,0-1 1,0 1 0,0-1 0,-1 1 0,0 0-1,0 0 1,0 0 0,-1 0 0,1 1 0,-1-1-1,0 1 1,0 0 0,0 0 0,0 0-1,0 1 1,-1 0 0,1-1 0,-1 2 0,0-1-1,0 0 1,0 1 0,1 0 0,-1 0 0,-6 0-1,10 1 31,35 2-62,-18-1-8,-1 0 0,25-3 0,13-5 13,-24 2 2,1 1 0,0 2 1,53 2-1,-77 1-3,0 0 0,0 1-1,0-1 1,0 1 0,0 0 0,9 6-1,-13-7 6,0 0 0,0 0 0,0 0 1,0 1-1,0-1 0,-1 1 0,1-1 0,0 1 0,-1 0 0,1-1 0,-1 1 0,0 0 0,0 0 0,1 0 0,-1 0 0,-1 0 0,1 0 0,0 0 0,0 1 0,0 2 0,-1 5 0,-1 0-1,0 0 1,-1 0-1,0 0 1,0 0-1,-7 15 0,1 1 5,8-23-1,4-6 0,8-11 0,-9 10 0,70-92 35,-70 92-31,0-1-1,1 1 1,-1-1 0,1 1 0,0 0-1,1 0 1,-1 1 0,1-1-1,-1 1 1,1 0 0,0 0 0,0 1-1,6-3 1,-9 5-4,-1 0-1,1 1 1,-1-1-1,0 0 1,1 1-1,-1-1 1,1 0 0,-1 1-1,0 0 1,0-1-1,1 1 1,-1 0 0,0 0-1,0-1 1,0 1-1,0 0 1,0 0-1,0 0 1,2 2 0,18 24-40,-19-24 40,20 40-23,-18-35 20,-1-1 1,1 1 0,0-1 0,1 1 0,0-1 0,5 6-1,-9-12 3,0 1 0,0-1 0,1 0 0,-1-1 0,0 1 0,0 0 0,0 0 0,1 0 0,-1-1-1,0 1 1,1-1 0,-1 1 0,0-1 0,1 1 0,-1-1 0,1 0 0,-1 0 0,1 0 0,-1 0 0,0 0 0,3 0-1,-2-1 2,0 1-1,0-1 1,1 0-1,-1 0 0,0 0 1,0 0-1,-1-1 0,1 1 1,0 0-1,0-1 1,-1 1-1,3-3 0,2-4 6,0 0 0,-1 0 0,0 0 0,0-1 0,4-9 0,60-164 131,-67 173-129,-1 4 6,0 1 1,0-1-1,1 0 1,-1 1 0,1-1-1,0 1 1,0 0-1,1 0 1,4-7 0,-6 11-16,-1 0 0,1 0 1,-1 1-1,1-1 0,-1 0 1,1 1-1,-1-1 1,1 0-1,-1 1 0,0-1 1,1 0-1,-1 1 0,1-1 1,-1 1-1,0-1 1,1 1-1,-1-1 0,0 1 1,0-1-1,0 1 0,1-1 1,-1 1-1,0-1 1,0 1-1,0 0 0,0 0 1,6 22-7,-5-20 5,11 52-48,8 110-1,-20-161 51,0 1 0,-1 0-1,1-1 1,-1 1 0,0 0 0,0-1 0,-1 5 0,2-8 0,-1-1 0,1 0 0,0 0 0,0 0 0,0 0 0,0 0 0,0 1 0,0-1 0,0 0 0,0 0 0,0 0 0,0 0 0,-1 0 0,1 0 1,0 1-1,0-1 0,0 0 0,0 0 0,0 0 0,-1 0 0,1 0 0,0 0 0,0 0 0,0 0 0,0 0 0,-1 0 0,1 0 0,0 0 0,0 0 0,0 0 1,0 0-1,-1 0 0,1 0 0,0 0 0,0 0 0,0 0 0,0 0 0,-1 0 0,1 0 0,0 0 0,0 0 0,0 0 0,0 0 0,-10-8 19,-4-9 24,8 7 18,1 0 1,-1 0 0,-3-14-1,8 22-54,1 1 52,1 3-47,0 0-1,1 0 0,-1-1 1,1 1-1,-1 0 1,1 0-1,0-1 1,-1 1-1,1-1 1,4 3-1,-2-2-11,1 1 0,0-1 0,0 0 0,0-1 0,0 1 0,0-1 0,11 1 0,-6-2 0,0-1 0,1 0 0,11-3 0,1-1-14,0-1 0,0-1 0,0-1 0,23-13 0,-27 14 20,0 0 0,0 1 0,21-4 0,-28 12 13,-10 1-753,-7-2-2383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48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9944,'0'0'2712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48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8640,'0'0'800,"99"30"-904,-59-12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50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424 613 3616,'0'0'5104,"-12"-8"-4668,-37-25-18,45 31-327,0 0-1,-1 0 1,1 0-1,-1 1 1,1 0-1,-1 0 0,1 0 1,-1 0-1,0 1 1,1 0-1,-1 0 1,0 0-1,0 0 0,1 1 1,-1 0-1,1 0 1,-1 0-1,1 0 1,-1 1-1,-7 4 0,-9 1 231,5-3-148,0 1-1,1 1 0,-1 0 0,1 2 1,1-1-1,-1 2 0,1 0 0,1 1 1,0 0-1,0 1 0,1 0 0,0 1 1,1 0-1,-10 15 0,18-22-100,0 1-1,0-1 1,1 1-1,-1 0 0,1 0 1,1 0-1,-1 0 1,1 0-1,-1 12 1,2-14-33,0 0 0,0 0 0,0 0 0,0-1 1,1 1-1,-1 0 0,1 0 0,0 0 1,1-1-1,-1 1 0,0-1 0,1 1 1,0-1-1,0 1 0,0-1 0,5 6 1,-5-8-7,0 0 1,-1 0 0,1 1 0,0-2 0,0 1 0,1 0-1,-1 0 1,0-1 0,0 1 0,0-1 0,0 1 0,1-1-1,-1 0 1,0 0 0,0 0 0,1 0 0,-1 0 0,0-1-1,3 0 1,4-1 67,0-1 1,0 1-1,10-6 0,-13 5-55,0 0 0,-1 0 0,0 0 0,0-1 0,0 0 0,0 0 0,0 0 0,-1-1 1,7-7-1,-1-2 189,17-32 1,-20 33-130,29-36 988,-37 52-1058,1 1 0,-1-1 0,1 0 0,0 1 0,1-1 0,-1 0 0,1 1 0,-1-1 0,1 0 0,1 4 0,2 9 6,-2-4-28,0-1-1,1 1 0,1-1 0,5 12 0,-7-18-9,0 0 0,1 0-1,0-1 1,0 1-1,0-1 1,0 1 0,1-1-1,0 0 1,-1 0 0,2-1-1,6 6 1,-8-8 0,0 0 0,0 0 0,1 0 0,-1 0 0,0-1 0,0 0 0,1 1 0,-1-1 0,0 0 1,0-1-1,1 1 0,-1-1 0,0 1 0,0-1 0,0 0 0,1 0 0,-1 0 0,0-1 0,3-1 0,6-3 16,-1 0 0,0-1-1,15-11 1,-7 1 14,-1 0 0,-1-1 0,-1-1 1,-1 0-1,0-1 0,-1-1 0,-1-1 0,18-42 1,-1-10 109,28-110 1,-22 13 76,-27 118-158,-8 51-60,1-9 25,1-1 1,-2 1 0,0-1-1,0 1 1,-1-1-1,0 1 1,-1-1-1,-3-16 1,4 28-26,0 0 0,0-1 0,0 1 0,0-1 0,0 1 1,0 0-1,0-1 0,0 1 0,0 0 0,-1-1 0,1 1 0,0 0 0,0-1 0,0 1 0,-1 0 0,1-1 0,0 1 0,0 0 1,-1 0-1,1-1 0,0 1 0,-1 0 0,1 0 0,0 0 0,-1-1 0,1 1 0,0 0 0,-1 0 0,1 0 0,-1 0 1,-6 8 40,-3 24-14,9-30-24,-5 21 10,-12 43-27,-17 124 1,26-81-68,5 0 1,14 153 0,-8-246 55,2 1 1,0-1-1,12 29 1,-13-37 7,-1-5 14,-1-1 0,1 1 0,-1 0 1,1-1-1,0 1 0,0-1 0,0 1 0,0-1 1,1 0-1,-1 0 0,0 0 0,1 0 0,0-1 1,-1 1-1,1-1 0,0 1 0,0-1 1,0 0-1,0 0 0,0 0 0,0-1 0,0 1 1,0-1-1,0 1 0,0-1 0,5-1 0,3 1 3,0 0 0,0-2 0,0 1 0,0-1 0,0-1 0,10-4 0,-1 0 40,0-2 1,31-17-1,-51 25-55,0 1 0,1 0 0,-1 0 0,0 0 0,0-1 0,1 1-1,-1 0 1,0 0 0,0-1 0,1 1 0,-1 0 0,0-1 0,0 1 0,0 0 0,0 0 0,0-1 0,1 1 0,-1 0 0,0-1 0,0 1 0,0-1 0,0 1 0,0 0 0,0-1 0,0 1 0,0 0 0,0-1 0,0 1 0,0 0 0,0-1 0,-1 1 0,1 0 0,0-1 0,-2-3-2635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51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8536,'0'0'276,"13"-2"-48,210-9 634,-107 8-462,-72 3-269,0 1 0,0 2 0,0 1 1,-1 3-1,0 2 0,55 18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09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0 378 4512,'0'0'5656,"13"-8"-5016,15-8-162,-2-1 1,0-1 0,28-26-1,-50 40-394,24-22 1121,40-52-1,-61 70-1009,-1-1 1,0 0-1,-1 0 0,0 0 0,-1-1 0,0 1 0,0-1 0,-1 0 0,0 0 1,0-1-1,0-13 0,-2 21-108,-1 0 0,0 0-1,-1 1 1,1-1 0,0 0 0,-1 0 0,0 0 0,1 0 0,-1 0 0,0 0 0,-2-3-1,3 6 109,-3 0-151,0 1 0,1-1 0,-1 1 0,1 0 0,-1 0-1,1 0 1,-1 0 0,1 1 0,0-1 0,0 1 0,-1-1 0,1 1 0,0 0 0,0 0-1,1 0 1,-1 0 0,0 0 0,1 0 0,-1 0 0,1 0 0,0 1 0,-1-1 0,1 1-1,-1 3 1,-2 6 9,-1 0-1,2 0 0,-4 21 1,6-29-27,0 0-1,1 0 1,-1 0 0,1 0 0,0 0 0,0 0 0,0 0 0,1 0 0,0 0-1,-1 0 1,1 0 0,1 0 0,-1-1 0,0 1 0,1 0 0,0-1 0,0 1-1,0-1 1,0 1 0,1-1 0,-1 0 0,1 0 0,0 0 0,0-1 0,0 1-1,0 0 1,0-1 0,1 0 0,-1 0 0,1 0 0,-1 0 0,1-1 0,0 1-1,-1-1 1,1 0 0,5 1 0,-4-1 6,-1 0-1,1-1 1,0 1 0,0-1-1,0 0 1,0 0 0,-1 0-1,1-1 1,0 0 0,0 0-1,0 0 1,-1 0 0,1-1-1,-1 0 1,1 0 0,-1 0-1,6-4 1,3-3 35,0-1-1,-1-1 1,20-22 0,-9 8 92,-18 20-114,3-2 65,-1 0 0,0-1 0,0 0 0,11-18 0,-18 26-105,0-1 0,0 1 1,1-1-1,-1 1 0,0-1 1,1 1-1,-1 0 0,0-1 1,1 1-1,-1-1 0,1 1 1,-1 0-1,0-1 0,1 1 1,-1 0-1,1 0 0,-1-1 1,1 1-1,-1 0 0,1 0 1,-1 0-1,1 0 0,0 0 1,-1-1-1,1 1 0,-1 0 1,1 0-1,-1 0 0,1 0 1,-1 1-1,1-1 0,-1 0 1,1 0-1,-1 0 0,1 0 1,-1 1-1,1-1 0,-1 0 1,1 0-1,-1 1 0,1-1 1,-1 0-1,1 1 0,-1-1 1,1 1-1,0 0 5,1 0 0,-1 1 0,0-1 0,0 0-1,0 0 1,0 1 0,0-1 0,0 1 0,0-1 0,-1 1 0,1-1-1,0 1 1,-1 0 0,1 2 0,-1 8 33,0 0 1,-1 1-1,-3 16 0,-2 27 199,6-56-238,0 0 1,0 0 0,0 1 0,0-1-1,0 0 1,1 0 0,-1 0-1,0 0 1,0 1 0,0-1 0,1 0-1,-1 0 1,0 0 0,0 0-1,0 0 1,1 0 0,-1 0 0,0 0-1,0 0 1,1 0 0,-1 0 0,0 0-1,0 0 1,1 0 0,-1 0-1,0 0 1,0 0 0,1 0 0,-1 0-1,0 0 1,0 0 0,0 0-1,1 0 1,-1 0 0,0 0 0,0-1-1,0 1 1,1 0 0,-1 0 0,0 0-1,0 0 1,0-1 0,0 1-1,1 0 1,15-10 84,-12 7-73,47-32 113,-32 22-53,26-16 0,-19 11 5,-22 14-39,1 1-1,-1 0 0,1 0 0,0 0 0,6-2 1,-9 4-27,0 0 0,0 1 0,0 0 0,0-1 1,0 1-1,0 0 0,0 0 0,0 0 0,0 0 1,0 1-1,0-1 0,0 0 0,0 1 1,0-1-1,0 1 0,0 0 0,0 0 0,3 2 1,181 103 161,-183-104-173,0-1 0,1 1-1,-1-1 1,1 1 0,-1-1 0,1 0-1,0-1 1,-1 1 0,1 0 0,0-1 0,6 0-1,-9 0-22,1 0 0,-1-1 0,0 1 0,1-1-1,-1 1 1,0-1 0,1 1 0,-1-1 0,0 1-1,0-1 1,0 0 0,0 0 0,1 0-1,-1 0 1,0 0 0,-1 0 0,1 0 0,0 0-1,0 0 1,0 0 0,0 0 0,-1-1 0,1 1-1,-1 0 1,1-1 0,-1 1 0,1 0-1,-1-1 1,0 1 0,0 0 0,0-1 0,0 1-1,0-1 1,0 1 0,0 0 0,0-3 0,-4-31-3261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54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0 962 5520,'0'0'4761,"12"1"-4488,-3 0-207,-4 0-37,-1-1-1,0 1 0,0-1 0,0 0 1,1 0-1,-1 0 0,0-1 0,0 0 1,0 0-1,0 0 0,0 0 0,0 0 1,0-1-1,0 0 0,0 1 0,0-1 1,5-4-1,4-5 113,1-1 1,-1 0-1,-1 0 1,-1-1-1,1-1 1,-2 0-1,0 0 1,8-17-1,30-78 833,-42 92-647,-1 0-1,0-1 1,-2 1-1,3-29 1,-6 39-162,1 1 1,0 0-1,0 0 1,1-1-1,-1 1 1,1 0-1,0 0 1,1 0-1,0 1 1,0-1-1,5-6 1,-6 8-119,1 1 1,1-1 0,-1 1 0,0 0 0,1 0 0,-1 0 0,1 1 0,0-1 0,0 1 0,0 0-1,0 0 1,1 0 0,-1 1 0,0 0 0,1-1 0,7 0 0,-9 2-30,0-1-1,0 1 1,-1 0 0,1 0 0,0 0 0,-1 0 0,1 0-1,0 1 1,0-1 0,-1 1 0,1 0 0,-1 0 0,1 0-1,0 0 1,-1 0 0,0 0 0,1 1 0,-1-1 0,0 1-1,0-1 1,0 1 0,0 0 0,0 0 0,0 0 0,0 0-1,-1 1 1,1-1 0,-1 0 0,1 1 0,0 2 0,1 3 7,-1-1 1,0 1 0,0-1 0,-1 1 0,0-1-1,0 1 1,-1 0 0,0 0 0,-2 12-1,-7 43 48,5-42-55,0 0 0,2 0-1,0 1 1,2-1-1,0 0 1,4 24-1,-2-37-5,0 5 9,0 0 1,1-1-1,1 1 1,0-1-1,8 15 1,-11-25-15,0 0 1,0 0-1,1 1 1,-1-1 0,1 0-1,-1 0 1,1 0 0,0-1-1,0 1 1,0 0 0,0-1-1,0 1 1,0-1 0,0 1-1,1-1 1,-1 0-1,0 0 1,1 0 0,-1-1-1,1 1 1,-1 0 0,1-1-1,-1 0 1,1 1 0,0-1-1,-1 0 1,1 0 0,-1-1-1,1 1 1,-1-1-1,1 1 1,-1-1 0,5-1-1,0-1 11,0 0 0,0-1 0,-1 1 1,1-1-1,-1-1 0,0 1 0,0-1 0,0 0 0,-1-1 0,0 1 0,0-1 0,0 0 0,-1 0 0,0-1 0,6-12 0,2-6 42,-2 0 0,-1 0 0,7-32 1,-6 5 72,-2-1 1,2-83 0,-5 54 30,-1 35 264,-4 47-380,2 3 61,72 126 12,-30-48-139,-39-72 14,0 0-20,0-1-1,0 1 0,1-1 1,13 14-1,-19-22 16,-1-6 18,0 0 0,0-1 0,0 1 1,-1 0-1,0 0 0,0 1 0,0-1 0,-1 0 0,0 1 0,0 0 0,-1-1 1,1 1-1,-1 0 0,0 1 0,-1-1 0,1 1 0,-1 0 0,0 0 1,-6-5-1,8 8-6,-1 0 0,1 1 0,0-1 0,0 1 0,0-1 0,0 1 0,0 0 0,0 0 0,-1 0 0,1 0 1,0 1-1,0 0 0,0-1 0,0 1 0,0 0 0,0 0 0,0 1 0,0-1 0,0 0 0,1 1 0,-6 3 0,0 1 8,1 0-1,-1 0 1,1 1-1,0 0 1,-11 14-1,9-8-6,1 1-1,1 0 1,0 0-1,0 0 1,2 1 0,0 0-1,-5 24 1,8-28-9,0 1 1,0 0 0,1-1 0,1 1 0,0 0 0,1-1 0,0 1-1,1 0 1,0-1 0,7 20 0,-7-24 1,1 0-1,0-1 1,1 1-1,-1-1 1,1 0 0,1 0-1,-1 0 1,7 5-1,-10-9 4,1 0 0,0-1 0,0 0 0,0 1-1,-1-1 1,1 0 0,0 0 0,0 0 0,1 0 0,-1-1-1,0 1 1,0 0 0,0-1 0,0 0 0,1 1-1,-1-1 1,0 0 0,0 0 0,1 0 0,-1 0 0,0-1-1,0 1 1,0-1 0,1 1 0,-1-1 0,0 0 0,0 0-1,0 0 1,4-2 0,-1-1 5,1 0 0,-1-1 0,0 0 0,0 0-1,0 0 1,-1 0 0,1-1 0,-1 0 0,-1 0 0,1 0 0,3-8 0,3-11 19,12-41 1,-19 57-17,5-21 50,-2 0 0,-1-1 0,-1 1-1,0-45 1,-5 68 13,-2 7 23,-1 16-27,3 14-57,1 1-1,2 0 1,0 0 0,9 33-1,-8-50 0,1 1-1,0-1 1,1 0 0,1-1-1,0 1 1,1-1 0,0 0-1,1-1 1,1 1-1,18 20 1,-25-31-4,0 0 0,0-1-1,0 1 1,1-1 0,-1 1 0,0-1 0,1 0 0,-1 0-1,0 1 1,1-2 0,0 1 0,-1 0 0,1-1 0,-1 1-1,1-1 1,4 1 0,-2-2-3,0 1-1,-1-1 1,1 0-1,0 0 1,0 0 0,-1-1-1,1 1 1,6-5 0,0 0-4,0-1 0,0 0 0,-1-1 0,0 0 0,-1 0 0,11-12 0,-10 7 5,0 0 1,-1-1 0,0 0 0,-1-1 0,-1 0 0,0 0-1,6-22 1,24-118 46,-18 65-18,44-210 98,-58 247-71,-3-62-1,-2 102-49,-3-14 13,3 27-21,0-1-1,0 1 0,0 0 0,0 0 1,-1 0-1,1 0 0,0 0 1,0 0-1,0 0 0,0 0 1,0 0-1,0 0 0,-1 0 0,1 0 1,0 0-1,0 0 0,0 0 1,0 0-1,0 0 0,0 0 0,-1 0 1,1 0-1,0 0 0,0 0 1,0 0-1,0 0 0,0 0 1,-1 0-1,1 0 0,0 0 0,0 0 1,0 0-1,0 0 0,0 0 1,0 0-1,0 0 0,-1 0 0,1 0 1,0 1-1,0-1 0,0 0 1,0 0-1,0 0 0,0 0 1,0 0-1,0 0 0,0 1 0,0-1 1,0 0-1,0 0 0,0 0 1,0 0-1,-1 0 0,1 0 0,0 1 1,0-1-1,0 0 0,0 0 1,1 0-1,-1 0 0,0 0 0,0 1 1,0-1-1,0 0 0,-5 12 4,5-12-4,-12 43-26,1 0 0,2 2 0,3-1-1,-2 54 1,6-54-27,3 0-1,1 0 1,9 48-1,40 126-104,-43-199 147,0 0-1,1-1 1,16 25-1,-24-42 12,-1 1-2,1 0 1,0-1 0,0 1 0,0-1-1,0 1 1,0-1 0,1 1 0,-1-1-1,0 0 1,1 0 0,-1 0 0,1 1-1,-1-1 1,1 0 0,-1-1 0,1 1-1,0 0 1,-1 0 0,1-1 0,0 1-1,0-1 1,-1 0 0,1 1 0,0-1-1,0 0 1,0 0 0,0 0 0,-1 0-1,1-1 1,0 1 0,0 0 0,0-1-1,-1 1 1,1-1 0,0 1 0,0-1 0,-1 0-1,1 0 1,-1 0 0,1 0 0,-1 0-1,1 0 1,1-2 0,3-3 2,1 0 0,-1 0 0,0 0 0,-1-1 0,1 0 0,-2 0 0,1-1 0,3-7 0,3-7 22,-1 0 0,-2-1 0,0 0 0,-1-1 0,-2 0 0,0 0 0,2-48 0,-7 70-13,0 0 1,0 0-1,0 0 0,0 0 0,-1 0 0,1 0 0,-1-1 0,1 1 1,-1 0-1,0 0 0,0 0 0,0 0 0,0 1 0,0-1 0,0 0 0,-2-2 1,2 4-6,1-1 0,-1 1 1,1 0-1,-1-1 0,1 1 1,0 0-1,-1 0 0,0 0 1,1-1-1,-1 1 0,1 0 1,-1 0-1,1 0 1,-1 0-1,1 0 0,-1 0 1,1 0-1,-1 0 0,1 0 1,-1 0-1,1 0 0,-1 0 1,1 1-1,-2-1 0,1 1-4,-1 0 0,1 0 0,0 0-1,-1 0 1,1 0 0,0 1-1,0-1 1,0 0 0,0 1 0,0-1-1,-2 3 1,0 3-3,-1 0 0,1 0 1,1 1-1,-1-1 0,1 1 0,0-1 1,1 1-1,0 0 0,0 0 0,1-1 0,0 1 1,0 0-1,3 13 0,-1-8 1,1 0 1,0-1-1,1 1 0,1-1 0,0 0 1,0 0-1,11 16 0,-12-22 1,1 0 0,0 0 0,0 0 0,0-1 0,0 0 0,1 0 0,0 0 0,0 0 0,0-1 0,9 4 0,-10-6 0,0 0 0,-1 0 0,1 0 0,0-1 0,0 1 0,0-1 0,0-1 0,0 1 0,0-1 0,0 0 0,0 0 0,0 0 0,0-1 0,0 1 0,0-1 0,6-2 0,11-5 15,-1 0 0,0-2-1,0 0 1,0-1 0,-2-1-1,27-21 1,-32 23-4,-11 8-9,0-1 0,1 1 0,-1-1-1,0 0 1,0 1 0,-1-1 0,5-5-1,-7 7-2,0 1 0,0 0 0,0 0-1,0 0 1,0 0 0,0 0 0,0 0-1,0-1 1,0 1 0,0 0 0,0 0-1,0 0 1,0 0 0,0 0 0,0 0-1,0 0 1,0-1 0,0 1 0,0 0-1,1 0 1,-1 0 0,0 0 0,0 0-1,0 0 1,0 0 0,0 0 0,0 0-1,0 0 1,1 0 0,-1-1 0,0 1-1,0 0 1,0 0 0,0 0 0,0 0-1,0 0 1,1 0 0,-1 0 0,0 0-1,0 0 1,0 0 0,0 0 0,0 0-1,1 0 1,-1 1 0,0-1 0,0 0-1,0 0 1,0 0 0,0 0 0,0 0-1,0 0 1,1 0 0,-1 0 0,0 0-1,0 0 1,0 0 0,0 1 0,0-1-1,0 0 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54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70 9040,'0'0'418,"10"-3"-167,34-6-20,0 1 0,1 2 0,60-1-1,33-4 475,-70 1-236,-33 4 288,63-3 1,-72 13-1993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56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0 139 4216,'0'0'11980,"12"3"-11794,-11-3-184,24 7 195,1-1 1,46 4 0,-60-9-119,0 1 1,0 0-1,0 1 1,0 0-1,0 1 1,12 6-1,0 1 234,40 26-1,-58-34-254,-1 1-1,1 1 1,-1-1-1,0 1 1,0 0-1,-1 0 1,1 0-1,-1 1 1,0-1-1,-1 1 1,1 0-1,-1 0 1,0 0-1,-1 1 1,4 12-1,2 9 111,-5-19-114,-1 0 0,1 0 1,-2 0-1,1 0 0,-1 0 0,0 1 1,-1-1-1,-1 14 0,-1-11 7,-1 0 0,0 0 0,0 0 0,-2 0 0,1 0 0,-1-1 0,-1 0 0,0 0 0,0-1 0,-1 1 0,-1-1 0,-15 15 0,11-9 41,10-14-78,0 1-1,0-1 0,0 1 0,0-1 1,0 0-1,0 0 0,-4 3 0,5-5-12,1 0 0,0 0 0,-1 1 0,1-1 0,-1 0 0,1 0-1,0 1 1,-1-1 0,1 0 0,0 1 0,-1-1 0,1 0 0,0 1-1,-1-1 1,1 0 0,0 1 0,0-1 0,0 1 0,-1-1 0,1 1-1,0-1 1,0 1 0,0-1 0,0 0 0,0 1 0,0-1 0,0 1 0,0-1-1,0 1 1,0-1 0,0 1 0,0-1 0,0 1 0,2-1 8,-1 0 0,0 1 0,0-2 0,1 1 0,-1 0 0,0 0 0,1 0 0,-1 0 0,0-1 0,1 1 0,-1-1 0,0 1 0,0-1 0,0 1 0,0-1 1,1 0-1,0 0 0,24-16 23,33-29 165,67-67 1,-94 78-35,0-1 0,36-58 1,-66 92-168,16-24 130,16-32 0,-29 50-106,-1 0-1,-1-1 1,0 0-1,0 1 1,-1-1-1,0 0 1,0 0-1,0-16 1,-2 20-19,-1 0 0,0 0 1,0 0-1,-1 0 0,1 0 1,-1 1-1,0-1 1,0 0-1,-1 1 0,0-1 1,1 1-1,-1 0 0,-1 0 1,1 0-1,-6-5 0,2 2 1,-1 0 0,0 1-1,-1-1 1,1 2-1,-1-1 1,-16-6-1,14 8-212,-1 1 0,1 1 0,-1 0 0,0 0-1,0 1 1,0 1 0,0 0 0,0 0 0,-22 5-1,24-4-974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6:59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1 273 5920,'0'0'5897,"14"-3"-5644,-5 1-204,1 1 3,0-1-1,0-1 0,-1 1 0,1-2 0,-1 1 0,0-1 0,0-1 0,13-8 1,-7 1 180,-1-1 1,-1 0-1,0-1 1,-1-1 0,0 0-1,-1 0 1,-1-1-1,14-29 1,-18 34 191,1 1 0,0 0 0,0 0 0,1 0 0,9-8 0,-16 17-407,-1 1 1,1 0-1,-1-1 1,0 1-1,1 0 1,-1 0-1,0-1 1,1 1-1,-1 0 1,1 0-1,-1 0 1,1 0-1,-1-1 1,1 1-1,-1 0 1,1 0-1,-1 0 1,1 0-1,-1 0 1,0 0-1,1 0 1,-1 0-1,1 1 1,-1-1-1,1 0 1,-1 0-1,1 0 1,-1 0-1,0 1 1,1-1-1,-1 0 1,1 0-1,-1 1 1,0-1-1,1 0 1,-1 1-1,0-1 1,1 0-1,-1 1 1,0-1-1,1 0 1,-1 1-1,0-1 1,0 1-1,0-1 1,1 1-1,-1-1 1,0 1-1,9 24 222,-3 12-64,-1 0 1,0 51 0,-5-75-132,0-1 1,-1 1-1,-1-1 1,0 0-1,-1 0 1,0 0-1,-1 0 1,-1 0-1,1-1 1,-2 1 0,-7 12-1,11-22-31,0 1 0,1 0 0,-1-1 0,0 1 0,-1-1 0,1 0 0,0 0 0,-1 0 0,1 0 0,-1 0 0,0 0 0,1-1 0,-1 1 0,0-1 0,0 0 0,0 1 0,0-1 0,0-1 0,0 1 0,0 0 0,-1-1 0,1 0 0,0 0 0,0 0 0,0 0 0,-1 0 0,1 0 0,0-1 0,0 0 0,0 0 0,0 0-1,0 0 1,0 0 0,0 0 0,-4-3 0,-5-3 35,0-1 0,1 0 0,-1-1 0,2 0 0,-1-1 0,-12-15 0,17 18-13,-10-13 203,16 20-233,0-1-1,0 1 1,0 0-1,-1 0 1,1-1 0,0 1-1,0 0 1,0 0 0,0-1-1,0 1 1,0 0-1,0 0 1,0-1 0,0 1-1,0 0 1,1 0-1,-1-1 1,0 1 0,0 0-1,0 0 1,0 0-1,0-1 1,0 1 0,0 0-1,1 0 1,-1 0-1,0-1 1,0 1 0,1 0-1,13-3 105,11 4-52,0 2 1,46 11-1,-7-2-4,-38-7-28,-1-2 0,0-1 0,1-1 0,0-1-1,-1-2 1,1 0 0,-1-2 0,38-10 0,-37 7 11,-13 3-14,1 0 0,-1-1 0,0 0 0,14-9-1,-24 12-13,1 0 0,-1-1 0,0 1 0,0-1 0,0 0 0,0 0 0,0 0 0,0 0 0,-1-1 0,0 1 0,1-1 0,-2 1-1,1-1 1,0 0 0,-1 0 0,1 0 0,-1 0 0,1-6 0,-1 2 3,0 0-1,-1 1 1,0-1 0,-1 0 0,0 1-1,-2-13 1,2 18-7,1 0 0,-1 0 0,0 0 0,0 0 0,0 0 0,0 0 0,0 0 0,0 1 0,0-1 0,0 0 0,-1 1 0,1-1 0,-2-1 0,1 3-2,1-1 1,0 0-1,0 1 1,0-1 0,-1 1-1,1-1 1,0 1-1,-1 0 1,1 0 0,0 0-1,-1-1 1,1 1 0,0 0-1,-1 1 1,1-1-1,0 0 1,-1 0 0,1 1-1,0-1 1,-1 0-1,1 1 1,-2 0 0,-1 2-2,0-1 1,1 0-1,-1 1 0,1 0 1,-1 0-1,1 0 1,0 0-1,0 0 1,1 1-1,-1-1 1,1 1-1,-1 0 0,1 0 1,0 0-1,1 0 1,-1 0-1,1 0 1,0 0-1,0 0 1,-1 9-1,0-3 2,1 0-1,1-1 1,0 1 0,0 0 0,1 0-1,0 0 1,0 0 0,5 13-1,-3-16-2,0 0-1,0 0 1,1 0-1,0-1 1,0 0 0,1 0-1,0 0 1,0 0-1,0-1 1,0 1-1,1-1 1,0-1-1,0 1 1,1-1-1,-1 0 1,1-1-1,7 4 1,-4-3-2,1 0 0,-1 0 0,1-1 0,0 0 0,0-1 0,0-1 0,0 0 0,0 0 0,1-1 0,20-2 0,-10-2-12,-1 0 1,0-2 0,0-1 0,0 0-1,24-14 1,-37 18 15,0-2 0,0 1-1,0-1 1,0-1 0,-1 1 0,0-1-1,0-1 1,-1 1 0,0-1 0,0 0-1,0 0 1,-1-1 0,0 0 0,7-16-1,-11 21 3,0 1 0,0-1-1,0 1 1,0-1-1,-1 1 1,1-1-1,-1 0 1,0 1 0,0-1-1,0 1 1,0-1-1,0 0 1,-1 1-1,1-1 1,-1 1 0,1-1-1,-1 1 1,0-1-1,0 1 1,0-1 0,-1 1-1,1 0 1,-2-3-1,0 3 5,1 0-1,-1 0 0,1 0 0,-1 0 1,1 1-1,-1 0 0,0-1 1,0 1-1,0 0 0,0 0 1,0 1-1,0-1 0,0 0 1,0 1-1,0 0 0,0 0 0,0 0 1,0 0-1,-4 1 0,2 0-1,0 0 0,0 0 0,0 0 0,0 1 0,0 0-1,1 0 1,-1 0 0,1 0 0,-1 1 0,1 0 0,0 0-1,0 0 1,0 0 0,0 1 0,-5 6 0,7-8-5,1 1 0,-1-1 1,0 0-1,1 1 1,-1 0-1,1-1 0,0 1 1,0 0-1,0 0 1,0 0-1,1 0 0,-1 0 1,1-1-1,0 1 0,0 0 1,0 0-1,0 0 1,0 0-1,0 0 0,1 0 1,0 0-1,-1 0 0,1 0 1,0 0-1,1-1 1,-1 1-1,0 0 0,3 3 1,1 1-2,-1 0 1,2 0-1,-1 0 0,1-1 1,0 0-1,0 0 1,1 0-1,-1-1 1,1 0-1,0 0 0,1-1 1,-1 0-1,1 0 1,0 0-1,0-1 0,0-1 1,1 1-1,-1-1 1,0-1-1,1 0 1,-1 0-1,1 0 0,0-1 1,14-2-1,179-40 94,-188 39-95,0-1 1,24-9-1,-15 5-2769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03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0 894 6520,'0'0'4998,"10"-7"-4778,25-21 189,-2-1 0,48-55 0,-78 81-384,64-86 854,-58 75-685,-1 0 0,0-1 0,-1 1 0,10-29 1,-13 29-52,19-57 532,-20 63-469,1 1 0,0-1 1,0 1-1,0 0 0,1 0 1,10-12-1,-14 19-194,-1 0-1,0 0 0,1 0 1,-1 0-1,0 0 1,1-1-1,-1 1 0,0 0 1,1 0-1,-1 0 0,0 0 1,1 0-1,-1 0 1,0 0-1,1 0 0,-1 0 1,0 0-1,0 0 1,1 0-1,-1 1 0,0-1 1,1 0-1,-1 0 1,0 0-1,1 0 0,-1 0 1,0 1-1,0-1 1,1 0-1,-1 0 0,0 0 1,0 1-1,1-1 1,-1 0-1,0 0 0,0 1 1,0-1-1,1 0 1,-1 1-1,0-1 0,11 19 109,-8-14-83,7 15 9,-1 2-1,0-1 1,-1 1 0,-2 1-1,0-1 1,-2 1 0,0 0-1,-1 0 1,-2 0 0,0 0-1,-4 38 1,2-56-27,0 0 0,0 0 0,0 0 0,-1-1 0,1 1 0,-1 0-1,0-1 1,-1 0 0,1 1 0,-1-1 0,-6 7 0,7-9-5,0 0 0,0 0 0,0 0 0,0-1 1,0 1-1,-1-1 0,1 0 0,0 0 0,-1 0 0,1 0 0,-1 0 0,0 0 0,1 0 0,-1-1 1,0 1-1,1-1 0,-1 0 0,0 0 0,0 0 0,1 0 0,-1-1 0,0 1 0,-2-1 0,-7-2 75,0 0-1,0-1 1,0 0-1,1 0 0,0-1 1,0-1-1,0 0 1,0 0-1,-16-14 0,27 20-77,0-1 0,-1 1-1,1 0 1,0 0-1,-1-1 1,1 1 0,0 0-1,-1 0 1,1-1-1,0 1 1,0 0 0,-1-1-1,1 1 1,0 0-1,0-1 1,-1 1 0,1-1-1,0 1 1,0 0 0,0-1-1,0 1 1,0-1-1,0 1 1,0-1 0,0 1-1,0 0 1,0-1-1,0 1 1,0-1 0,0 1-1,0 0 1,0-1-1,0 0 1,16-2 132,40 11-142,-33-4 46,5 0-25,0-2 1,0-1-1,0-1 0,1-2 0,-1 0 0,33-8 0,-7-1 8,-40 9-22,0-1 0,-1 0 0,1-1 0,-1 0 0,1-1 1,19-11-1,-29 14-7,12-7 3,-1-1-1,18-15 0,-28 20 0,0 0 1,-1 0-1,1 0 0,-1-1 0,0 1 1,-1-1-1,1 0 0,-1 0 0,3-8 1,-5 10 3,1 0 1,-1 0 0,0-1 0,0 1-1,0 0 1,0 0 0,-1-1 0,1 1-1,-1 0 1,0 0 0,-1-1 0,1 1-1,-1 0 1,0 0 0,0 0-1,0-1 1,0 1 0,-1 0 0,-2-5-1,3 9-5,1-1 0,-1 1 0,0-1 0,1 1-1,-1-1 1,0 1 0,1-1 0,-1 1 0,0 0 0,1 0-1,-1-1 1,0 1 0,0 0 0,1 0 0,-1 0 0,0 0-1,0-1 1,1 1 0,-1 1 0,0-1 0,0 0-1,1 0 1,-1 0 0,0 0 0,0 0 0,1 1 0,-1-1-1,0 0 1,0 0 0,1 1 0,-2 0 0,-22 16 32,21-14-20,-3 1-11,1 1-1,0 0 1,0 0-1,1 1 1,0 0-1,0-1 1,0 1 0,1 0-1,-1 1 1,1-1-1,1 1 1,-1-1-1,1 1 1,1 0 0,-1 0-1,1 0 1,0 0-1,1 14 1,0-13-12,0 0 1,1-1-1,1 1 0,-1 0 1,1 0-1,0-1 0,1 1 1,0-1-1,0 0 0,1 0 1,-1 0-1,2 0 1,-1-1-1,1 1 0,0-1 1,0 0-1,6 5 0,-6-8 4,-1 0-1,1 0 0,0 0 0,0-1 0,0 1 0,0-1 1,0 0-1,1-1 0,-1 1 0,1-1 0,-1 0 0,1-1 1,-1 1-1,1-1 0,-1 0 0,1 0 0,0-1 1,9-2-1,9-2 23,0-2 0,44-18 0,-41 15-18,-10 3 11,230-98 195,-172 79-42,-75 26-157,0 0-1,1 0 1,-1-1 0,0 1 0,0 0 0,1 0 0,-1 0 0,0 0 0,1 0 0,-1 0 0,0-1 0,0 1-1,0 0 1,1 0 0,-1 0 0,0-1 0,0 1 0,0 0 0,1 0 0,-1-1 0,0 1 0,0 0-1,0 0 1,0-1 0,0 1 0,0 0 0,1-1 0,-1 1 0,0 0 0,0-1 0,0 1 0,0 0-1,0 0 1,0-1 0,0 1 0,0 0 0,-1-1 0,1 1 0,0-1-2,0 1 1,-1 0-1,1 0 0,0 0 1,-1 0-1,1-1 0,0 1 1,-1 0-1,1 0 0,0 0 1,-1 0-1,1 0 0,0 0 1,-1 0-1,1 0 0,0 0 1,-1 0-1,1 0 0,-1 0 1,1 0-1,0 0 0,-1 0 1,1 1-1,0-1 0,-1 0 1,1 0-1,0 0 0,-1 0 1,1 1-1,0-1 0,0 0 1,-1 1-1,-58 34 221,38-23-152,-24 17 0,42-27-67,-1 0 1,1 1-1,0 0 1,-1 0 0,1 0-1,1 0 1,-1 0-1,0 1 1,1-1-1,0 1 1,-1 0 0,1 0-1,1 0 1,-1-1-1,1 2 1,-1-1-1,1 0 1,0 0 0,1 0-1,-1 1 1,1-1-1,0 0 1,0 0 0,0 1-1,0-1 1,1 0-1,0 0 1,0 1-1,2 6 1,0-4 5,0 0 1,1 0-1,0 0 1,0-1-1,0 0 1,0 0-1,1 0 1,7 7-1,-7-8-6,-4-4-4,0 0 0,0 0 0,0 1 0,0-1-1,0 0 1,0 0 0,0 0 0,0-1 0,1 1-1,-1 0 1,0 0 0,1-1 0,-1 1 0,2 0-1,39 3 121,-32-4-94,0-1 0,0 0 0,0 0 1,0-1-1,0-1 0,-1 0 1,14-6-1,4-3 55,30-21 0,-55 32-78,40-21 76,-26 14-51,-1 0 1,18-12-1,-20 9-9,0 0 1,-1-1-1,0-1 1,-1 1-1,-1-2 1,0 1-1,12-23 1,-7 8 2,-2-1 1,-1 0 0,10-35 0,-14 27 1,-1 1 0,-2-1-1,0-43 1,0 12 21,-4 25 7,-4-50-1,1 52-22,-6-24 127,3 70-141,-2 4-11,-1 27-14,1 0 1,-3 53-1,5-45-21,-2 117-28,5-58-10,5 69-13,-3-157 62,0 1 0,0-1 0,1 1 1,1-1-1,1 1 0,0-1 0,6 15 0,-9-29 21,1 0-1,-1 0 0,1 0 0,-1 0 1,1 0-1,-1 0 0,1 0 0,0 0 1,-1-1-1,1 1 0,0 0 0,0 0 0,0-1 1,0 1-1,-1 0 0,1-1 0,0 1 1,0-1-1,0 1 0,0-1 0,2 1 1,0-1 0,0 1 1,-1-1 0,1 0-1,-1 0 1,1 0-1,-1-1 1,1 1 0,-1-1-1,4 0 1,5-3 10,-1 0 0,1-1 0,12-8 0,-19 11-8,88-60 48,-10 5 11,-72 49-34,3-2 69,-12 11-98,-1-1 1,1 0-1,-1 0 1,1 1-1,-1-1 0,1 0 1,-1 1-1,1-1 1,-1 1-1,0-1 0,1 0 1,-1 1-1,0-1 1,1 1-1,-1-1 1,0 1-1,0-1 0,1 1 1,-1-1-1,0 1 1,0-1-1,0 1 0,0 0 1,0-1-1,0 1 1,1-1-1,-1 1 1,-1-1-1,1 1 0,0-1 1,0 1-1,0 0 1,6 108 18,-6-107-23,0-1 0,0 1 0,0 0 0,0 0 0,1 0 0,-1-1 0,1 1 0,-1 0 0,1 0 0,-1-1 0,1 1 0,0 0 0,0-1 0,0 1 0,0-1 0,0 1 0,0-1 0,0 0 0,1 1 0,-1-1 0,1 0 0,-1 0 0,0 0 0,1 0 0,0 0 0,-1 0 0,1 0 0,-1-1 0,1 1 0,0-1 0,0 1 0,-1-1 0,1 1 0,0-1 0,0 0 0,0 0 0,-1 0 0,1 0 0,0 0 0,0 0 0,2-1 0,7-2 3,0 0 0,0 0-1,0-2 1,0 1 0,-1-1 0,0-1 0,0 1-1,0-2 1,-1 1 0,0-2 0,0 1 0,0-1-1,-1 0 1,8-11 0,-1 5 45,-13 13-36,-1 0-1,1 0 1,-1 0 0,1 0 0,-1-1 0,1 1-1,-1 0 1,0-1 0,0 1 0,0-1-1,0 1 1,0-1 0,0 1 0,0-1-1,0 0 1,0-3 0,-1 5 7,-2 2-4,-1 1-1,1-1 0,0 1 1,-1 0-1,1 0 1,1 0-1,-1 0 0,0 0 1,-1 5-1,-1-1 0,2-3-16,0 0 0,0 0 0,1 0 0,-1 1 0,1-1 0,0 0 0,1 1 0,-1-1 0,1 0 0,-1 1 0,1-1 0,1 1-1,-1-1 1,1 0 0,-1 1 0,1-1 0,0 0 0,1 1 0,-1-1 0,1 0 0,2 5 0,-3-8 4,-1 0 0,0 0 0,1 0 0,-1 0 0,1 0 0,0 0 0,-1-1 0,1 1 0,0 0 0,-1 0 0,1 0 0,0 0 0,0-1 0,0 1 0,0 0 0,0-1 0,0 1 0,0-1 0,0 1 1,0-1-1,0 1 0,0-1 0,0 0 0,0 0 0,0 1 0,0-1 0,0 0 0,0 0 0,1 0 0,-1 0 0,0 0 0,0 0 0,0-1 0,0 1 0,0 0 0,0 0 0,0-1 0,0 1 0,2-2 0,-1 1 5,0 0 0,-1 0 0,1 0 0,-1 0 0,1-1 0,-1 1 0,1-1 1,-1 1-1,0-1 0,1 1 0,-1-1 0,0 0 0,0 0 0,0 0 0,-1 1 0,1-1 0,0 0 0,-1 0 0,1 0 0,-1 0 0,0 0 0,1-2 0,-1-5 9,-1 0 0,1 1 0,-1-1 0,-1 1-1,0-1 1,-3-8 0,4 12-9,-1 1 1,0 0-1,0 1 1,0-1-1,-1 0 1,1 0-1,-1 1 1,0 0-1,0-1 1,0 1-1,-1 0 1,1 0-1,-7-4 1,-4-3 68,14 10-73,0 0-1,0 0 1,0 0 0,0-1 0,-1 1 0,1 0-1,0 0 1,0 0 0,0 0 0,0-1-1,0 1 1,0 0 0,0 0 0,0 0-1,-1 0 1,1-1 0,0 1 0,0 0-1,0 0 1,0 0 0,0-1 0,0 1-1,0 0 1,0 0 0,0 0 0,0-1-1,0 1 1,0 0 0,0 0 0,1 0 0,-1-1-1,0 1 1,0 0 0,0 0 0,0 0-1,0 0 1,0-1 0,0 1 0,0 0-1,1 0 1,-1 0 0,0 0 0,0 0-1,0-1 1,0 1 0,1 0 0,-1 0-1,0 0 1,0 0 0,0 0 0,0 0-1,1 0 1,-1 0 0,0 0 0,0 0 0,0 0-1,1 0 1,-1 0 0,0 0 0,69-19 4,65-14-76,-117 30 67,-4 1-2,-1 0 0,1 0 0,0 1 0,0 1 0,19 1 0,-29 0 6,-1-1-1,1 1 0,0-1 0,-1 1 1,1 0-1,-1 0 0,1 0 1,-1 1-1,0-1 0,1 0 0,-1 1 1,0 0-1,0-1 0,0 1 0,0 0 1,0 0-1,-1 0 0,1 0 0,0 1 1,-1-1-1,0 0 0,1 1 1,-1-1-1,0 0 0,0 1 0,-1 0 1,1-1-1,0 1 0,-1-1 0,0 1 1,1 0-1,-1 3 0,0 1 5,-1-1 0,1 1 0,-1-1 0,0 0 0,-1 0 0,1 1 0,-1-1 0,-1 0 0,1 0 0,-5 7 0,-9 23 16,17-36-17,-1 0 0,0 0 0,0 0 0,0 0-1,0 0 1,0 0 0,0 0 0,0 0 0,0 0-1,0 0 1,0 0 0,0 0 0,0 0 0,0 0-1,0 0 1,1 0 0,-1 0 0,0 0 0,0 0-1,0 0 1,0 0 0,0 0 0,0 0 0,0 0-1,0 0 1,0 0 0,0 0 0,0 0 0,0 0 0,0 0-1,1 0 1,-1 0 0,0 0 0,0 0 0,0 0-1,0 0 1,0 0 0,0 0 0,0 0 0,0 1-1,0-1 1,0 0 0,0 0 0,0 0 0,0 0-1,0 0 1,0 0 0,0 0 0,0 0 0,0 0 0,0 0-1,0 0 1,0 0 0,0 0 0,0 1 0,0-1-1,0 0 1,0 0 0,0 0 0,0 0 0,0 0-1,0 0 1,0 0 0,0 0 0,0 0 0,0 0-1,0 0 1,0 0 0,10-6 86,22-18-71,-7 5 32,-14 12-21,0 2 1,1-1-1,14-4 0,-24 10-24,-1-1-1,0 1 0,0 0 1,1 0-1,-1 0 1,0 0-1,0 0 0,1 0 1,-1 0-1,0 0 1,1 0-1,-1 1 0,0-1 1,0 1-1,0-1 0,0 1 1,1-1-1,-1 1 1,0-1-1,0 1 0,0 0 1,0 0-1,0 0 1,1 1-1,21 29 37,-8-10-33,-11-17-7,0 0 1,0 0 0,0 0-1,0-1 1,0 0-1,1 0 1,8 4 0,-11-6-2,1-1 1,-1 1-1,1-1 0,0 0 1,-1 0-1,1 0 1,-1 0-1,1 0 1,0 0-1,-1-1 1,1 1-1,-1-1 1,1 0-1,-1 0 1,1 0-1,-1 0 1,5-3-1,17-11 40,-1 0-1,-1-2 1,0-1-1,-2 0 1,37-43 0,-55 59-24,1-2 9,1 0 0,0 0 1,0 0-1,0 1 0,0-1 1,7-3-1,-10 7-25,-1 0 0,0 0 0,1 0 1,-1 0-1,0 0 0,1 0 0,-1 0 0,0 0 1,0 1-1,1-1 0,-1 0 0,0 0 0,1 1 1,-1-1-1,0 0 0,0 0 0,0 1 0,1-1 1,-1 0-1,0 0 0,0 1 0,0-1 0,1 0 0,-1 1 1,0-1-1,0 0 0,0 1 0,0-1 0,0 0 1,0 1-1,0-1 0,0 0 0,0 1 0,0-1 1,0 0-1,0 1 0,1 18 2,-1-16-2,0 14 0,-1-1 0,-1 1 0,-1-1 0,0 1 0,-1-1 0,0 0 0,-2 0 0,-9 19 0,14-32 4,-1 0-1,0 1 1,0-1-1,-1-1 1,1 1-1,0 0 1,-1-1-1,0 1 1,0-1-1,1 0 1,-1 1-1,-1-1 0,1-1 1,0 1-1,0 0 1,-1-1-1,-3 1 1,7-2-3,0 1 1,-1-1-1,1 0 1,0 0-1,0 0 1,0 0-1,-1 0 1,1 0-1,0 0 0,0 0 1,0 0-1,-1 0 1,1 1-1,0-1 1,0 0-1,0 0 1,-1 0-1,1 0 0,0-1 1,0 1-1,0 0 1,-1 0-1,1 0 1,0 0-1,0 0 1,0 0-1,-1 0 1,1 0-1,0 0 0,0 0 1,0-1-1,0 1 1,-1 0-1,1 0 1,0 0-1,0 0 1,0-1-1,2-8 77,10-9 10,-3 10-80,-1 1 1,1 0-1,0 0 0,0 1 0,1 0 0,0 1 0,0 0 1,1 0-1,-1 1 0,1 0 0,0 1 0,0 0 1,0 1-1,18-1 0,-28 2-8,1 1 0,-1 0 0,1 0 0,0-1 0,-1 1 0,1 0 0,-1 0 0,1 0-1,0 1 1,-1-1 0,1 0 0,0 1 0,-1-1 0,1 1 0,-1-1 0,1 1 0,-1 0 0,1-1 0,-1 1 0,0 0 0,1 0 0,-1 0 0,0 0 0,0 0 0,0 1 0,0-1 0,0 0 0,0 0 0,0 1 0,0-1-1,0 1 1,0-1 0,-1 1 0,1-1 0,-1 1 0,1-1 0,-1 1 0,1 2 0,-1 0-18,0 0-1,0 0 1,0 0-1,-1 0 1,1 1-1,-1-1 1,0 0-1,0 0 1,-1 0 0,1 0-1,-1-1 1,0 1-1,0 0 1,-3 4-1,-6 5-231,0-1 1,-16 15-1,9-12-2726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03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12360,'0'0'1880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04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0 114 8536,'0'0'1016,"79"-65"-632,-19 45 0,7 4-72,1 8 16,15 4-32,1 14 8,9 8-56,-2 12 8,-7 11-48,-11-7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05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35 193 4720,'0'0'10178,"1"-11"-9900,4-34-12,-4 43-232,-1-1 0,1 1-1,0-1 1,0 1 0,0-1 0,0 1-1,0 0 1,1-1 0,-1 1 0,1 0-1,0 0 1,-1 0 0,1 0 0,0 0-1,0 1 1,0-1 0,3-2 0,3-2 61,5-4 39,0 0 0,1 0-1,0 1 1,1 1 0,-1 0 0,26-8 0,-28 12-76,0 0 0,0 1 0,0 0 0,1 1 1,-1 1-1,1 0 0,-1 0 0,1 1 0,13 2 0,-23-1-36,0-1-1,0 1 0,-1 0 0,1 0 0,0 0 0,0 0 0,0 0 0,-1 1 0,1 0 0,0-1 0,-1 1 0,0 0 0,1 0 0,-1 0 0,0 0 0,0 1 0,0-1 0,0 1 1,-1-1-1,1 1 0,-1-1 0,1 1 0,-1 0 0,0 0 0,0 0 0,0 0 0,0 0 0,0 5 0,0 0 13,0-1 0,-1 0 0,0 1-1,-1-1 1,1 1 0,-1-1 0,-1 1 0,1-1-1,-1 0 1,-5 13 0,-2-5 1,0-1 0,-1 0 1,-1 0-1,0-1 0,0 0 0,-1-1 0,-20 15 0,-2 5 36,-97 85 525,130-115-576,-10 10 461,11-11-464,0 0 1,0 0-1,1 0 0,-1-1 0,0 1 1,1 0-1,-1 0 0,1 0 1,-1-1-1,1 1 0,-1 0 0,1 0 1,-1-1-1,1 1 0,0-1 1,-1 1-1,1-1 0,0 1 0,1 0 1,99 69 411,-89-61-400,1-1 0,14 5 0,-18-9-15,0 1 1,0 0 0,0 0 0,-1 1 0,0 0 0,0 0 0,9 10-1,-15-13-2,0-1 0,0 1 0,-1 0-1,1 0 1,-1 0 0,0 0 0,2 6-1,-3-7-8,1-1-1,-1 0 0,0 0 0,0 0 0,0 0 1,0 1-1,0-1 0,0 0 0,0 0 0,0 0 1,0 0-1,0 1 0,-1-1 0,1 0 1,0 0-1,-1 0 0,1 0 0,-1 0 0,0 0 1,1 0-1,-1 0 0,0 0 0,1 0 0,-3 1 1,-5 5 3,2-2-3,0 0 1,-1 0 0,0-1-1,0 0 1,0 0 0,0 0 0,-1-1-1,1 0 1,-1 0 0,-10 1-1,-12 0 111,-1-1-1,0-1 0,0-2 1,0-1-1,-51-9 0,66 8 148,14 2-102,4 0-11,31 6-108,102 9-566,-88-11-2361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05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11448,'0'0'2930,"-5"10"-2482,-16 30 6,20-40-412,1 1 1,-1 0 0,1-1 0,0 1 0,-1-1 0,1 1 0,0 0 0,0-1-1,0 1 1,-1 0 0,1-1 0,0 1 0,0 0 0,0-1 0,0 1 0,0 0-1,0 0 1,0-1 0,1 1 0,-1 0 0,0-1 0,0 1 0,0 0 0,1-1-1,-1 1 1,0-1 0,1 1 0,-1 0 0,1-1 0,-1 1 0,0-1 0,1 1-1,-1-1 1,1 1 0,-1-1 0,1 1 0,0-1 0,-1 0 0,2 1 0,20 5 474,-20-6-471,1 0-165,0 0-1,-1 0 0,1 0 1,-1 0-1,1-1 1,0 1-1,-1-1 1,1 0-1,-1 0 0,0 0 1,1 0-1,-1 0 1,0-1-1,4-2 1,-5 4-58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06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0 106 6128,'0'0'1526,"6"-10"-910,-1 0-434,-4 6-117,1 0 0,0 0 0,0 1 0,0-1 0,1 1 0,-1 0 0,1 0 0,-1 0 0,1 0 0,0 0 0,0 0 0,1 1 0,-1-1 0,1 1 0,5-3 0,-1 0 86,0 1 0,-1 0 0,1 0 0,1 1 0,-1 0 1,0 0-1,1 1 0,-1 0 0,1 1 0,0 0 0,0 0 0,-1 1 1,19 1-1,-18 1-40,1 0 1,-1 1 0,1 0-1,-1 0 1,0 1-1,0 0 1,0 1 0,-1 0-1,0 0 1,0 1 0,0 0-1,0 0 1,9 11 0,-13-12-48,0-1 1,-1 1 0,0 0-1,0 0 1,0 0 0,0 0-1,-1 1 1,0-1 0,0 1-1,0 0 1,-1-1 0,0 1-1,0 0 1,-1 0 0,1 0-1,-1-1 1,0 1 0,-1 0-1,1 0 1,-1 0 0,0 0 0,-1-1-1,0 1 1,-2 6 0,-1-2 39,0-1 1,-1 1 0,0-1 0,-1 0-1,0 0 1,-14 14 0,-7 7 474,28-29-547,-1 0 1,0 0-1,0 0 1,1 1-1,-1-1 1,0 0-1,1 0 1,0 1 0,-1-1-1,1 0 1,0 1-1,-1-1 1,1 0-1,0 1 1,0-1 0,0 0-1,0 1 1,0-1-1,0 0 1,1 1-1,-1-1 1,0 0 0,1 1-1,-1-1 1,1 0-1,-1 0 1,1 0-1,0 1 1,0-1-1,-1 0 1,1 0 0,0 0-1,1 1 1,5 5 20,-1-1 1,1 0-1,0-1 1,8 6-1,-7-6 31,174 114 708,-141-93-615,-37-24-138,-1 0-1,1 1 1,-1 0-1,0-1 0,0 1 1,0 1-1,5 6 0,-7-9-23,0 0-1,-1 0 0,1 0 0,-1 0 1,0 0-1,1 0 0,-1 0 0,0 0 1,1 0-1,-1 0 0,0 1 0,0-1 1,0 0-1,0 0 0,0 0 0,0 0 1,-1 0-1,1 1 0,0-1 0,-1 0 1,1 0-1,0 0 0,-1 0 0,1 0 1,-1 0-1,0 0 0,1 0 0,-1 0 1,0 0-1,1 0 0,-1-1 0,0 1 1,0 0-1,0 0 0,-1 0 0,-6 5 27,1-1 0,-1-1 0,0 1 0,-1-1 0,1-1 0,-1 0 0,1 0 0,-16 3 0,-7-1 94,-36 2 0,43-5-50,-130 2 525,127-4-458,26 0-147,0-1 0,1 1 1,-1 0-1,0 0 1,0 0-1,1 1 0,-1-1 1,0 0-1,1 0 0,-1 0 1,0 0-1,1 1 1,-1-1-1,0 0 0,1 1 1,-1-1-1,1 0 0,-1 1 1,0-1-1,1 1 1,-1-1-1,1 1 0,-1-1 1,1 1-1,0-1 0,-1 1 1,1-1-1,-1 1 1,1 0-1,0-1 0,0 1 1,-1 0-1,1-1 0,0 2 1,3 21-2974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8640,'0'0'2552,"37"-75"-2272,5 51-80,-6-6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10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12552,'0'0'1064,"63"-4"-1048,-15 8 8,10 4-32,-3 4 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07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0 178 7024,'0'0'2454,"3"-9"-2095,9-31 18,-6 18 4364,7 19-3530,-9 1-1078,0-1 1,-1 1-1,0-1 0,1 0 0,-1 0 1,0 0-1,0 0 0,-1-1 0,1 1 0,3-8 1,-4 9-79,-1-1-1,0 1 1,0 0 0,0-1 0,0 1 0,0 0 0,-1-1 0,1 1-1,-1-1 1,1 1 0,-1-1 0,0 0 0,0 1 0,0-1 0,0 1 0,-1-1-1,1 1 1,-2-6 0,1 7-7,0 0 0,-1 0 0,1 0 0,0 0 0,-1 0 1,1 1-1,0-1 0,-1 0 0,1 0 0,-1 1 0,0-1 0,1 1 0,-1 0 0,1-1 0,-1 1 0,0 0 0,1 0 0,-3 0 0,1 0 22,-1 0 0,1 0 0,0 0 0,0 0-1,0 1 1,-1 0 0,1-1 0,-3 2-1,5-2-54,1 0-1,0 1 0,0-1 0,0 0 1,0 0-1,0 0 0,-1 0 0,1 0 0,0 1 1,0-1-1,0 0 0,0 0 0,0 0 1,0 0-1,0 1 0,0-1 0,0 0 0,-1 0 1,1 0-1,0 1 0,0-1 0,0 0 1,0 0-1,0 0 0,0 0 0,0 1 1,0-1-1,0 0 0,0 0 0,1 0 0,-1 1 1,0-1-1,0 0 0,0 0 0,0 0 1,0 0-1,0 1 0,0-1 0,0 0 1,0 0-1,1 0 0,-1 0 0,0 1 0,0-1 1,0 0-1,13 10 263,16 5-126,11 0-313,53 14 1,-69-22-1916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12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 3808,'0'0'16775,"8"-10"-16605,24-33-28,-29 39-77,0 0-1,0 0 1,1 0-1,-1 0 1,1 1-1,0 0 1,8-6-1,-6 5 88,-6 4-145,1 0 0,-1 0 0,0 0-1,0 0 1,0 0 0,1 0 0,-1 0-1,0 0 1,0 0 0,0 1 0,1-1-1,-1 0 1,0 0 0,0 0-1,0 0 1,1 0 0,-1 0 0,0 0-1,0 0 1,0 0 0,0 1 0,0-1-1,1 0 1,-1 0 0,0 0 0,0 0-1,0 1 1,0-1 0,0 0 0,0 0-1,0 0 1,0 1 0,1-1 0,-1 0-1,0 0 1,0 0 0,0 1 0,0-1-1,0 0 1,0 0 0,0 0 0,0 1-1,0-1 1,0 0 0,0 0 0,-1 0-1,1 1 1,0-1 0,0 0 0,0 0-1,0 0 1,0 0 0,0 1 0,0-1-1,0 0 1,-1 0 0,1 0-1,0 0 1,0 0 0,0 1 0,0-1-1,0 0 1,-1 0 0,1 0 0,0 0-1,0 0 1,0 0 0,-1 0 0,-5 5 96,0-1 0,0 1 1,0 0-1,-9 12 1,0-2 212,15-14-315,0-1 1,0 0-1,0 0 1,-1 0-1,1 0 1,0 1-1,0-1 1,0 0-1,-1 0 0,1 0 1,0 1-1,0-1 1,0 0-1,0 0 1,0 1-1,0-1 1,-1 0-1,1 0 0,0 1 1,0-1-1,0 0 1,0 1-1,0-1 1,0 0-1,0 0 1,0 1-1,0-1 0,0 0 1,0 0-1,0 1 1,0-1-1,1 0 1,-1 0-1,0 1 1,9 3 430,10-2-3538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13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0 111 7936,'0'0'8106,"2"-13"-7830,9-40-12,-10 51-244,0 0-1,-1 0 0,1 0 1,0 0-1,0 0 1,0 1-1,0-1 1,0 1-1,1-1 1,-1 0-1,1 1 0,-1 0 1,1-1-1,-1 1 1,1 0-1,0 0 1,-1 0-1,4-2 1,0 2 29,0 0 0,0 0 0,0 0 0,-1 0 0,9 0 0,-4 1 26,0-1-12,19-3 150,0 2 0,1 1 0,-1 1 0,0 2 0,38 6 0,-62-7-180,-1 0-1,1 0 0,0 0 1,-1 0-1,1 1 1,-1-1-1,1 1 0,-1 0 1,0 0-1,0 1 1,0-1-1,0 1 1,0-1-1,0 1 0,-1 0 1,1 0-1,-1 0 1,0 0-1,0 0 1,0 1-1,0-1 0,-1 1 1,1-1-1,-1 1 1,0 0-1,0 0 1,0-1-1,-1 1 0,1 0 1,-1 0-1,0 0 1,0 0-1,-1 6 0,0 0 12,-1 1-1,0-1 1,0 0-1,-1 0 1,-1 0-1,0 0 1,0-1-1,-1 1 1,0-1-1,0 0 1,-10 11-1,1-5 28,-1 0 0,0-1 0,-1-1 0,-21 14 0,15-12 70,22-15-128,-1 1 1,0-1-1,1 1 0,-1-1 1,0 1-1,1-1 0,-1 1 1,1-1-1,-1 1 1,1 0-1,-1-1 0,1 1 1,-1 0-1,1 0 0,0-1 1,-1 1-1,1 0 0,0 0 1,0 0-1,-1-1 0,1 1 1,0 0-1,0 0 0,0 0 1,0 0-1,0-1 0,0 1 1,1 0-1,-1 0 1,0 0-1,0-1 0,0 1 1,1 0-1,-1 0 0,0 0 1,1-1-1,-1 1 0,1 1 1,3 2 8,-1 0 0,1 0 0,0-1 0,0 1 0,4 3 0,0-1 5,39 30 76,66 39 0,-6-4-8,-103-69-87,0 1 0,-1 0 0,1 0 0,-1 1 0,0-1 0,0 1 0,0-1 0,4 7 1,-7-8-4,1-1 0,0 1 1,-1-1-1,1 0 1,-1 1-1,0-1 0,1 1 1,-1-1-1,0 1 1,0-1-1,0 1 0,0-1 1,0 1-1,0-1 1,-1 1-1,1-1 0,0 1 1,-1-1-1,1 0 1,-1 1-1,1-1 1,-1 0-1,0 1 0,0-1 1,0 0-1,1 0 1,-1 1-1,0-1 0,0 0 1,-1 0-1,-1 1 1,-9 8 22,0-2 1,-1 1 0,0-2 0,0 1 0,-1-2-1,0 0 1,0-1 0,-1 0 0,1-1 0,-1 0-1,-21 1 1,0-2 66,-1-1-1,0-2 1,-55-6 0,0-11 201,92 17-298,0-1 0,0 1 0,0 0 1,0 0-1,0 0 0,0 0 0,0 0 1,-1 0-1,1 0 0,0 0 0,0 0 1,0 0-1,0 0 0,0 0 1,0 0-1,-1 0 0,1 0 0,0 0 1,0 0-1,0 0 0,0 0 0,0 0 1,-1 0-1,1 0 0,0 0 0,0 0 1,0 0-1,0 0 0,0 0 0,0 0 1,0 1-1,-1-1 0,1 0 0,0 0 1,0 0-1,0 0 0,0 0 1,0 0-1,0 0 0,0 0 0,0 1 1,0-1-1,0 0 0,0 0 0,0 0 1,-1 0-1,1 0 0,0 0 0,0 1 1,0-1-1,0 0 0,0 0 0,0 0 1,0 0-1,0 0 0,0 1 0,8 7 173,12 9-1971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15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255 902 5320,'0'0'6273,"-4"-11"-5801,-42-148 1114,24 81-795,-29-153 1269,35 148-1392,11 46-155,-2-41 1,-5-34 1059,11 106-1409,0-1-1,0 1 1,1-1-1,0 0 0,0 1 1,0-1-1,1 0 1,0 1-1,1-1 1,-1 1-1,1-1 1,3-6-1,-3 12-140,-1-1 1,0 0-1,1 1 0,-1-1 0,1 1 0,-1 0 0,1-1 0,0 1 1,0 0-1,-1 0 0,1 0 0,0 0 0,0 1 0,0-1 0,0 0 1,0 1-1,0 0 0,0-1 0,0 1 0,0 0 0,0 0 0,1 0 0,-1 0 1,2 1-1,10 0 44,-1 0-1,20 6 1,-23-4-27,5 1-23,-1 1-1,1 0 1,-1 1 0,-1 1-1,1 0 1,-1 1-1,-1 0 1,1 1 0,-1 1-1,-1 0 1,0 1 0,13 15-1,1 4-7,-2 1 0,-1 1 0,29 57 0,-48-85-7,-2 0-1,1 0 1,0 0-1,-1 0 1,1 0 0,-1 0-1,0 0 1,-1 0-1,1 0 1,-1 0-1,0 0 1,0 1 0,0-1-1,0 0 1,-1 0-1,0 0 1,-2 8 0,1-7 5,0 0 0,-1 0 0,0-1 0,0 1 0,-1-1 0,1 0 0,-1 1 0,0-2 0,0 1 0,0 0 0,0-1 0,-5 3 0,-9 4 18,1 0 1,-1-2-1,-1 0 0,0-1 0,0-1 0,-25 4 0,13-3 41,-1 0-1,1 3 1,0 0-1,-35 18 1,57-23-30,0 0-1,0 0 1,1 0 0,0 1-1,0 1 1,0 0 0,1 0 0,0 0-1,0 1 1,1 0 0,0 0-1,0 0 1,1 1 0,0 0-1,1 0 1,0 0 0,-5 17 0,6-16-15,1 0-1,0 0 1,0 1 0,1-1 0,1 1 0,0-1 0,0 0 0,1 1 0,0-1 0,1 1 0,0-1-1,1 0 1,0 0 0,0 0 0,1-1 0,1 1 0,-1-1 0,2 0 0,-1 0 0,1 0 0,0-1-1,1 0 1,0 0 0,0-1 0,1 1 0,0-2 0,0 1 0,1-1 0,0-1 0,17 9 0,-19-11-8,1 0 0,0-1 0,-1 0 0,1 0 0,0-1 0,1 0 0,-1 0 0,0-1 0,0 0 0,0-1 1,0 0-1,0 0 0,0-1 0,0 0 0,0 0 0,13-6 0,7-5 38,1-1 0,48-33-1,-72 43-47,26-18 53,-1-3 0,-1 0 0,38-45 0,-14 14 109,-52 56-159,-1 0-1,1 0 0,-1 0 1,0-1-1,1 1 1,-1 0-1,1 0 0,-1 0 1,1 0-1,-1 0 1,0 0-1,1 0 0,-1 0 1,1 0-1,-1 0 0,1 0 1,-1 1-1,0-1 1,1 0-1,-1 0 0,1 0 1,-1 0-1,0 1 1,1-1-1,-1 0 0,0 0 1,1 1-1,-1-1 1,0 0-1,1 1 0,-1-1 1,0 0-1,0 1 0,1-1 1,-1 0-1,0 1 1,0-1-1,0 1 0,0-1 1,1 1-1,-1-1 1,0 1-1,9 20 29,-4-5-13,47 137 108,-42-133-87,1 0-1,21 28 1,-22-35-44,0 1 0,-1 1 0,-1 0 0,0 0 0,5 17 1,-7-14-3319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19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1 175 5416,'0'0'7449,"10"-11"-7148,-4 4-253,6-6 60,1 1 0,0 0 0,1 0 0,19-11 0,-7 6 210,45-22 0,-59 34-228,0 0 1,1 1-1,-1 1 1,1 0-1,0 0 1,22-1 0,-20 3-3,0 1 1,1 0 0,-1 1 0,0 1 0,0 0 0,0 1 0,0 1 0,0 0 0,-1 1-1,1 0 1,13 8 0,-26-11-68,1 0 0,-1 0 0,1 0 0,-1 0 0,0 0 0,1 0 0,-1 0 0,0 1 0,-1-1 0,1 1 0,0 0-1,-1 0 1,1-1 0,-1 1 0,0 0 0,0 0 0,0 0 0,0 0 0,-1 0 0,1 0 0,-1 0 0,0 1 0,0-1 0,0 0 0,0 0 0,0 0 0,-1 0 0,0 0-1,1 0 1,-3 4 0,0 4 21,-1-1-1,-1 1 0,0-1 1,0-1-1,-1 1 0,0-1 1,-10 13-1,-9 3 72,0-1 0,-1-1 1,-40 27-1,8-6 163,56-43-230,0 1-1,0 0 1,-1 0-1,1 0 1,1 0-1,-1 0 1,0 1-1,0-1 1,1 1-1,0-1 1,-1 1-1,0 2 1,2-3-28,-1-1 1,1 0-1,0 1 0,0-1 1,0 0-1,0 1 0,0-1 1,1 0-1,-1 1 0,0-1 1,1 0-1,-1 0 1,1 1-1,-1-1 0,1 0 1,-1 0-1,1 0 0,0 0 1,0 0-1,-1 0 1,1 0-1,0 0 0,0 0 1,0 0-1,0 0 0,0 0 1,0-1-1,3 2 0,21 13 110,1-2-1,1 0 0,29 9 0,-1-1-5,11 8 180,91 54 0,-154-81-287,11 9 283,-14-10-290,1-1 1,-1 1-1,0-1 0,0 0 1,0 1-1,0-1 0,0 1 1,0-1-1,0 1 1,0-1-1,0 1 0,0-1 1,0 1-1,0-1 1,0 1-1,-1-1 0,1 0 1,0 1-1,0-1 1,0 1-1,-1-1 0,1 1 1,0-1-1,0 0 1,-1 1-1,1-1 0,0 0 1,-1 1-1,1-1 1,0 0-1,-1 0 0,1 1 1,-1-1-1,1 0 1,0 0-1,-1 0 0,1 1 1,-1-1-1,1 0 1,-1 0-1,0 0 0,-24 12 109,-1-2 0,0-1-1,-1 0 1,-35 5 0,-114 9 262,54-9 25,85-14-166,17-1-8,71-5-321,16 10-465,-45-3-2025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19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12160,'0'0'3778,"7"11"-3632,22 32-2,-27-41-153,-1 0 0,1 0 1,0 0-1,0 0 1,0-1-1,-1 1 1,1-1-1,1 1 1,-1-1-1,0 0 1,0 0-1,0 0 0,1 0 1,-1 0-1,0 0 1,1-1-1,3 1 1,1 1-1765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20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45 192 8640,'0'0'1213,"-7"-11"-921,-21-34 9,26 43-243,1 0 0,0 0 0,0 0-1,0 0 1,0 0 0,1 0 0,-1 0-1,1 0 1,-1 0 0,1 0-1,-1 0 1,1 0 0,0-1 0,0 1-1,0 0 1,0 0 0,1 0 0,-1 0-1,1 0 1,-1-1 0,1 1 0,0 0-1,-1 0 1,1 0 0,0 0 0,0 1-1,3-4 1,0 1 43,0-1 0,1 1 1,0 0-1,0 1 0,0-1 0,1 1 1,6-3-1,1-1 84,-5 2-60,2 0 1,-1 1-1,0 0 0,1 0 0,0 1 0,0 0 0,0 0 1,0 1-1,13 0 0,-17 2-65,0 0-1,0 0 1,0 1 0,0 0-1,0 0 1,-1 1-1,1-1 1,0 1 0,-1 1-1,1-1 1,-1 1 0,0 0-1,0 0 1,0 0 0,0 1-1,-1-1 1,7 7 0,-8-6-7,0 0 0,1 0 0,-2 0 1,1 1-1,0-1 0,-1 1 1,0-1-1,0 1 0,0 0 1,-1 0-1,0 0 0,1 0 1,-2 0-1,1 0 0,-1 0 0,1 0 1,-2 0-1,1 0 0,0 1 1,-1-1-1,0 0 0,0 0 1,-1 0-1,1-1 0,-3 6 1,-2 5 76,-1-1 0,0 1 0,-1-1 0,-1-1 0,0 0-1,-18 20 1,0-5 122,-15 19 514,41-46-750,0 0 0,1 1 1,-1-1-1,0 0 0,1 1 0,-1-1 1,1 1-1,0-1 0,-1 1 1,1-1-1,0 1 0,0-1 0,0 1 1,0-1-1,0 1 0,1-1 1,-1 1-1,0-1 0,1 1 0,-1-1 1,1 1-1,-1-1 0,1 0 0,-1 1 1,1-1-1,0 0 0,0 1 1,0-1-1,0 0 0,0 0 0,0 0 1,0 0-1,0 0 0,2 1 1,6 6 36,0-2 1,0 1 0,15 7 0,-22-13-53,103 46 210,-75-35-54,-1 0 1,47 29-1,-76-41-150,1 0 0,-1 0 0,1 1 0,-1-1-1,0 0 1,1 1 0,-1-1 0,0 0 0,1 1 0,-1-1 0,0 1-1,0-1 1,1 0 0,-1 1 0,0-1 0,0 1 0,0-1 0,1 1 0,-1-1-1,0 1 1,0-1 0,0 1 0,0-1 0,0 1 0,0-1 0,0 1 0,0-1-1,0 0 1,0 1 0,0-1 0,-1 1 0,1-1 0,0 1 0,0-1-1,0 1 1,-1-1 0,1 1 0,0-1 0,0 0 0,-1 1 0,1-1 0,0 0-1,-1 1 1,1-1 0,-1 1 0,-21 14 136,3-6-71,-1-1 1,0-2-1,-27 6 1,15-3 2,-36 5 73,50-11-94,1 0 0,0 1-1,0 1 1,0 0 0,0 1 0,1 1 0,-19 11 0,35-18-54,0 0 1,0 0 0,-1 0-1,1 1 1,0-1-1,0 0 1,0 0 0,0 1-1,-1-1 1,1 0-1,0 0 1,0 0 0,0 1-1,0-1 1,0 0 0,0 0-1,0 1 1,0-1-1,0 0 1,0 1 0,0-1-1,0 0 1,0 0-1,0 1 1,0-1 0,0 0-1,0 0 1,0 1 0,0-1-1,0 0 1,0 0-1,0 1 1,0-1 0,0 0-1,1 0 1,-1 1-1,0-1 1,0 0 0,0 0-1,0 0 1,1 1 0,-1-1-1,0 0 1,0 0-1,1 0 1,-1 0 0,0 0-1,0 1 1,1-1-1,-1 0 1,0 0 0,0 0-1,1 0 1,-1 0 0,0 0-1,0 0 1,1 0-1,-1 0 1,26 9-118,-16-5 74,70 23-3003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20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 10248,'0'0'9743,"8"-10"-9528,-3 1-96,11-13-171,-16 22 88,0-1 1,0 1-1,0-1 0,1 1 1,-1-1-1,0 1 1,1 0-1,-1-1 0,0 1 1,1 0-1,-1-1 1,1 1-1,-1 0 0,0-1 1,1 1-1,-1 0 1,1 0-1,-1-1 1,1 1-1,-1 0 0,1 0 1,-1 0-1,1 0 1,-1 0-1,1 0 0,-1 0 1,1 0-1,0 0 1,3 3 42,1-1 0,-1 1 0,1-1 0,-1 0 0,1 0 0,0 0 0,0-1 0,0 1 0,9 0 0,43 1-2077,-51-3 1012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21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0 8032,'0'0'3344,"-3"10"-2907,-6 30 15,2 1 0,2 0 0,-1 63 0,13 135 1386,0-94-323,-8-112-340,-4 43 1,2-69-960,0-8 99,-2-12 92,2-26-281,3 28-2873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21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1 8336,'0'0'3628,"-5"10"-3168,-39 65 621,-60 80-1,46-72-320,23-35-250,20-28-105,1 0-1,0 0 1,2 1-1,0 1 1,-10 28-1,22-49-368,0-1 0,-1 1 1,1 0-1,0 0 0,0 0 0,0-1 0,0 1 0,0 0 0,0 0 0,0 0 1,0 0-1,0-1 0,0 1 0,0 0 0,1 0 0,-1-1 0,0 1 1,1 0-1,-1 0 0,0-1 0,1 1 0,-1 0 0,1-1 0,0 2 0,1 0 4,0-1-1,0 0 1,-1 1-1,1-1 1,0 0-1,0 0 1,0 0-1,0-1 1,4 2-1,4 0 33,1 0-1,0 0 1,12-1-1,31-1 130,-1-3-1,59-11 1,-34 3-12,21-6 66,-74 11-149,1 1 0,0 1 0,0 1 0,48 2 0,-59 1 246,-13 0-671,-7 0-2147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11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3 8240,'0'0'6481,"-13"5"-5897,6-3-496,-3 1 56,0 0 1,0 1 0,1 1-1,-1-1 1,1 2 0,0-1-1,1 1 1,0 0 0,-10 10-1,15-13-49,0 0 0,0 1 0,0-1 0,0 1 0,1 0 0,-1 0 0,1 0 0,0 0 0,0 0-1,1 0 1,-1 1 0,1-1 0,0 1 0,0-1 0,0 1 0,1-1 0,0 1 0,0-1 0,0 1 0,0-1-1,1 1 1,-1 0 0,1-1 0,0 0 0,1 1 0,-1-1 0,3 6 0,-2-6-36,0 0 1,0 1 0,0-1-1,1 0 1,-1 0 0,1 0-1,0 0 1,0-1-1,0 1 1,1-1 0,0 1-1,-1-1 1,1-1 0,0 1-1,0 0 1,0-1 0,1 0-1,-1 0 1,0 0-1,1-1 1,4 2 0,-6-2-27,0-1 0,-1 0 0,1 0 0,0 1 0,-1-2 0,1 1 0,0 0 0,-1 0 0,1-1 0,-1 0 0,1 1 0,0-1 0,-1 0 0,0 0 0,1 0-1,3-3 1,-2 1 4,0 0-1,-1 0 0,1-1 0,-1 1 0,0-1 0,0 0 0,0 0 0,3-7 0,0-1 23,0-1 0,-2 1 0,1-1 0,-2 0-1,4-24 1,-1 1 78,-2 18 28,-2 0 0,1-22 68,4 53-99,39 101 103,-26-68-188,-17-38-31,1-1 0,0 0 0,0 0 0,1 0 0,0 0 0,8 8 0,-11-12-4,0-1 0,1 0 1,-1 0-1,1 0 0,-1 0 0,1 0 0,0 0 0,0-1 0,0 1 0,0-1 0,0 0 0,0 0 0,0 0 0,0 0 0,1-1 0,-1 1 0,0-1 1,6 0-1,1-1-6,1-1 0,0 0 0,-1-1 0,0 0 0,0-1 0,0 0 0,0 0 0,0-1 0,-1 0 0,0-1 0,0 0 0,0-1 0,-1 1 0,0-2 0,0 1 0,-1-1 0,12-16 0,4-10-3075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22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0 5720,'0'0'7457,"-13"5"-6957,7-3-439,-6 3 104,-1-1-1,-15 10 0,23-11-73,0 0 0,0 0 0,1 1 0,-1 0 0,1-1 0,0 2 0,0-1 0,0 0 0,0 1 0,-4 6 0,4-2 272,-1 0 1,1 1 0,-3 13-1,6-23-331,1 1-1,0-1 1,0 1-1,0-1 1,0 0-1,0 1 1,0-1-1,0 0 0,0 1 1,0-1-1,0 0 1,0 1-1,1-1 1,-1 1-1,0-1 1,0 0-1,0 1 1,0-1-1,0 0 1,1 1-1,-1-1 1,0 0-1,0 0 1,1 1-1,-1-1 1,0 0-1,0 0 1,1 1-1,-1-1 1,0 0-1,1 0 1,-1 0-1,0 1 1,1-1-1,-1 0 0,0 0 1,1 0-1,-1 0 1,1 0-1,-1 0 1,0 0-1,1 0 1,-1 0-1,0 0 1,1 0-1,0 0 1,22-3 341,-17 2-263,64-9 470,17-4-2775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42.2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16 3712,'0'0'6385,"0"12"-6256,0 137 207,-8 2-17,-13 176 246,-19-110-44,36-203-467,3-5 22,-2-1 0,1 1 1,-1-1-1,0 0 0,-1 0 0,-7 13 0,7-13 475,8-19-79,6-52-221,-5 28-85,15-51 0,87-346 842,-95 347-829,-6 39-19,12-48-1,-5 61 44,-5 4-159,-6 24-56,0 0 1,0 0 0,-1 0-1,0 0 1,0-1-1,0-5 1,-1 11 10,0 0-1,0 0 1,0-1 0,0 1 0,0 0 0,0-1 0,0 1-1,0 0 1,0-1 0,0 1 0,0 0 0,0 0 0,-1-1-1,1 1 1,0 0 0,0-1 0,0 1 0,0 0 0,0 0-1,-1-1 1,1 1 0,0 0 0,0 0 0,0 0 0,-1-1-1,1 1 1,0 0 0,0 0 0,-1 0 0,1 0-1,0-1 1,-1 1 0,1 0 0,0 0 0,0 0 0,-1 0-1,-13 4-34,-13 14-8,27-17 44,-9 6-19,1 1 0,0 0 0,1 0-1,-1 1 1,2 0 0,-11 18 0,-27 66-88,10-19 56,1-6 38,19-36 7,-1-2 1,-1 1-1,-2-2 0,-25 31 1,34-49 93,7-4 24,3-8-92,1-1 0,0 0 0,0 0 1,-1 0-1,1-1 0,-1 1 1,1 0-1,-1 0 0,0-1 0,0 1 1,0-1-1,-1 1 0,2-4 0,1-3 25,29-71 168,52-115 407,-62 146-478,-17 36-86,1 0 0,0 0 0,1 1 0,0 0 0,1 0 0,18-20 0,-24 29-42,1 0 0,0 0-1,1 0 1,-1 1-1,0 0 1,5-3 0,-7 5-17,0-1 0,0 1 0,0 0 0,1-1 0,-1 1 0,0 0 0,0 0 0,0-1 0,0 1 0,1 0 0,-1 1 0,0-1 0,0 0 0,0 0 0,0 0 0,1 1 0,-1-1 0,0 0 0,0 1 0,0-1 0,0 1 0,0-1 0,0 1 0,0 0 0,0-1 0,0 1 0,0 0 0,0 1-1,9 10-28,-1 0-1,-1 0 0,0 1 1,0 1-1,-2-1 0,1 1 0,-2 0 1,7 25-1,8 19-66,-13-40 59,5 9-2,-2 0 0,-1 1-1,9 46 1,-18-74 44,1 1 1,-1-1-1,0 1 1,0-1-1,0 1 0,0-1 1,0 1-1,0-1 1,0 1-1,0-1 1,0 1-1,0-1 0,0 1 1,0-1-1,0 1 1,-1-1-1,1 1 1,0-1-1,0 1 0,-1-1 1,1 1-1,0-1 1,0 1-1,-1-1 1,1 0-1,0 1 0,-1-1 1,1 1-1,-1-1 1,1 0-1,-1 0 1,1 1-1,0-1 0,-1 0 1,1 0-1,-1 1 1,1-1-1,-1 0 1,1 0-1,-1 0 0,1 0 1,-1 0-1,0 0 1,-26-5 99,15 1-73,-12 0 2,18 2-9,0 1 1,0 0-1,-1 0 1,1 0-1,0 1 1,-9 1-1,12-1-15,1 1 0,0-1 0,0 1 0,0 0 0,0 0 0,0 0 0,1 0 0,-1 0 0,0 0 0,0 1 0,1-1 0,-1 0 0,1 1 0,-1 0 0,1-1 0,-1 1 0,1 0 0,0-1 0,0 1 0,0 0 0,0 0 0,0 0 0,0 3 0,-18 50-2092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50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1 424 4312,'0'0'4457,"13"-16"-4284,5-3-112,55-73 206,-31 32 59,-26 34-101,3 0-1,0 1 0,29-30 0,-42 49-159,-5 4-37,0 1-1,0 0 1,0 0-1,0 0 1,0-1-1,0 1 1,0 0-1,0 0 1,0 1-1,1-1 0,-1 0 1,0 0-1,1 1 1,1-2-1,-5 16 415,-12 48-218,-12 45-56,-91 315 522,90-281-396,-3 13 48,22-107-195,6-32 62,-1-1 0,-5 18 0,23-153 917,31-71-664,1-8 4,-44 182-430,7-36 88,2 1-1,2 0 1,38-92 0,-37 114-51,2 1 0,32-47 0,-40 65-54,1 0 1,0 1-1,1 0 0,0 1 1,1 0-1,0 1 0,0 0 1,22-10-1,-31 17-28,1 0 0,-1 0 0,1 1 0,0 0 0,-1-1 0,1 1 0,0 1 0,0-1 0,-1 0 0,1 1 0,0 0-1,0 0 1,0 0 0,0 0 0,0 1 0,0 0 0,-1 0 0,1 0 0,0 0 0,0 0 0,-1 1 0,1-1 0,-1 1 0,0 0 0,1 0 0,-1 0 0,0 1 0,0-1 0,0 1-1,0 0 1,-1 0 0,1 0 0,-1 0 0,3 4 0,4 7-23,-1 1 0,-1 0 1,0 0-1,0 1 0,-2 0 0,6 23 0,-6-17 0,-1-1 0,-1 1 0,0 23 0,-3-33 22,0-1-1,-1 1 0,0-1 1,-1 0-1,0 1 0,-1-1 1,-5 16-1,4-21 17,1-1 0,-1 1 0,0-1 0,0 0 0,0 0 0,-1 0 0,1 0 0,-1-1 0,-1 0 0,1 0 0,0 0 0,-1-1 0,0 1-1,0-1 1,0-1 0,0 1 0,0-1 0,-1 0 0,1-1 0,-1 1 0,1-1 0,-1-1 0,1 1 0,-1-1 0,0 0 0,-8-2 0,-14 1 73,26 1-56,-1 0-1,0 0 1,0 0-1,1 0 1,-1-1-1,0 1 1,0-1-1,1 0 1,-1 0-1,1-1 1,-7-2-1,6 3 72,4 1-50,6-2-3,10-3-23,1 1 1,-1 0-1,1 2 0,21-1 0,-16 1-10,31-6 0,-32 3-1,0 0 0,0-2 0,0 0 0,-1-1 0,0-2 0,0 0 0,-1 0 0,-1-2 0,0-1 0,0 0 0,-1-1 0,23-25-1,-22 20 7,22-26 9,-37 40-13,0 1-1,0-1 0,0 0 0,-1 0 0,0 0 0,0 0 0,0 0 0,2-9 0,-3 8 2,0 2-1,0 0 0,0 1 0,-1-1 1,1 0-1,-1 0 0,0 0 0,0 1 0,-1-1 0,1 0 1,-1 0-1,1 0 0,-1 1 0,0-1 0,-1 0 0,1 1 1,-3-6-1,14 30-10,0 1 1,12 40-1,-12-17-81,6 69-1,-16-106 68,1 0 0,0 0-1,1 0 1,0-1 0,4 12 0,-5-16 11,0-1 0,1 0 0,-1 1 0,0-1 0,1 0 0,0 0 0,0 0 0,0 0 0,0 0 0,0 0 0,0 0 0,0-1 0,0 1 0,1-1 0,-1 1 0,0-1 0,1 0 0,-1 0 0,4 1 0,6 1 12,0-1 0,0 1-1,1-2 1,-1 0 0,0 0-1,1-1 1,-1-1 0,0 0-1,0 0 1,24-7-1,-24 5 17,0 0 0,0-1-1,0 0 1,0-1 0,0 0-1,-1-1 1,0 0 0,0-1-1,-1 0 1,0-1 0,17-16-1,0-4 57,-14 15-31,-1 0 0,-1 0 0,16-24 0,-23 31-31,-1 0-1,-1 0 1,1 0 0,-1 0-1,0 0 1,-1-1 0,1 1-1,-1 0 1,0-1 0,-1 1-1,0-1 1,0 1-1,-1-11 1,0 10 4,0 1 0,-1-1 0,0 1 0,0-1-1,0 1 1,-5-9 0,6 13-12,0 0 0,0 0 0,0 0 1,-1 1-1,1-1 0,0 1 0,-1-1 0,1 1 0,0-1 0,-1 1 0,0 0 0,1-1 1,-1 1-1,0 0 0,0 0 0,0 0 0,1 1 0,-1-1 0,0 0 0,0 1 1,0-1-1,0 1 0,0 0 0,0-1 0,-4 1 0,3 1-9,0 0 0,0 0 0,0 1 0,0-1 0,0 1 0,0-1 0,0 1 0,1 0 0,-1 0 0,1 0 0,-1 0 1,1 1-1,0-1 0,0 1 0,-2 2 0,1-1-7,1-1 1,-1 1-1,1-1 1,0 1-1,0 0 1,1 0-1,-1 0 1,1 0-1,0 0 1,0 0-1,-1 6 1,2 1-11,1 1 1,1 0-1,-1-1 1,2 1-1,-1-1 1,2 1-1,-1-1 1,2 0-1,-1-1 1,10 16-1,-11-21 4,0-1 0,0 1-1,1 0 1,-1-1 0,1 0 0,0 0 0,1 0-1,-1 0 1,1-1 0,-1 0 0,1 1-1,0-2 1,0 1 0,1-1 0,-1 1 0,0-2-1,1 1 1,0 0 0,-1-1 0,1 0-1,0-1 1,-1 1 0,8-1 0,-6 0 7,-1-1 1,0 1-1,0-1 1,0 0-1,0-1 0,0 1 1,0-1-1,0-1 1,0 1-1,-1-1 0,1 0 1,-1 0-1,6-5 1,-6 4 2,1 0 5,0 0 0,0-1 0,-1 0 0,0 0 0,1 0 0,-2-1 0,1 1-1,-1-1 1,0 0 0,0 0 0,0-1 0,3-10 0,21-83 106,-19 62-54,-8 33-38,1 1 0,0-1 0,0 1 0,0 0 0,1 0 0,-1-1 0,1 1 0,0 1 0,4-6 0,-7 9-15,0 0 0,1 0-1,-1 0 1,0 0-1,0-1 1,0 1-1,1 0 1,-1 0-1,0 0 1,0 0-1,0 0 1,1 0 0,-1 0-1,0 0 1,0 0-1,1 0 1,-1 0-1,0 0 1,0 0-1,0 0 1,1 0-1,-1 0 1,0 0 0,0 0-1,1 0 1,-1 0-1,0 0 1,0 0-1,0 0 1,1 0-1,-1 0 1,0 1-1,0-1 1,0 0 0,1 0-1,-1 0 1,0 0-1,0 0 1,0 1-1,8 12 5,3 18-20,9 38-8,-9-33-16,9 47-1,-18-72 34,0-1 1,-1 1-1,-1-1 0,0 1 1,-1 0-1,1-1 0,-2 1 1,0-1-1,-3 12 0,4-21 7,1 1-1,0-1 0,-1 0 0,1 0 0,-1 0 0,0 0 0,1-1 0,-1 1 0,0 0 0,1 0 0,-1 0 0,0 0 0,0-1 0,0 1 1,0 0-1,1-1 0,-1 1 0,0 0 0,0-1 0,0 0 0,-1 1 0,1-1 0,0 1 0,0-1 0,0 0 0,0 0 0,0 0 1,0 0-1,0 0 0,0 0 0,-1 0 0,1 0 0,0 0 0,0 0 0,0 0 0,0-1 0,0 1 0,0-1 0,0 1 0,0-1 0,-2 0 1,-5-3 15,-1-1 0,1 0-1,-14-11 1,17 12-11,-16-14 73,-23-24 0,31 29 12,22 19 338,8 7-441,0-2 1,20 11-1,-20-14-2,0-2 1,1 0-1,-1-1 0,1 0 1,0-2-1,0 0 0,0-1 1,36 0-1,-46-4 9,-1 1 1,0-1-1,1 0 0,-1-1 1,0 0-1,-1 0 0,1 0 0,0-1 1,7-6-1,4-3-2,27-27 0,-37 31 11,0 0 0,0-1 0,-1 0 0,0-1 0,0 1-1,-1-1 1,-1 0 0,6-17 0,1-9 59,9-50 0,-12 46 21,-4 27-49,-5 14-34,0 0 0,0 0 0,0 0-1,0 0 1,0 0 0,0 0 0,0 0 0,0-1 0,0 1-1,0 0 1,0 0 0,0 0 0,0 0 0,0 0 0,1 0-1,-1 0 1,0 0 0,0 0 0,0 0 0,0 0 0,0 0-1,0 0 1,0 0 0,0 0 0,0 0 0,0 0 0,0 0 0,1 0-1,-1 0 1,0 0 0,0 0 0,0 0 0,0 0 0,0 0-1,0 0 1,0 1 0,0-1 0,0 0 0,0 0 0,0 0-1,0 0 1,0 0 0,0 0 0,1 0 0,-1 0 0,0 0-1,0 0 1,0 0 0,0 0 0,0 0 0,0 0 0,0 1 0,0-1-1,0 0 1,0 0 0,0 0 0,0 0 0,0 0 0,0 0-1,0 0 1,0 0 0,0 0 0,0 0 0,3 25 89,-2-19-84,21 310-104,-20-295 75,-1-14 4,0 1 0,-1 0 1,0 0-1,0 0 0,-2 10 0,2-17 19,0 0 0,-1 1 0,1-1 0,0 0 0,-1 0 0,1 0 0,-1 0 0,1 0 0,-1 0 0,0 0 0,1 0 0,-1 0 0,0-1-1,0 1 1,0 0 0,0 0 0,1-1 0,-1 1 0,0 0 0,0-1 0,0 1 0,0-1 0,-1 1 0,1-1 0,0 0 0,0 1 0,0-1 0,0 0 0,0 0 0,0 0 0,-1 0 0,1 0 0,0 0 0,0 0 0,0 0 0,0 0 0,0 0 0,0-1 0,-1 1 0,1 0-1,0-1 1,-1 0 0,-19-5 19,14 5-6,-1-2 0,1 1 0,-1-1 0,1 0 1,-14-8-1,-62-43 175,73 44-71,10 10-115,0 0 0,0 0 1,1 0-1,-1 1 0,0-1 0,0 0 0,0 0 0,0 0 0,0 0 0,1 0 0,-1 0 0,0 0 0,0 0 0,0 0 0,0 0 1,1 0-1,-1 0 0,0 0 0,0 0 0,0 0 0,0 0 0,1 0 0,-1 0 0,0 0 0,0 0 0,0 0 0,0 0 0,1 0 1,-1 0-1,0 0 0,0-1 0,0 1 0,0 0 0,0 0 0,1 0 0,-1 0 0,0 0 0,0 0 0,0 0 0,0-1 0,0 1 1,0 0-1,0 0 0,0 0 0,0 0 0,1-1 0,-1 1 0,0 0 0,0 0 0,0 0 0,0 0 0,0-1 0,0 1 0,0 0 1,0 0-1,0 0 0,0 0 0,0-1 0,0 1 0,0 0 0,-1 0 0,1 0 0,0 0 0,0 0 0,0-1 0,66 19 58,-38-9-73,1-2 0,0 0 1,0-2-1,0-1 0,31 0 0,-56-5 9,17 1-30,30-5-1,-45 4 29,0 0 1,-1-1 0,1 1-1,0-1 1,0 0 0,-1-1-1,0 0 1,1 0 0,8-6-1,-2-2 7,0 0-1,-1 0 1,0-1-1,-1 0 0,16-25 1,-21 28 9,0 0 0,-1 0 0,0-1 1,0 1-1,-1-1 0,0 0 0,-1 0 0,0 0 1,-1 0-1,0-14 0,-3 10 78,-5 19-54,-7 22-26,14-26-6,-5 10-1,2-1 0,0 1 0,0 0 0,1 0 0,0 1 0,1-1 0,0 0 0,1 1 0,1 20 0,2-15-1,0 1 0,1 0 0,0-1 0,1 0 0,12 26-1,-16-42 0,-1 0-1,1 0 1,0 0-1,-1 0 1,1 0-1,0 0 1,-1 0-1,1 0 1,0 0-1,0 0 1,0 0-1,0-1 1,0 1-1,0 0 1,0-1-1,0 1 1,0 0-1,0-1 0,1 1 1,-1-1-1,0 0 1,0 0-1,2 1 1,-1-1-3,1 0 1,0 0-1,-1-1 0,1 1 1,-1 0-1,1-1 0,-1 0 1,1 0-1,-1 0 0,4-1 1,1-2-2,-1 0 1,0 0-1,0 0 1,0 0 0,-1-1-1,0 0 1,7-7-1,1-8 3,-1-1-1,0 0 0,-1 0 1,-1-1-1,11-39 0,-16 28 7,-1 6 25,-1 22 29,0 10 46,37 104-168,-40-107 63,4 9-23,1 1 0,13 21 0,-17-30 21,1-1 0,0 1 0,0 0 0,0-1-1,0 0 1,1 0 0,-1 1 0,0-1 0,1-1 0,0 1 0,-1 0 0,1-1-1,0 1 1,0-1 0,0 0 0,0 0 0,4 1 0,-1-2 3,-1-1 0,1 0-1,0 0 1,0-1 0,-1 1 0,1-1 0,-1-1 0,1 1 0,8-6 0,-7 4-1,4-3 4,0 0 0,-1-1-1,0-1 1,-1 0-1,0 0 1,0-1 0,-1 0-1,10-15 1,8-8 31,-20 24-21,13-15 22,-18 23-35,-1 1 1,1-1-1,-1 1 1,1-1-1,-1 1 1,1 0 0,-1-1-1,1 1 1,0 0-1,-1-1 1,1 1-1,0 0 1,-1 0-1,1-1 1,0 1 0,-1 0-1,1 0 1,0 0-1,-1 0 1,1 0-1,0 0 1,-1 0 0,1 0-1,0 1 1,-1-1-1,1 0 1,0 0-1,-1 0 1,1 1 0,0-1-1,-1 0 1,1 1-1,-1-1 1,1 0-1,-1 1 1,1-1-1,0 1 1,106 116-112,-103-113 111,0-1-1,0 0 0,0 0 0,1 0 0,-1 0 0,1-1 0,0 1 0,0-1 0,-1-1 1,1 1-1,1-1 0,-1 0 0,0 0 0,0 0 0,0 0 0,0-1 0,6 0 0,9-1 1,-1-1 0,0-1 0,23-6 0,-34 7 1,-1-1 0,1 0-1,-1 0 1,1-1 0,-1 0-1,0 0 1,-1-1 0,1 0-1,-1 0 1,0 0 0,0-1-1,0 0 1,8-12 0,-6 7 7,0-1 1,-1 0-1,-1 0 1,0 0-1,-1-1 1,0 0-1,5-20 1,-9 29-8,-1 0 0,1 0-1,-1 1 1,0-1 0,0 0 0,0 0 0,-1 0 0,1 1 0,-1-1 0,0 0-1,0 1 1,-2-6 0,3 8 0,-1-1-1,0 1 1,0 0-1,0 0 1,0-1-1,0 1 1,0 0-1,0 0 1,0 0-1,0 0 1,0 0-1,0 1 1,-1-1-1,1 0 1,0 0-1,0 1 1,-1-1-1,1 1 1,-1-1-1,1 1 1,-1 0-1,1-1 1,0 1-1,-1 0 1,1 0-1,-1 0 1,1 0-1,-1 0 1,1 1-1,-1-1 1,1 0-1,-1 1 1,1-1-1,0 1 1,-3 0-1,-1 1 4,0 0 1,0 1-1,0-1 1,1 1-1,-1 0 0,0 0 1,1 0-1,0 1 0,0 0 1,0 0-1,0 0 0,1 0 1,0 0-1,-1 1 0,2 0 1,-1-1-1,0 1 1,1 0-1,0 0 0,0 1 1,1-1-1,-1 0 0,1 1 1,0-1-1,0 1 0,1-1 1,0 1-1,0-1 0,0 1 1,1 5-1,0-3-8,1 1 1,-1-1-1,1 1 0,1-1 0,-1 0 0,2 0 0,-1 0 1,1 0-1,0 0 0,0-1 0,1 1 0,0-1 1,1-1-1,-1 1 0,1-1 0,1 0 0,-1 0 1,12 8-1,-7-8 4,1 0 1,0-1-1,0 0 1,1-1 0,-1 0-1,1 0 1,17 1-1,7-2 111,47-1 0,-67-2-59,-9 1-21,0-1-1,0 1 0,0 1 0,0-1 0,9 4 1,6 3-2513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7:55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0 956 4120,'0'0'5485,"14"-8"-5236,14-10-50,-1-1 0,0 0 0,40-41 0,13-30 591,96-144 0,8-36 640,-171 250-1233,0-1 1,-2 0 0,0 0 0,-2-1 0,0-1 0,-1 1-1,8-47 1,-11 56 146,-3 7 47,-8 18-240,-20 48-107,-33 113 0,26-69-38,14-49-5,-70 197-4,60-182-30,-57 99-1,63-135 22,-1-1 0,-2-2 1,-49 47-1,73-76 12,-9 8 23,0 1-1,-13 8 1,21-17 22,-1 1 0,1-1 0,-1 0-1,0 0 1,0-1 0,0 1 0,0-1 0,0 1 0,0-1 0,0-1 0,-8 2 0,8 0 125,-3 0 165,9-9-123,16-15-117,0 1 0,1 1 0,1 1 0,1 0 0,28-19 0,-4 9 3,88-43-1,3-8 8,4-1 5,-18 10 1,-45 23-25,-60 41-45,-15 7-36,-1 0 0,1 0-1,0-1 1,-1 1 0,1-1 0,-1 1 0,1-1-1,-1 0 1,1 0 0,-1 1 0,1-1 0,-1 0 0,0 0-1,0-1 1,1 1 0,-1 0 0,0 0 0,1-2-1,-23 18 48,15-9-57,0-1 0,1 2 0,-1-1 0,1 1 0,0 0 0,1 0 0,0 0 0,0 0 0,0 1-1,1 0 1,0 0 0,1 0 0,0 0 0,0 0 0,0 0 0,0 12 0,2-18 3,0 0 0,0 1-1,0-1 1,1 0 0,-1 0 0,0 0 0,1 0 0,-1 0 0,1 0 0,0 0-1,0 0 1,0 0 0,0 0 0,0 0 0,0 0 0,0-1 0,1 1 0,-1 0-1,1-1 1,-1 1 0,1-1 0,0 0 0,-1 1 0,1-1 0,0 0 0,0 0-1,0 0 1,0 0 0,0 0 0,0-1 0,0 1 0,0-1 0,0 1 0,0-1-1,0 0 1,0 0 0,1 0 0,3 0 0,-1 0 3,1-1-1,0 1 1,0-1 0,-1-1-1,1 1 1,-1-1 0,1 0-1,-1 0 1,1 0 0,-1-1-1,0 0 1,0 0 0,6-5-1,-8 4 13,1 0-1,-1 0 0,0 0 0,0-1 1,0 1-1,-1-1 0,1 1 1,-1-1-1,0 0 0,-1 0 0,1 0 1,-1 0-1,0-1 0,0 1 0,-1 0 1,1 0-1,-1-1 0,0 1 0,-1 0 1,1 0-1,-1-1 0,0 1 1,-1 0-1,1 0 0,-1 0 0,0 0 1,0 0-1,0 0 0,-1 1 0,0-1 1,1 1-1,-2 0 0,1 0 0,-6-6 1,4 4 17,4 4-19,-1 1 0,1-1 1,-1 0-1,1 0 0,-1 1 0,0-1 0,0 1 0,0 0 1,1-1-1,-5 0 0,71 8 17,-48-3-33,0 0 0,1-2-1,-1 0 1,29-3-1,-36 0-3,0 0-1,0 0 1,-1-1 0,1 0-1,-1-1 1,0 0-1,0 0 1,0-1-1,12-9 1,-20 12 8,1-1 1,0 1-1,-1-1 1,0 1-1,1-1 1,-1 0-1,0 0 1,0 0-1,-1 1 0,1-1 1,0 0-1,-1 0 1,0-5-1,4-16-1,-3 21 4,0 0-1,-1-1 0,1 1 1,-1-1-1,0 1 1,0-1-1,-2-6 0,2-19 6,1 28-8,-1 0 0,1 0 0,-1 0 1,1 0-1,-1 0 0,1 0 0,0 0 0,0 0 1,-1 0-1,1 0 0,0 1 0,0-1 1,0 0-1,0 1 0,0-1 0,0 1 0,0-1 1,0 1-1,0-1 0,0 1 0,2-1 0,20 3-8,0 1 0,0 1 0,-1 1 0,0 1 0,0 1-1,0 1 1,22 12 0,-43-19 8,1-1 0,-1 1 0,0 0 0,0 0-1,0-1 1,0 1 0,0 0 0,0 0 0,0 0 0,0 0 0,0 1-1,0-1 1,0 0 0,-1 0 0,1 0 0,0 1 0,-1-1 0,1 0-1,-1 1 1,0-1 0,1 0 0,-1 1 0,0-1 0,0 1 0,0-1 0,0 0-1,0 1 1,0-1 0,0 1 0,0-1 0,-1 2 0,-1 5-6,0 0 0,-1 0 1,0 0-1,-4 8 1,4-10 4,-3 8 2,-1-1 0,2-1 0,0 1 0,0 0 0,1 1 0,-2 15 0,5-26 0,1 0 0,0 0 0,0 1 0,0-1 0,0 0 0,0 1 0,1-1 0,-1 0 0,1 0 0,0 0 0,0 1 0,0-1 0,1 0 0,-1 0 0,1 0 0,-1-1 0,1 1 0,0 0 0,0-1 0,1 1 0,-1-1 0,0 0 0,1 1 0,-1-1 0,1 0 0,0-1 0,4 3 0,-4-2 3,1 0-1,0-1 1,-1 0-1,1 0 1,0 0 0,0-1-1,0 1 1,0-1-1,0 0 1,-1 0-1,1 0 1,0 0-1,0-1 1,0 0-1,0 1 1,0-2-1,-1 1 1,1 0-1,0-1 1,-1 1-1,4-3 1,8-5 14,-1 0 0,0-1 0,17-16 0,-29 24-17,127-108 124,-124 106-121,0 1-1,1-1 1,-1 1-1,1 0 0,5-2 1,16-9 5,-23 12-1,0 0 1,0 0-1,0 0 0,0 1 1,0-1-1,0 1 0,0 0 1,1 1-1,-1-1 0,0 1 0,1-1 1,-1 1-1,0 1 0,1-1 1,-1 1-1,0-1 0,0 1 1,1 0-1,-1 1 0,0-1 0,0 1 1,5 3-1,-1-4 135,-17-1-68,-11 2-55,-77 12 2,91-12-18,1 0 0,-1 1 0,0 0 1,1 0-1,-1 0 0,1 1 0,0 0 0,0 0 0,1 0 0,-1 1 0,1-1 0,-5 8 1,-9 8 12,16-18-18,0 1-1,1 0 0,-1-1 0,1 1 0,-1 0 0,1 0 0,0 0 0,0 0 0,0 0 1,1 1-1,-1-1 0,1 0 0,0 0 0,-1 0 0,2 5 0,-1-4-4,0 0 1,1 1-1,-1-1 0,1 0 0,0 0 0,0 0 1,0 0-1,1 0 0,-1 0 0,1 0 0,3 4 0,1-1-1,-1 0 0,2 0 0,-1-1 0,1 0 0,0 0 0,0 0-1,0-1 1,1 0 0,0-1 0,16 7 0,-13-7 0,0-1-1,0 0 1,1-1 0,-1-1 0,1 1-1,0-2 1,-1 0 0,14-1-1,11-1 23,-9 0 13,-1 0 0,1-1 0,-1-2 1,28-8-1,-27 3 12,26-12 0,-45 19-27,0-2 0,0 1 1,-1-1-1,1 0 1,-1 0-1,-1-1 1,10-10-1,-12 10 1,0 0 0,0-1-1,-1 1 1,1-1 0,-2 0 0,1 1 0,-1-2-1,0 1 1,0 0 0,-1 0 0,0 0 0,0-1 0,-1-7-1,0 9 4,0-1-1,0 0 0,-1 0 0,0 1 1,0-1-1,-1 0 0,0 1 1,0 0-1,0-1 0,-1 1 1,0 0-1,0 0 0,-7-9 0,9 14-12,0 0-1,0 0 1,1 0-1,-1 0 1,0 1-1,0-1 1,0 0-1,0 1 0,0-1 1,0 1-1,0-1 1,-1 1-1,1-1 1,0 1-1,0 0 1,0-1-1,0 1 1,-1 0-1,1 0 0,0 0 1,0 0-1,0 0 1,-1 0-1,1 1 1,0-1-1,0 0 1,0 0-1,0 1 1,0-1-1,-1 1 0,1-1 1,0 1-1,0 0 1,0-1-1,0 1 1,0 0-1,1-1 1,-2 3-1,-3 1-1,1 0 0,0 0-1,0 1 1,0 0 0,-5 9-1,6-8-6,0 1-1,0-1 0,0 1 1,1 0-1,0 0 0,1 0 0,-1 1 1,1-1-1,0 0 0,1 0 1,0 1-1,0-1 0,1 0 1,0 1-1,0-1 0,1 0 0,-1 0 1,2 0-1,-1 0 0,1 0 1,0-1-1,0 1 0,1-1 1,0 0-1,0 1 0,0-2 0,1 1 1,0-1-1,0 1 0,0-1 1,1-1-1,0 1 0,0-1 0,0 0 1,0 0-1,10 4 0,-10-6 5,0 0-1,0 0 0,0-1 0,0 0 0,1 0 1,-1 0-1,0-1 0,1 0 0,-1 0 0,0-1 1,10-1-1,-8 0 8,0 0 1,0 0-1,0 0 0,-1-1 1,1 0-1,-1-1 0,0 0 1,10-7-1,5-6 14,-2-1 1,0-2-1,-1 0 0,-1-1 0,-1-1 1,-1 0-1,-1-1 0,24-50 0,-35 63 11,4-6 41,0-1 0,15-21 0,-23 38-65,1-1-1,-1 0 0,0 1 1,1-1-1,-1 1 1,1 0-1,-1-1 1,1 1-1,-1-1 1,1 1-1,-1 0 1,1-1-1,-1 1 1,1 0-1,-1 0 1,1-1-1,0 1 1,-1 0-1,1 0 1,-1 0-1,1 0 0,0 0 1,-1 0-1,1 0 1,0 0-1,-1 0 1,1 0-1,0 0 1,1 1-2,-1-1 1,1 1-1,-1 0 1,0 0-1,1 0 1,-1 0-1,0 0 1,0 0-1,0 0 0,0 0 1,2 2-1,20 38 1,-22-37 3,5 7-21,23 56-38,-27-61 46,0 1 1,0 0 0,-1-1-1,1 1 1,-2 0-1,1 0 1,-1 14-1,0-20 11,0 1 0,-1 0 0,1-1 0,0 1-1,-1-1 1,0 1 0,1-1 0,-1 1-1,0-1 1,1 1 0,-1-1 0,0 1 0,0-1-1,0 0 1,-1 1 0,1-1 0,0 0-1,0 0 1,-1 0 0,0 1 0,-1-1 7,-1 1 0,1-1 1,0 0-1,0 0 0,0 0 0,-1 0 1,1-1-1,0 1 0,-6-1 1,-6-1 30,1 0 0,-1-1 0,-22-5 0,30 5-40,-23-6 31,21 5-5,0 0 0,0 1 0,0 1 0,-16-2 0,11 1 26,13 1-51,0 1 1,0-1 0,-1 1 0,1 0 0,0 0-1,0-1 1,-1 1 0,1 0 0,0 0 0,0 0 0,-1 0-1,1 1 1,0-1 0,-1 0 0,1 0 0,0 1-1,0-1 1,0 1 0,-1-1 0,0 2 0,-3 0 22,-1 0-44,8 0-59,-2-1 74,0-1 0,0 0 1,1 1-1,-1-1 0,0 1 0,1-1 0,-1 0 1,0 1-1,0-1 0,0 1 0,0-1 1,1 1-1,-1-1 0,0 1 0,0-1 0,0 1 1,0-1-1,0 1 0,0-1 0,0 1 0,0-1 1,0 1-1,-1-1 0,1 1 0,0-1 1,0 0-1,0 1 0,0-1 0,-1 2 0,0-2 1,1 1 0,0 0 0,0-1 0,-1 1 0,1 0 0,0 0 0,0 0-1,0-1 1,0 1 0,0 0 0,0 0 0,0-1 0,0 1 0,0 0 0,0 0 0,0 0-1,0-1 1,0 1 0,1 0 0,-1 0 0,0-1 0,1 1 0,-1 0 0,1-1 0,-1 1-1,2 1 1,7 3 0,0-1-1,0 0 1,1-1-1,-1 0 1,1 0-1,0-1 1,19 2-1,72-2-43,-95-2 39,55-5 94,-2-2 1,1-3-1,107-32 0,-132 28 52,-29 12-117,-1-1 1,1 1-1,-1 0 0,1 0 0,-1 1 1,1-1-1,0 1 0,0 1 0,0-1 1,0 1-1,11 0 0,-16 1-17,0-1 0,0 0 0,0 1 0,0-1 0,0 1 0,0-1 0,0 1 0,0 0 0,0-1 0,0 1 0,-1 0 0,1 0 0,1 1 0,2 3-2789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09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9144,'0'0'960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26.9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1 290 3808,'0'0'4193,"0"10"-4041,-1 4-96,2 58 896,0-67-860,1 0 0,-1 0 0,1 0 1,0 0-1,5 7 0,2 6 86,-1 0-51,0-1 1,2-1-1,0 1 1,0-1-1,2-1 1,-1 0 0,2-1-1,0 0 1,1-1-1,1 0 1,30 20-1,-31-24-61,0 0 0,0-1 0,1-1 0,0 0 0,1-2 0,-1 1-1,1-2 1,0 0 0,20 2 0,-15-3 4,0-1 0,-1 0 0,1-2 0,38-3 1,121-19 209,-140 16-217,-25 4-21,1 0 0,-1-1 0,0-1 0,27-10 0,10-8 32,30-14 59,-24 6-21,41-23 81,-57 30-106,-16 8 5,33-23 0,-17 10-11,1 2 0,2 2 0,87-34 0,-95 43-44,140-46 120,-51 30-83,-107 27-58,0-2 1,-1 0 0,21-10-1,20-7 7,13-3 31,-40 13-2,1 2 0,44-9-1,91-11 37,-147 28-66,0 1-1,34 0 1,-1 0 15,-33 2-28,-1 0 1,0 2 0,1 0 0,-1 1 0,0 1 0,28 9 0,-38-10-10,15 3 14,0 1 1,-1 2 0,27 13 0,117 74 58,-159-91-69,0 0 1,-1 1-1,0 0 1,0 1-1,8 9 1,14 10 39,-28-23-40,1-1 1,-1 1 0,1-1 0,-1 1 0,0 0 0,0 0 0,0 0 0,0 1 0,0-1 0,-1 0 0,0 1 0,2 4 0,9 19 85,-7-17 42,-6-11 38,0-1-159,0 1 0,0-1 0,1 0 0,-1 0 1,1 1-1,-1-1 0,1 0 0,0 0 0,-1-3 1,2-5 11,0 1 1,0-1 0,1 0 0,0 0 0,0 1-1,2-1 1,-1 1 0,1 0 0,0 0 0,1 0-1,0 0 1,0 1 0,1 0 0,0 0 0,0 1-1,1-1 1,0 1 0,0 1 0,1-1 0,8-4 0,-9 6-8,8-5 6,0 0-1,0 0 0,1 2 1,0 0-1,1 1 1,19-6-1,8-1-80,16-3 13,9 6 37,36-8-46,-76 14 37,0 0 0,0 3 0,47 0 0,90 13 64,-101-5-20,24 6 5,151 39 1,-237-50-34,121 40-7,-19-5 29,-49-22 39,-20-5 14,45 17 0,-44-9-51,-16-8-13,29 10 0,1 0-4,13 3-1,-31-12 1,-19-6 4,0 0-1,17 2 1,21 5 38,-39-7-36,1-1-1,0-1 0,16 2 0,156-1 70,-76 3-16,128 13-33,-199-17 7,134 6-26,-143-7 0,-1-2 0,0-2-1,42-7 1,16-8 13,48-13-10,-117 25-14,0 0 0,0-2 0,-1 0 0,0-1 1,21-14-1,-20 10 26,45-29 26,-57 38-36,-1 2 1,1-1-1,0 0 1,0 1-1,0 0 1,0 1-1,0-1 1,1 1-1,7 0 0,-12 1-13,-1 0 0,1 0 0,-1 1-1,1-1 1,-1 1 0,1 0-1,-1-1 1,1 1 0,-1 0 0,0 0-1,0 0 1,1 0 0,-1 0-1,0 0 1,0 0 0,0 0-1,0 0 1,0 1 0,0-1 0,1 3-1,1 0-6,-1 1 0,1 0 0,-1 0 0,2 10 0,5 45-2271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34.7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390 570 3808,'0'0'4793,"-2"-11"-4625,0 3-182,-9-40 396,9 44-332,1 0 1,-1 0-1,1 1 1,-1-1 0,0 1-1,-1 0 1,1 0-1,-1 0 1,1 0 0,-1 0-1,0 0 1,-5-4-1,-1 2 4,3 0-4,0 1-1,0-1 1,-1 1-1,0 1 1,1 0-1,-1-1 1,-1 2-1,1-1 0,0 1 1,-1 0-1,1 1 1,-1 0-1,1 0 1,-12 1-1,-42 6 281,56-5-294,-1 1 1,1-1-1,0 1 0,-1 0 0,1 0 1,0 0-1,0 1 0,-9 6 0,6-2 26,-4 2 0,0 0-1,2 1 1,-1 1 0,1 0 0,-9 12 0,17-20-50,0 0 0,0 1 0,1-1 0,-1 0 0,1 0 0,-1 1-1,1-1 1,0 1 0,1-1 0,-1 1 0,0 0 0,1-1 0,0 1 0,0-1 0,0 1 0,0 0 0,1-1 0,0 1 0,-1-1 0,1 1-1,0-1 1,1 1 0,-1-1 0,1 1 0,-1-1 0,4 5 0,8 9 63,29 31 0,-13-16 8,-24-27-73,0 0-1,0 0 1,1 0-1,0-1 1,0 0-1,0 0 1,0-1-1,1 1 1,0-1-1,13 4 1,4-1 59,46 6 0,-43-8-17,-12-3-19,-1-1 0,1-1-1,0 0 1,-1-1 0,0 0 0,1-1 0,25-9-1,16-3 97,-41 12-93,0-2 1,-1 0 0,1-1 0,-1 0-1,0-1 1,-1 0 0,0-1 0,0-1-1,0 0 1,-1-1 0,-1 0 0,0-1-1,18-21 1,-25 27-12,1-1 2,-1-1-1,1 1 1,6-15 0,-10 19-21,0 0-1,-1 0 1,1 0 0,0 0-1,-1 0 1,0-1-1,0 1 1,1 0-1,-1 0 1,0 0 0,-1 0-1,1 0 1,0 0-1,-1 0 1,1 0 0,-1 0-1,1 0 1,-1 0-1,0 0 1,-1-2 0,1 3-5,1 1 1,-1-1 0,0 1 0,1-1 0,-1 1 0,0 0-1,0-1 1,1 1 0,-1 0 0,0 0 0,0-1 0,1 1-1,-1 0 1,0 0 0,0 0 0,0 0 0,1 0 0,-1 0-1,0 0 1,0 0 0,1 0 0,-1 1 0,0-1 0,0 0 0,1 0-1,-1 1 1,0-1 0,0 1 0,1-1 0,-1 0 0,0 1-1,1-1 1,-1 1 0,1-1 0,-2 2 0,-23 21 14,19-15-25,-1 1-1,1 0 1,0 1 0,1-1-1,0 1 1,-6 21-1,9-27 3,1 0 0,0 0-1,1 0 1,-1 1 0,1-1-1,-1 0 1,1 1 0,1-1 0,-1 0-1,1 0 1,-1 1 0,1-1-1,0 0 1,1 0 0,-1 0-1,1 0 1,0 0 0,0 0-1,0 0 1,0-1 0,4 5 0,1 0-8,0 0 0,1-1 1,-1 1-1,1-2 0,1 1 1,-1-1-1,1-1 0,11 6 1,-17-9 14,1-1 0,0 1 0,0-1 1,1 0-1,-1 0 0,0 0 0,0-1 0,1 1 1,-1-1-1,0 0 0,0 0 0,1 0 1,-1-1-1,0 0 0,0 0 0,0 0 1,1 0-1,-1-1 0,-1 1 0,1-1 0,0 0 1,6-4-1,-6 3 7,-1 0 1,1 0-1,-1 0 0,1 0 1,-1-1-1,0 1 0,-1-1 1,1 0-1,-1 0 0,1 0 1,-1 0-1,0 0 1,-1-1-1,1 1 0,-1 0 1,0-1-1,0 1 0,0-1 1,0 0-1,-1 1 0,0-1 1,0 0-1,0 1 0,-1-1 1,1 1-1,-1-1 0,0 1 1,0-1-1,-1 1 1,-3-8-1,3 8 2,-1 0 0,1 1 0,-1-1-1,0 1 1,0 0 0,0 0 0,0 0 0,-1 0 0,0 0 0,1 1 0,-1 0-1,0-1 1,-4 0 0,-5-2 43,0 1 0,-25-5 0,37 9-51,-4 0 14,0 0 0,1 0 0,-1 1 1,1 0-1,-1 0 0,1 0 0,-1 1 0,1-1 0,0 1 0,-1 0 0,1 0 0,-7 5 0,10-6-23,16-5-120,268-111-165,-265 107 271,0 1 1,1 1-1,-1 0 1,1 1-1,28-3 1,-46 8 21,0 0 1,0 0 0,0-1-1,0 1 1,0 0 0,0 0 0,0 1-1,0-1 1,0 0 0,0 0 0,1 1-1,-1-1 1,0 0 0,0 1-1,-1-1 1,1 1 0,0-1 0,0 1-1,0-1 1,0 1 0,0 0 0,0-1-1,-1 1 1,1 0 0,0 0-1,-1 0 1,1 0 0,-1 0 0,1-1-1,-1 1 1,1 0 0,-1 0 0,1 0-1,-1 0 1,0 0 0,0 1-1,1-1 1,-1 1 0,0 5 6,0 0 1,0 0-1,0 0 0,-4 13 0,2-6-7,-1 4 38,-1 1 0,-11 30 0,2-10 65,13-39-103,-2 11 156,2-11-152,0 0 0,0 0 0,0 1 0,0-1 0,0 0 0,0 0 0,0 0 0,0 0 0,0 1 0,0-1 0,0 0 0,0 0 0,0 0 0,0 0 0,0 1 0,1-1 0,-1 0 0,0 0 0,0 0 0,0 0-1,0 0 1,0 1 0,1-1 0,-1 0 0,0 0 0,0 0 0,0 0 0,0 0 0,1 0 0,-1 0 0,0 0 0,0 0 0,0 0 0,0 0 0,1 0 0,-1 0 0,0 0 0,0 0 0,0 0 0,1 0 0,-1 0 61,4-2 71,20-14-38,-1-1-1,28-25 1,6-5 20,-37 30-70,-15 13-38,-1 0 0,1 0 0,-1 0 0,1 1 0,0-1 0,0 1 1,1 0-1,-1 1 0,12-5 0,-16 7-10,0 0 0,0 0-1,0 0 1,0 0 0,0 0 0,1 0 0,-1 1 0,0-1-1,0 0 1,0 1 0,0-1 0,0 0 0,0 1 0,0-1 0,0 1-1,0 0 1,-1-1 0,1 1 0,0 0 0,0-1 0,0 1-1,0 1 1,1 1-6,0 0-1,0 0 1,0 0-1,-1 0 1,1 0 0,-1 0-1,1 4 1,1 6-32,0-1 0,1 25 1,-4-30 23,1 0 0,0 0 0,0-1 0,0 1 0,1 0 0,0-1 0,0 1 0,1-1 0,-1 0 0,2 0 0,6 11 0,-9-16 12,1 2-5,0-1-1,0 0 1,0 1 0,1-1-1,-1 0 1,1 0 0,3 2-1,-4-3 9,0-1-1,-1 0 0,1 1 1,0-1-1,-1 0 0,1 0 1,0 0-1,0 0 1,-1 0-1,1-1 0,0 1 1,-1 0-1,1-1 0,0 1 1,2-2-1,1-1 11,1 0 1,-1 0-1,0-1 0,0 1 1,-1-1-1,1 0 0,-1 0 0,0-1 1,0 1-1,0-1 0,0 0 0,-1 0 1,0 0-1,0 0 0,4-11 0,3-8 30,-1-1-1,6-29 0,-14 49-37,5-32 57,-5 30-30,0 0 1,0 0 0,0 0 0,1 0-1,4-11 1,-5 18-28,-1 0 0,0 0 0,0 0-1,0 0 1,0-1 0,0 1 0,0 0 0,0 0-1,0 0 1,0 0 0,0 0 0,0 0 0,0 0-1,1 0 1,-1-1 0,0 1 0,0 0 0,0 0-1,0 0 1,0 0 0,0 0 0,1 0 0,-1 0-1,0 0 1,0 0 0,0 0 0,0 0 0,0 0-1,0 0 1,1 0 0,-1 0 0,0 0 0,0 0-1,0 0 1,0 0 0,0 0 0,1 0 0,-1 0-1,0 0 1,0 0 0,0 0 0,0 0 0,0 0-1,0 0 1,0 1 0,1-1 0,-1 0 0,0 0-1,0 0 1,0 0 0,0 0 0,0 0 0,0 0-1,0 0 1,0 1 0,8 12 39,6 27-85,-10-28 57,14 48-69,14 81 0,-29-131 22,0 1 0,1 0 0,10 18 0,-12-30 53,0-1 0,0 0 0,0 0 0,0 0 0,-1 0 0,1-1 0,-1 1 0,1 0 0,1-4 0,6-15 63,-1-1 0,-1 0 0,-1 0 0,3-27 0,8-25 193,-17 72-269,1 1-1,-1 0 1,1-1 0,-1 1-1,1 0 1,0-1 0,-1 1-1,1 0 1,0 0 0,0 0-1,0 0 1,0 0 0,0 0-1,0 0 1,0 0 0,1 0-1,-1 1 1,0-1 0,2-1-1,0 1-10,0 0 0,1 1 0,-1-1 0,0 0 0,0 1 0,1 0 0,-1 0 0,4 0 0,5 1-41,0 1 1,-1 0-1,21 7 1,-16-2 0,0 0 0,-1 1 0,29 19 0,-1 0-86,-35-24 109,-1 0 0,0-1 0,0 0 0,1 0 0,0-1 0,-1 0 0,1 0 0,-1 0 0,1-1-1,0-1 1,7 0 0,14 0 5,-27 1 19,0 0 1,0 0 0,0 0-1,0-1 1,0 1-1,0 0 1,0-1 0,0 1-1,-1-1 1,1 0-1,0 0 1,0 0-1,-1 1 1,1-2 0,0 1-1,-1 0 1,1 0-1,-1 0 1,1-1 0,-1 1-1,2-3 1,-1 1 3,-1 0 0,0 0 0,1 0 1,-1 0-1,0 0 0,0 0 0,-1 0 0,1-1 1,-1 1-1,1 0 0,-1-7 0,-1 3 17,0 0-1,1 0 1,-2-1 0,1 1-1,-1 0 1,-1 1-1,1-1 1,-1 0-1,0 1 1,0-1-1,-6-7 1,8 13-7,-1-1-1,1 1 1,-1-1 0,1 1 0,-1 0-1,0 0 1,0 0 0,1 0 0,-1 0 0,0 1-1,0-1 1,0 0 0,0 1 0,0-1-1,0 1 1,0 0 0,0 0 0,0-1-1,0 1 1,0 1 0,0-1 0,0 0 0,1 0-1,-1 1 1,0-1 0,0 1 0,0 0-1,0-1 1,-2 3 0,0-2-17,0 1 1,1 0-1,-1 1 1,1-1-1,-1 1 1,1-1-1,0 1 1,0 0-1,0 0 1,1 1-1,-1-1 1,1 0 0,0 1-1,-3 4 1,4-3-12,0 0 0,-1 0 1,2 0-1,-1 1 1,0-1-1,1 0 1,0 1-1,1-1 1,-1 0-1,1 1 1,0-1-1,0 0 1,0 0-1,1 0 0,0 0 1,4 9-1,-3-8-2,0 0-1,0 0 0,1 0 0,0-1 0,0 1 1,1-1-1,-1 0 0,1 0 0,0 0 0,0-1 0,1 1 1,8 4-1,-3-4 12,-1-1 0,1 0 0,-1-1-1,1 0 1,0 0 0,0-1 0,0-1 0,0 0 0,1-1 0,-1 0 0,22-3-1,2-3 51,-2-2-1,51-18 0,30-8 144,-75 27-85,-25 5-36,0 0 0,19-6-1,-22 6-9,-10 3-54,-1-1-1,1 0 1,-1 0-1,1 0 1,-1 0-1,1 0 0,-1 0 1,1 0-1,0 0 1,-1 0-1,1 0 1,-1-1-1,1 1 0,-1 0 1,1 0-1,-1 0 1,1-1-1,-1 1 1,1 0-1,-1 0 0,1-1 1,-1 1-1,0 0 1,1-1-1,-1 1 1,1-1-1,-1 1 0,0-1 1,1 1-1,-1-1 1,0 1-1,0-1 1,1 1-1,-1-1 0,0 1 1,0-1-1,0 1 1,0-1-1,0 1 1,0-1-1,0 0 0,-19 4 155,-4 6-101,-41 22-1,54-25-58,1-1-1,0 2 1,1 0 0,0 0-1,0 0 1,0 1-1,-7 9 1,14-15-3,-1 0 1,1 0-1,0 1 1,0-1 0,-1 0-1,1 0 1,1 1-1,-1-1 1,0 1-1,1-1 1,-1 1-1,1-1 1,0 1-1,-1-1 1,1 1 0,1-1-1,-1 1 1,0 0-1,0-1 1,1 1-1,0-1 1,-1 0-1,1 1 1,2 2-1,-1-1-1,0 0 0,1-1 0,-1 1-1,1-1 1,0 1 0,0-1-1,0 0 1,1 0 0,-1 0 0,1-1-1,-1 1 1,1-1 0,7 4-1,0-2-5,0 0-1,0 0 0,1-1 0,-1 0 1,1-1-1,0 0 0,0-1 0,-1 0 1,1-1-1,0-1 0,23-3 0,-17 0-9,-1 0 1,1-2-1,-1 0 0,-1-1 0,1 0 0,-1-2 0,17-11 0,7-4-9,-25 15 28,0 0 0,0 0 0,-1-2 0,0 0 0,-1 0 0,13-15 0,-16 13 23,0 0 0,0-1-1,-1 1 1,-1-2 0,-1 1-1,0-1 1,-1 0-1,0-1 1,-1 0 0,-1 0-1,0 0 1,-2 0 0,2-31-1,-10-280 455,6 322-454,0 0-1,-1 0 1,0 0 0,0 0-1,0 0 1,-1 0 0,1 0-1,-1 1 1,0-1 0,-1 0-1,1 1 1,-5-6-1,4 4 0,1 3-53,0 13-29,-18 107-132,12-79 110,1 0 0,-2 65 0,8-63 20,0-13-72,5 53 1,2-28 7,-4-31 65,0 1-1,2-1 1,7 27 0,-7-39 47,1-1 1,0 1-1,1-1 0,0 0 1,0 0-1,0 0 0,1-1 1,0 0-1,1 0 0,14 10 1,-19-16 13,0 1 1,0-1 0,0 1-1,0-1 1,1 0 0,-1 0-1,0 0 1,0-1 0,1 1-1,-1-1 1,0 0 0,1 0-1,-1 0 1,0 0 0,1 0-1,-1-1 1,0 0 0,6-1-1,6-3 41,0-1-1,24-12 1,-22 10-1,-8 4-8,-1-1-1,1 0 0,-1 0 0,0-1 0,0 0 0,0 0 0,-1-1 0,0 0 0,0 0 0,-1-1 0,0 0 0,6-10 0,-6 8 12,-2-1-1,1 0 0,-1 0 1,-1 0-1,0 0 1,-1 0-1,0-1 1,0 1-1,-1-1 1,-1-12-1,-2 16 37,-2 8 8,4 1-83,-1 0 0,0-1 0,1 1 0,-1 0 0,1 0 0,-1 0 0,1 0 0,-1 0 0,1 0-1,0 0 1,-1 0 0,1 0 0,0 0 0,0 0 0,0 1 0,-2 12-21,1-6 6,0 0-1,1 0 1,0 1-1,2 15 1,1 3-33,-3-21 33,0-1 1,1 1-1,0 0 0,0-1 0,1 1 1,4 10-1,7 20-89,-10-28 61,0 1 1,0-1-1,1 0 1,0 0-1,9 14 0,-11-21 39,-1 1 0,1 0-1,0-1 1,0 1 0,0-1-1,-1 0 1,1 0-1,1 0 1,-1 0 0,0 0-1,0 0 1,0 0-1,0-1 1,1 1 0,-1-1-1,0 1 1,1-1-1,-1 0 1,0 0 0,1 0-1,-1 0 1,0-1-1,1 1 1,2-1 0,-1 0 10,0 0-1,0-1 1,-1 1 0,1-1 0,-1 0 0,1 0 0,-1 0 0,0 0 0,0 0 0,0-1 0,0 1-1,0-1 1,0 0 0,3-5 0,10-17 72,-1-1-1,-1-1 1,-2 0 0,-1-1-1,11-37 1,-21 58-53,-1 6-21,1 0 1,-1-1-1,0 1 0,0 0 1,1 0-1,-1-1 0,1 1 1,-1 0-1,1 0 0,0-1 1,-1 1-1,1 0 0,0 0 1,0 0-1,2-2 0,12 35-48,12 81-124,-26-107 146,0 0 1,0 0 0,1 0-1,0 0 1,0-1-1,5 11 1,-6-15 18,-1 0 0,1 0-1,0 0 1,0 0 0,0 0 0,0 0 0,0 0-1,0 0 1,0 0 0,0 0 0,1-1 0,-1 1-1,0-1 1,0 1 0,1-1 0,-1 1 0,0-1 0,1 0-1,-1 1 1,0-1 0,1 0 0,-1 0 0,0 0-1,1 0 1,-1 0 0,0 0 0,1-1 0,-1 1-1,0 0 1,1-1 0,-1 1 0,0-1 0,0 1-1,1-1 1,-1 0 0,1 0 0,4-3 11,0 1 0,0-1 1,-1 0-1,0 0 0,0 0 0,0-1 1,0 1-1,-1-1 0,0 0 0,6-10 1,0-2 44,-1-2 0,8-20 0,5-10 156,-22 48-199,1 0 0,-1 0 0,0 1 0,1-1 0,-1 0 0,0 0 0,1 1 0,-1-1 0,1 0 0,-1 0 0,1 1 1,0-1-1,-1 1 0,1-1 0,0 1 0,-1-1 0,1 1 0,0-1 0,1 0 0,10 9 120,2 3-185,15 12 8,-13-10-42,32 20 0,-41-30 72,-1 0-1,1 0 0,0-1 0,0 0 1,0-1-1,0 0 0,0 0 0,0 0 0,13-1 1,1-1 4,0-2 0,22-4 0,-37 6 13,1-1 0,0 0 0,-1 0 0,1-1 0,-1 0-1,0 0 1,1 0 0,-2-1 0,1 0 0,7-6 0,-10 8 4,-1-1 1,1 0-1,-1 0 0,1 0 0,-1 0 1,0-1-1,0 1 0,0 0 1,0-1-1,-1 1 0,0-1 1,1 0-1,-1 1 0,-1-1 1,1 0-1,0 0 0,-1 0 1,0 0-1,0 0 0,0-4 0,-1 0 11,-1-1-1,0 0 0,0 1 0,0 0 0,-1-1 1,-6-9-1,7 14 4,0-1 1,-1 1-1,1 0 1,-1 0-1,0 1 1,0-1-1,-1 1 1,1-1-1,-1 1 1,0 0-1,0 0 1,0 1-1,-5-4 1,6 6-10,1-1 0,-1 1 0,1 0 0,0 0 0,-1 0 0,1 0 0,0 0 0,-1 0 0,1 1-1,-1-1 1,1 1 0,0 0 0,0-1 0,-1 1 0,1 0 0,0 0 0,0 1 0,0-1 0,0 0 0,0 1 0,0-1 0,-1 3 0,-3 1-5,0 0 0,1 1-1,-1-1 1,1 1 0,-7 12 0,10-15-13,-1 1 1,1 0-1,0-1 1,0 1-1,1 0 1,-1 1-1,1-1 1,0 0-1,0 0 1,0 0-1,1 1 1,-1-1-1,1 0 1,0 1-1,0-1 1,1 0-1,-1 1 1,1-1-1,0 0 1,0 1-1,1-1 1,1 5-1,1-1-8,0 0 0,0 0 0,1 0 0,-1 0 0,2-1 0,-1 0 0,1 0 0,1 0 0,-1-1 0,1 0 0,0 0 0,0 0 0,1-1-1,-1 0 1,1-1 0,1 0 0,-1 0 0,0-1 0,1 0 0,0 0 0,-1-1 0,1 0 0,0 0 0,0-1 0,0 0 0,1-1 0,-1 0 0,0-1 0,18-2 0,37-6 111,-63 8-99,-1 1-1,0 0 0,1 0 1,-1 0-1,0 0 1,1-1-1,-1 1 0,0 0 1,1 0-1,-1 0 1,0 0-1,1 0 0,-1 0 1,0 0-1,1 0 1,-1 0-1,0 0 1,1 0-1,-1 1 0,0-1 1,1 0-1,-1 0 1,0 0-1,1 0 0,-1 0 1,0 1-1,1-1 1,-1 0-1,0 0 1,0 0-1,1 1 0,-1-1 1,0 0-1,0 0 1,0 1-1,1-1 0,-1 0 1,0 1-1,-4 14 310,-13 10-2854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34.9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8640,'0'0'944,"55"60"-1208,-47-42 80,-4 4-8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35.2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0 118 5824,'0'0'472,"109"-53"-264,-24 25 8,14 4 64,8 12 0,-3 12-96,7 10 8,4 10-32,-8 10 8,-12 11-40,-19-5 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44.0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299 693 4216,'0'0'2217,"-2"-10"-2030,-4-10 48,-2 0 1,-13-28-1,19 44-179,0 1-1,0 0 0,-1 0 0,1 0 0,-1 0 0,1 0 0,-1 1 1,0-1-1,0 1 0,0 0 0,0 0 0,-1 0 0,1 0 0,0 0 0,-1 1 1,1 0-1,-1-1 0,0 1 0,1 0 0,-1 1 0,0-1 0,0 1 0,1 0 1,-1 0-1,0 0 0,0 0 0,1 0 0,-1 1 0,-6 1 0,2 0 35,1 1-1,-1-1 1,0 1-1,1 1 0,0-1 1,0 1-1,0 1 0,0-1 1,0 1-1,1 0 1,0 0-1,-10 13 0,8-8 18,2 0 0,-1 1 0,1 0 0,1 0 0,0 1 0,1-1-1,-5 16 1,7-18-51,0 0 0,1 0 1,0 0-1,0 1 0,0-1 0,2 0 0,-1 0 0,1 1 0,0-1 0,4 12 0,-5-18-37,2 0 0,-1 1 0,0-1 0,0 0 0,1 0 0,0 0 0,0 0 0,0 0-1,0 0 1,0 0 0,0-1 0,1 1 0,-1-1 0,1 0 0,0 0 0,0 1 0,0-2 0,0 1-1,0 0 1,0-1 0,0 1 0,0-1 0,1 0 0,-1 0 0,0 0 0,1-1 0,6 1 0,2-2 15,0-1 0,0-1 0,-1 0 0,1 0 1,0-1-1,-1-1 0,0 0 0,13-8 1,-11 5-4,0 0 1,0-1-1,-1-1 1,0 0-1,19-22 1,-7 2 38,-1-1 0,-2 0 0,-1-2 0,-1 0 0,-2-1 0,-2-1 0,-1-1 0,-1 0-1,-3 0 1,0-1 0,-3-1 0,5-51 0,-9 49 16,-2 0 0,-1 0 0,-3 1 0,-8-50 0,11 87-83,0 1 1,-1-1 0,1 0 0,-1 0 0,1 1-1,-1-1 1,0 0 0,0 1 0,0-1 0,0 1-1,0-1 1,0 1 0,0 0 0,0-1 0,-2 0-1,2 1-2,0 1 0,1 0 0,-1-1-1,0 1 1,0 0 0,0 0-1,1 0 1,-1 0 0,0 0-1,0 0 1,0 0 0,1 0 0,-1 0-1,0 0 1,0 0 0,1 0-1,-1 0 1,0 1 0,0-1-1,1 0 1,-1 1 0,0-1 0,0 0-1,1 1 1,-1-1 0,1 1-1,-1-1 1,0 1 0,1-1-1,-1 1 1,1 0 0,-1-1-1,1 1 1,-1 1 0,-12 13-14,1 1 1,1 1-1,1 0 1,0 1-1,1 0 1,1 0-1,-6 21 0,7-13-18,1-1 0,1 1 0,2 0-1,0 0 1,2 26 0,-6 126-168,5-144 177,1-20 20,0-1-1,1 1 1,0 0-1,2 13 1,4 64 116,-3-76-61,0-1 0,0 0 0,1 1 1,8 17-1,-10-29-40,0 0 0,0 1 0,0-1 1,1 0-1,-1 0 0,1-1 0,-1 1 1,1 0-1,0-1 0,0 0 0,0 1 1,1-1-1,-1-1 0,7 4 1,-4-3 10,1 0 0,0 0 0,0 0 0,0-1 0,0 0 0,0-1 0,11 0 1,-2-1 11,0 0 0,-1-2 0,1 0 0,-1-1 0,1 0 0,21-10 0,-28 9-16,1 0 1,-1-1-1,0 0 1,0 0-1,-1-1 1,0 0-1,0 0 1,-1-1-1,1 0 1,-2 0-1,1-1 1,-1 0-1,-1 0 1,1 0-1,-2-1 1,1 0-1,-1 0 1,-1 0-1,0 0 1,0-1-1,-1 1 1,0-1-1,-1 1 1,0-1-1,-1 0 1,0 1-1,-1-1 1,-3-17-1,2 23-5,0 0 0,0 0-1,0 0 1,-1 1 0,1-1-1,-1 1 1,0 0 0,-1 0-1,1 0 1,-1 0 0,-7-6-1,9 9-9,1 0 0,-1 0-1,1 1 1,-1-1-1,1 0 1,-1 1 0,1-1-1,-1 1 1,1 0 0,-1-1-1,1 1 1,-1 0 0,0 0-1,1 0 1,-1 0 0,0 0-1,1 0 1,-1 1 0,1-1-1,-1 1 1,1-1 0,-1 1-1,1-1 1,-1 1 0,1 0-1,-1-1 1,1 1 0,0 0-1,-2 2 1,0-1-8,0 0 1,0 1-1,0-1 1,1 1-1,-1 0 1,1 0-1,-1 0 1,1 0-1,0 0 1,1 0-1,-4 7 1,3-2-8,0 1 0,0 0 1,1 0-1,0 0 1,0 0-1,1 0 0,1 0 1,-1 0-1,1 0 1,1 0-1,4 15 1,1-3-28,2 0 0,0-1 0,19 30 0,-26-46 28,0 0-1,1 0 1,-1-1 0,1 0-1,0 1 1,0-1 0,1 0-1,-1 0 1,0-1 0,1 1-1,0-1 1,-1 0 0,1 0-1,0 0 1,0 0 0,1-1-1,-1 1 1,0-1 0,5 1-1,6-1-10,-11 0 21,0 0 1,0 0 0,0-1-1,0 0 1,0 0-1,0 0 1,1 0-1,-1 0 1,0-1-1,0 0 1,0 0-1,0 0 1,0 0 0,0-1-1,-1 1 1,1-1-1,0 0 1,-1 0-1,6-5 1,-4 3 7,0 0 0,0-1 0,0 0 0,-1 0-1,0 0 1,0 0 0,-1-1 0,1 0 0,-1 0 0,0 0 0,-1 0 0,1 0 0,-1 0 0,-1-1 0,2-6 0,5-18 35,-5 24-26,-1 0 0,0 0 0,0 0 0,-1 0 0,0 0 0,0 0 0,-1 0 0,0-1 0,0 1 0,-1 0 0,1 0 0,-3-8 0,1 7 37,2 7-46,0 0 0,0 0-1,0 0 1,0 0 0,0 0-1,-1 0 1,1 0 0,0 0-1,0 0 1,-1 1 0,1-1-1,-1 0 1,1 0 0,-1 0-1,1 1 1,-1-1 0,1 0 0,-2-1-1,1 3-7,1 0 0,0 0 0,-1 0 0,1 0 1,0 0-1,0 0 0,0 0 0,-1 0 0,1 1 0,0-1 0,1 0 0,-1 0 0,0 0 0,0 0 0,0 0 0,1 0 0,-1 0 0,0 0 0,1 1 1,4 4-7,0 0 1,0 0 0,0 0 0,1-1 0,-1 0 0,1 0 0,1-1 0,10 7 0,-11-7-14,1 0 0,0 0 0,-1 1-1,0 0 1,0 0 0,-1 1 0,8 8 0,-9-7 10,0 0 0,-1-1 0,0 1 0,0 1-1,0-1 1,-1 0 0,3 16 0,-3-3-17,0 35 1,-2-50 27,0-1 1,0 1-1,0-1 1,1 1 0,0-1-1,0 1 1,0-1 0,0 1-1,4 7 1,-4-10-2,1 1 1,0-1-1,0 0 0,0 0 1,0-1-1,0 1 0,0 0 1,0-1-1,1 1 0,-1-1 1,0 0-1,1 0 0,-1 1 1,1-2-1,0 1 0,-1 0 1,5 0-1,-4-1 1,-1 0 0,1 0 0,-1 0 0,1-1 0,-1 1 0,1-1 0,-1 1 0,0-1 0,1 0 0,-1 0 0,0 0 0,1 0 0,2-3 0,27-19 18,-26 18 5,-1-1-1,0 0 1,0-1 0,8-12 0,-8 11 6,0 0 0,1 0 0,7-7 0,-9 9-17,1 0 0,-1 0 0,0 0 0,0-1 0,-1 0 0,0 0 0,0 0 0,0 0 0,2-14 0,1-5 45,2-35 0,-3 13 4,2-35 136,-7 83-178,2 29-84,8 42-20,-8-43 18,2 1-1,1-1 1,1 0-1,1 0 1,20 47 0,-25-70 51,0-1 0,1 1 0,0-1 0,-1 0 0,2 0 0,-1 0 0,7 5 0,-10-8 13,1 0 1,0 0-1,0-1 1,0 1-1,1-1 0,-1 1 1,0-1-1,0 1 0,0-1 1,0 0-1,0 1 1,1-1-1,-1 0 0,0 0 1,0 0-1,0 0 0,1 0 1,-1 0-1,0 0 1,0 0-1,0-1 0,0 1 1,1 0-1,-1-1 0,0 1 1,0-1-1,0 1 0,0-1 1,0 1-1,0-1 1,0 0-1,0 0 0,0 1 1,0-1-1,-1 0 0,1 0 1,1-1-1,7-9 17,-1 1 1,0-1-1,0-1 0,-1 1 0,-1-1 1,0 0-1,0-1 0,-1 1 0,-1-1 1,0 0-1,-1-1 0,0 1 0,0-14 1,0-7 26,0 4 84,12-56 0,-11 68-52,-4 18-62,2 13 5,2 9-37,-1 0 1,-2 1 0,-1 35-1,2 33-63,-1-73 50,1-1 0,1 0 0,1 0 0,0 0 0,9 20 0,-13-36 31,0 0 1,1-1-1,-1 1 1,0 0 0,1 0-1,-1-1 1,0 1-1,1 0 1,-1-1 0,1 1-1,-1 0 1,1-1 0,-1 1-1,1-1 1,0 1-1,-1-1 1,1 1 0,0-1-1,-1 0 1,1 1 0,0-1-1,0 0 1,-1 1-1,1-1 1,0 0 0,0 0-1,0 0 1,-1 1 0,1-1-1,0 0 1,0 0-1,0 0 1,-1-1 0,1 1-1,0 0 1,0 0 0,0 0-1,-1-1 1,1 1-1,0 0 1,0 0 0,-1-1-1,1 1 1,0-1 0,-1 1-1,1-1 1,0 1-1,-1-1 1,1 1 0,0-2-1,3-1 13,-1-1-1,0 0 0,0 0 1,0 0-1,0 0 0,0 0 1,1-5-1,8-23 61,-2 0 0,-2 0-1,7-52 1,-14 82-69,11-110 274,-15 77 101,3 35-326,39 20 23,-16-13-105,1 0-1,0-2 0,0-1 0,46 3 0,-53-7 16,-1-1 0,1 0 0,-1-1 0,0 0 0,1-2 0,-1 0 1,0-1-1,20-8 0,-35 12 13,0 0 0,1 0 0,-1 1 1,0-1-1,1 0 0,-1-1 0,0 1 0,0 0 1,0 0-1,0 0 0,1-2 0,4-5 5,-22 3 72,9 5-72,1 1 0,-1 0 0,1 1 0,-1-1 0,1 1 0,0 1 0,0-1 0,0 1 0,-9 5 0,-49 36 5,58-39-8,-3 3 0,2-1-1,-1 1 1,1 0 0,1 0 0,-1 1 0,-9 18-1,-6 8 1,18-31-5,1 1 0,-1-1 0,1 1-1,0 0 1,1 0 0,-1 0 0,1 0-1,0 1 1,1-1 0,-1 1-1,1-1 1,0 1 0,0-1 0,1 1-1,0 0 1,0-1 0,0 1-1,0 0 1,1-1 0,0 1 0,0-1-1,1 1 1,3 8 0,-5-13 0,1 1 0,0-1 0,0 0 0,0 1 0,0-1 1,0 0-1,0 0 0,0 0 0,0 1 0,1-1 0,-1 0 0,0-1 0,1 1 0,-1 0 1,0 0-1,1 0 0,-1-1 0,1 1 0,2 0 0,-1-1 0,0 0-1,0 1 1,0-1-1,0-1 1,0 1-1,0 0 0,0-1 1,0 1-1,0-1 1,3-2-1,0 1 11,0-1 0,0 0 0,-1 0-1,1 0 1,-1-1 0,0 0 0,0 0 0,-1 0-1,1 0 1,3-6 0,1-5 41,-1 0 0,-1 0 1,0-1-1,-1 0 0,-1 0 1,-1 0-1,5-30 0,-6 32 160,2 25-133,-4-8-88,4 12-6,0-1 0,1 0 1,1 0-1,10 17 0,-16-28 8,1 0 0,1 0 0,-1 0 0,0 0 0,1-1 0,-1 1 1,1-1-1,0 1 0,0-1 0,0 0 0,0 0 0,0 0 0,0 0 0,1-1 0,-1 1 0,1-1 0,-1 0 0,1 0 0,-1 0 0,1-1 1,0 1-1,-1-1 0,1 0 0,5 0 0,2-2 13,0-1 1,0 0 0,-1 0 0,1-1-1,-1 0 1,0-1 0,0 0-1,0-1 1,-1 0 0,0 0-1,10-10 1,-2 1 14,-1-2-1,0 1 1,-2-2 0,19-27-1,-26 34-5,-1 0-1,0-1 0,-1 1 1,0-1-1,-1 0 0,3-16 0,8-73 94,-6 22 8,-7 61-50,-2-1-1,0 1 1,-2-1-1,0 1 1,-1-1 0,-6-23-1,8 40-51,1 1 0,-1-1 0,0 0 0,0 0 0,0 0 0,0 1 0,0-1 0,0 0 0,0 1 0,0-1-1,-1 1 1,-2-3 0,-7-9 74,11 13-83,0 0 1,0 0 0,0 0-1,-1 0 1,1-1 0,0 1-1,0 0 1,0 0 0,0 0-1,-1 0 1,1 0 0,0-1-1,0 1 1,0 0 0,0 0-1,-1 0 1,1 0 0,0 0-1,0 0 1,0 0 0,-1 0-1,1 0 1,0 0 0,0 0-1,-1 0 1,1 0 0,0 0-1,0 0 1,0 0 0,-1 0-1,1 0 1,0 0 0,0 0-1,0 0 1,-1 0-1,1 0 1,0 1 0,0-1-1,0 0 1,0 0 0,-1 0-1,1 0 1,0 0 0,0 1-1,0-1 1,-10 15-9,-7 26-35,14-35 42,-7 25-65,1 0 0,1 0 0,2 1-1,1 0 1,2 0 0,0 0 0,3 1-1,0-1 1,3 0 0,0 0 0,2 0-1,18 61 1,-12-65-15,-8-22 58,0 1-1,-1-1 1,1 1 0,-1 0-1,1 13 1,-2-18 20,-1-1 0,0 0 0,1 0-1,-1 0 1,1 1 0,-1-1 0,1 0 0,-1 0 0,1 0 0,0 0 0,-1 0 0,1 0-1,0 0 1,0 0 0,0 0 0,0-1 0,0 1 0,0 0 0,0 0 0,0-1 0,0 1 0,0-1-1,0 1 1,0-1 0,1 1 0,-1-1 0,2 1 0,0-1 11,0 1 1,-1-1-1,1 0 0,0 0 1,0 1-1,-1-2 0,1 1 1,0 0-1,-1-1 0,1 1 1,0-1-1,2-1 0,3-3 8,0 0 0,-1-1 0,0 0-1,0 0 1,0-1 0,7-10 0,2 0 20,-9 9-16,0 0 1,-1 0 0,0 0-1,0-1 1,-1 0-1,0 0 1,3-11 0,1-5 87,7-37 1,-9 32-13,1 8 125,-7 22-219,-1 0-1,0-1 1,0 1 0,0 0 0,0 0-1,0 0 1,1 0 0,-1 0-1,0 0 1,0 0 0,0 0 0,0 1-1,1-1 1,-1 0 0,0 0 0,0 0-1,0 0 1,0 0 0,0 0-1,1 0 1,-1 0 0,0 0 0,0 0-1,0 0 1,0 1 0,0-1 0,0 0-1,1 0 1,-1 0 0,0 0-1,0 0 1,0 0 0,0 1 0,0-1-1,0 0 1,0 0 0,0 0 0,0 0-1,0 1 1,0-1 0,0 0-1,0 0 1,0 0 0,0 0 0,0 0-1,0 1 1,0-1 0,0 0 0,0 0-1,0 0 1,0 0 0,0 1 0,0-1-1,0 0 1,2 45-5,-1-31-4,-1-7 4,0 7-21,1-1-1,1 1 0,0 0 1,1-1-1,0 1 1,7 15-1,-10-28 25,0-1 0,0 1 0,1-1 0,-1 1 0,0-1 0,1 1 1,-1-1-1,0 1 0,1-1 0,-1 1 0,1-1 0,-1 0 0,1 1 0,-1-1 0,0 0 0,1 1 0,-1-1 0,1 0 0,0 0 0,-1 0 0,1 1 0,-1-1 1,1 0-1,-1 0 0,1 0 0,-1 0 0,1 0 0,0 0 0,-1 0 0,1 0 0,1-1 3,0 1 0,0-1-1,0 0 1,-1 0 0,1 0 0,0 0-1,-1 0 1,1 0 0,2-2 0,1-2 19,1-1 0,0 0 0,6-11-1,84-147 419,-96 163-436,0 1 0,0 0-1,0 0 1,0 0 0,0 0-1,0-1 1,0 1 0,0 0-1,0 0 1,0 0 0,0 0-1,0-1 1,1 1-1,-1 0 1,0 0 0,0 0-1,0 0 1,0 0 0,0-1-1,0 1 1,0 0 0,1 0-1,-1 0 1,0 0 0,0 0-1,0 0 1,0 0-1,0 0 1,1 0 0,-1-1-1,0 1 1,0 0 0,0 0-1,0 0 1,1 0 0,-1 0-1,0 0 1,0 0-1,0 0 1,1 0 0,-1 0-1,0 0 1,0 0 0,0 0-1,0 1 1,1-1 0,-1 0-1,0 0 1,0 0 0,0 0-1,0 0 1,0 0-1,1 0 1,-1 0 0,0 0-1,0 1 1,0-1 0,0 0-1,6 16 44,0 21-47,-6-24 2,0-3-15,0 0 0,1 1 0,0-1 0,5 19 0,-5-28 9,-1-1-1,1 1 1,-1 0-1,1-1 1,-1 1 0,1-1-1,-1 1 1,1 0-1,0-1 1,-1 0 0,1 1-1,0-1 1,0 1-1,-1-1 1,1 0 0,0 1-1,0-1 1,0 0-1,-1 0 1,1 0-1,0 0 1,0 0 0,0 0-1,0 0 1,-1 0-1,1 0 1,0 0 0,0 0-1,0 0 1,0 0-1,-1-1 1,1 1 0,0 0-1,0-1 1,-1 1-1,1-1 1,0 1-1,1-1 1,32-22 28,-31 21-17,7-6 14,0-1 1,-1-1-1,11-13 1,-10 11 20,0 1 1,16-14 0,-16 16-8,-10 9-22,0-1 0,1 0 0,-1 1 0,1-1 0,0 1 0,-1-1 0,1 1 0,-1-1 0,1 1 0,0-1 0,-1 1 0,1 0 0,0-1 0,-1 1 0,1 0 0,1-1 1,-1 2-7,0 0 1,0-1-1,0 1 1,0-1-1,0 1 1,0 0-1,0 0 1,0-1-1,0 1 1,-1 0-1,1 0 1,0 0-1,-1 0 1,1 0-1,0 0 1,0 2-1,12 20-1,-8-12-20,1 0 1,1-1-1,0 0 0,16 19 1,-21-28 7,0 0 1,0 0 0,0 0-1,0 0 1,0 0 0,1 0-1,-1-1 1,0 1 0,0-1-1,1 1 1,-1-1 0,0 0 0,1 0-1,-1 0 1,0 0 0,5-1-1,-3 0-3,0 0 1,1 0-1,-1 0 0,0 0 0,0-1 0,0 0 0,6-3 0,2-3 1,-1-1 0,0 0 0,0-1-1,-1 0 1,16-21 0,-22 27 14,-1 0 0,0-1 1,0 1-1,0-1 0,-1 0 1,0 0-1,0 0 0,0 0 1,0 0-1,-1 0 0,0-1 1,0 1-1,0 0 0,-1-1 1,0 1-1,0 0 0,0-1 1,-2-6-1,2 11-1,0 0-1,-1 0 1,1 0 0,-1 0-1,1 0 1,-1 0-1,1 0 1,-1 0 0,0 0-1,1 0 1,-1 0-1,0 0 1,0 1 0,1-1-1,-1 0 1,0 1 0,0-1-1,0 1 1,0-1-1,0 1 1,0-1 0,0 1-1,0-1 1,0 1-1,0 0 1,0 0 0,0-1-1,0 1 1,-1 0 0,1 0-1,0 0 1,0 0-1,0 1 1,0-1 0,0 0-1,0 0 1,0 1-1,0-1 1,0 0 0,0 1-1,-2 0 1,-4 2 16,1 0 1,-1 1-1,1 0 1,-11 8-1,9-6-17,1 1 0,0 0-1,0 1 1,0 0 0,1 0-1,0 0 1,1 1-1,-6 11 1,9-16-15,0 0 0,0 0 0,0 1 0,1-1 0,0 1 0,0-1 0,0 1 0,0-1 0,1 1 1,-1 0-1,1-1 0,1 1 0,-1-1 0,1 1 0,-1 0 0,1-1 0,1 1 0,-1-1 0,1 0 0,1 5 0,3 1-35,0 0 0,1 0 0,-1-1 0,2 0 0,15 15 0,-18-19 33,1-1 0,1 0-1,-1 0 1,0 0 0,1 0-1,0-1 1,0 0-1,0-1 1,15 4 0,-2-2 40,1-2 1,30 1-1,-50-3-19,0 0-1,-1 0 1,1-1-1,0 1 0,-1 0 1,1 0-1,0 0 0,0 0 1,-1 1-1,1-1 0,0 0 1,-1 0-1,1 0 0,0 1 1,-1-1-1,1 0 1,0 0-1,-1 1 0,1-1 1,0 1-1,-1-1 0,1 1 1,-1-1-1,1 1 0,-1-1 1,1 1-1,-1-1 0,1 1 1,-1-1-1,0 1 1,1 0-1,-1-1 0,0 1 1,0 0-1,1-1 0,-1 1 1,0 0-1,0-1 0,0 1 1,0 0-1,0 0 1,0 0-1,0 0-152,0 1 1,-1-1 0,1 0-1,0 0 1,-1 1-1,1-1 1,-1 0-1,0 0 1,1 0-1,-1 1 1,0-1 0,0 0-1,0 0 1,1 0-1,-1 0 1,0-1-1,0 1 1,-2 1-1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13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0 398 7232,'0'0'6266,"13"-16"-5911,89-118 325,-43 44-91,11-16 1008,-70 106-1576,0 0 0,0 0 0,0-1-1,0 1 1,0 0 0,1 0 0,-1 0-1,0 0 1,0-1 0,0 1 0,1 0-1,-1 0 1,0 0 0,0 0 0,0 0-1,1 0 1,-1-1 0,0 1-1,0 0 1,1 0 0,-1 0 0,0 0-1,0 0 1,1 0 0,-1 0 0,0 0-1,0 0 1,1 0 0,-1 0 0,0 0-1,0 0 1,1 0 0,-1 1 0,0-1-1,0 0 1,0 0 0,1 0-1,-1 0 1,0 0 0,0 0 0,0 1-1,1-1 1,-1 0 0,0 0 0,0 0-1,0 1 1,0-1 0,1 0 0,-1 0-1,0 0 1,0 1 0,0-1-1,0 0 1,0 0 0,0 1 0,0-1-1,0 0 1,0 0 0,0 0 0,0 1-1,0-1 1,0 0 0,0 0 0,0 1-1,3 19 358,-4 16-119,0-20-154,1 0 0,0-1 0,1 1 0,1-1 0,5 28 0,-4-36-41,1 0-1,-1-1 1,1 1-1,0 0 1,0-1-1,1 0 1,0 0-1,0-1 1,1 1-1,-1-1 1,1 0-1,0 0 1,0-1 0,1 0-1,-1 0 1,1-1-1,0 1 1,0-1-1,0-1 1,1 1-1,-1-1 1,13 1-1,-13-3-26,0 0-1,0 0 0,0-1 0,0 0 0,0-1 1,0 0-1,0 0 0,0 0 0,-1-1 0,1 1 1,-1-2-1,0 1 0,0-1 0,0 0 0,0 0 0,-1-1 1,1 1-1,-1-1 0,0 0 0,-1-1 0,6-7 1,-6 8-8,0-1 0,0 1 0,-1-1 0,1 0 0,-1-1 0,-1 1 0,1 0 0,-1-1 0,0 0 0,-1 1 0,1-1 1,-1 0-1,-1 0 0,1 0 0,-1 0 0,0 0 0,-1 1 0,0-1 0,0 0 0,0 0 0,-5-11 0,6 17-22,0 0 0,-1-1 0,1 1 0,-1 0 0,1 0 0,-1 0 0,1 0 0,-1 0 0,1 0 0,-1 0 0,0 1-1,0-1 1,1 0 0,-1 0 0,0 0 0,0 1 0,0-1 0,0 0 0,0 1 0,0-1 0,0 1 0,0-1 0,0 1 0,0 0 0,0-1-1,0 1 1,-1 0 0,1 0 0,0-1 0,0 1 0,0 0 0,0 0 0,-2 1 0,1 0 6,-1 0 1,1 0 0,0 0-1,0 1 1,-1-1-1,1 1 1,0-1-1,0 1 1,1 0-1,-1 0 1,0 0 0,0 0-1,-1 3 1,-3 4-8,1 0 1,0 0-1,0 0 1,1 1-1,0-1 1,1 1-1,0 0 1,0 0-1,0 12 1,2-17-8,1 1 0,0-1 0,0 1 0,0-1 1,0 0-1,1 1 0,0-1 0,0 0 0,1 0 0,-1 0 0,1 0 1,0 0-1,1 0 0,-1 0 0,1-1 0,0 1 0,0-1 0,0 0 0,7 6 1,-5-4 5,2 0 0,-1 0 1,0-1-1,1 0 0,0-1 1,0 1-1,1-1 0,-1-1 1,1 1-1,0-1 0,0-1 1,0 0-1,0 0 0,0 0 1,0-1-1,1 0 0,-1 0 1,0-1-1,1-1 0,15-1 1,15-7 41,-1-1 0,-1-2 0,0-1 0,59-31 0,-80 37-29,32-17 40,-1-1 0,44-32 1,-65 38 4,0-1 0,-1-2-1,-1 0 1,32-39 0,-46 42 88,-10 19-146,0 0-1,0 0 1,0 0 0,0 0 0,0-1-1,0 1 1,0 0 0,0 0 0,0 0-1,0-1 1,-1 1 0,1 0 0,0 0-1,0 0 1,0 0 0,0-1 0,0 1 0,0 0-1,-1 0 1,1 0 0,0 0 0,0 0-1,0 0 1,0 0 0,-1 0 0,1-1-1,0 1 1,0 0 0,0 0 0,-1 0-1,1 0 1,0 0 0,0 0 0,0 0-1,-1 0 1,1 0 0,0 0 0,0 0 0,0 0-1,-1 0 1,1 0 0,0 0 0,0 0-1,-1 1 1,-4 0 27,-1 1-1,1 0 1,-1 0-1,-6 5 1,-15 6-12,2 2 1,-1 1 0,2 1-1,1 1 1,0 1-1,-32 34 1,42-39-26,-24 30-34,35-41 36,0 0 1,0 0-1,0 0 1,0 1-1,0-1 1,1 1-1,0-1 0,-1 1 1,1 0-1,1 0 1,-2 5-1,2-8 3,1 0 0,-1-1 0,0 1-1,0 0 1,1-1 0,-1 1 0,0-1-1,1 1 1,-1 0 0,0-1 0,1 1-1,-1-1 1,1 1 0,-1-1 0,1 1-1,-1-1 1,1 0 0,0 1 0,-1-1 0,1 1-1,-1-1 1,1 0 0,0 0 0,-1 1-1,1-1 1,0 0 0,-1 0 0,1 0-1,0 0 1,-1 0 0,1 0 0,0 0-1,0 0 1,-1 0 0,1 0 0,0 0-1,-1 0 1,1 0 0,0-1 0,-1 1 0,2-1-1,31-9-5,-24 5 18,0-1-1,0-1 1,0 1-1,-1-2 0,0 1 1,0-1-1,-1 0 1,0 0-1,0-1 0,-1 0 1,0 0-1,-1-1 1,0 0-1,-1 0 1,5-11-1,-1-4 61,-7 24-17,-1 5 5,-9 47 93,-121 462-232,70-353 15,46-130 61,-1 0 0,-1 0-1,-23 30 1,38-59 5,1 0-1,-1 0 1,0 0 0,1 0 0,-1 0 0,0 0-1,0-1 1,0 1 0,1 0 0,-1 0 0,0-1-1,0 1 1,0 0 0,0-1 0,0 1 0,-1-1-1,1 1 1,0-1 0,0 0 0,0 1-1,0-1 1,0 0 0,-1 0 0,1 0 0,0 0-1,0 0 1,0 0 0,0 0 0,-1 0 0,1-1-1,0 1 1,0 0 0,0-1 0,0 1-1,0-1 1,0 1 0,0-1 0,0 1 0,0-1-1,0 0 1,0 0 0,0 1 0,0-1 0,0 0-1,-1-1 1,-1-3 15,-1 0 0,1 1-1,0-1 1,0 0 0,0 0 0,1-1 0,-1 1-1,0-6 1,-2-7 18,2 0 0,0 0-1,1-1 1,1 1 0,1 0 0,0-1-1,2 1 1,3-20 0,0 14 11,0 0 1,2 0-1,1 1 0,0 0 1,20-36-1,-19 46-19,0-1 1,0 1-1,2 0 1,0 1-1,0 0 1,19-14-1,83-55 75,-78 58-79,169-105 73,-123 69-50,-16 11 36,-61 46-74,0-1 0,0 0 0,0 0 0,-1 0-1,0-1 1,1 1 0,-1-1 0,0 0 0,-1 0 0,5-8-1,-1 2 7,-30 122 6,23-107-25,0 1-1,0-1 0,1 1 0,-1-1 1,1 1-1,1-1 0,-1 1 1,1 0-1,0-1 0,0 0 0,1 1 1,-1-1-1,4 6 0,-5-9 5,2 0 0,-1 0 0,0 0-1,0 0 1,0 0 0,1 0 0,-1-1 0,1 1-1,0 0 1,-1-1 0,1 0 0,0 1-1,0-1 1,0 0 0,0 0 0,0 0 0,0 0-1,0 0 1,0 0 0,1-1 0,-1 1-1,0-1 1,0 1 0,1-1 0,-1 0 0,0 0-1,1 0 1,-1 0 0,0 0 0,0-1-1,1 1 1,-1-1 0,0 1 0,4-3 0,14-5 9,1 0 0,-1-2-1,-1-1 1,1 0 0,-2-2 0,29-23 0,-9 1 52,60-69-1,-96 101-51,2-1 7,0 0 1,-1 0 0,0 1 0,0-2-1,0 1 1,0 0 0,-1-1 0,0 1-1,0-1 1,0 0 0,0 0-1,0-5 1,-2 10-14,0 0-1,0-1 1,0 1-1,0 0 1,0 0 0,0 0-1,0 0 1,0 0-1,0 0 1,0 0-1,-1-1 1,1 1 0,0 0-1,0 0 1,0 0-1,0 0 1,0 0-1,0 0 1,-1 0 0,1 0-1,0 0 1,0 0-1,0 0 1,0 0-1,0 0 1,-1 0 0,1 0-1,0 0 1,0 0-1,0 0 1,0 0-1,0 0 1,0 0 0,-1 0-1,1 0 1,0 0-1,0 0 1,0 0-1,0 0 1,0 0-1,-1 0 1,1 0 0,0 1-1,0-1 1,0 0-1,0 0 1,0 0-1,0 0 1,0 0 0,0 0-1,0 0 1,-1 1-1,1-1 1,0 0-1,0 0 1,0 0 0,0 0-1,0 0 1,0 0-1,0 1 1,-10 9 11,9-8-7,-24 22 15,-15 18 1,36-39-24,2 1 1,-1 0-1,0 0 0,1 1 0,0-1 0,0 0 1,0 1-1,0-1 0,-1 8 0,2-6-3,0 0 0,1 0-1,-1 1 1,2-1 0,-1 0 0,0 0-1,1 0 1,0 0 0,1 0-1,2 9 1,-3-14 3,0 1 1,-1-1-1,1 1 0,0-1 0,0 0 1,0 1-1,0-1 0,0 0 0,0 0 0,0 0 1,0 0-1,1 0 0,-1 0 0,0 0 1,1 0-1,-1-1 0,3 2 0,-2-1 1,1-1 1,-1 0-1,0 0 0,0 0 0,0 0 0,0 0 0,1 0 1,-1-1-1,0 1 0,0-1 0,0 1 0,0-1 0,0 0 1,0 0-1,0 0 0,3-2 0,-1 1 3,-1-1-1,1 1 0,-1-1 1,0 1-1,0-1 0,0 0 1,0 0-1,0 0 0,-1-1 1,0 1-1,1-1 0,-1 1 1,0-1-1,-1 0 0,1 0 1,-1 0-1,1 0 0,-1 0 1,-1 0-1,1 0 0,0 0 1,-1 0-1,0 0 0,0-1 1,-1-4-1,1 3 2,-1 1-1,-1 0 1,1-1 0,-1 1-1,0 0 1,0 0-1,0 0 1,-1 0-1,0 0 1,0 1 0,0-1-1,0 1 1,-1-1-1,1 1 1,-1 1-1,0-1 1,-1 0 0,-8-5-1,-35-18 160,47 27-159,-1-3 15,9 1-13,-4 1-3,20-4-1,0 0 0,0 2 0,0 1 0,0 1 0,33 3 0,-42-1 2,-1 2 0,0 0 0,0 0 0,0 1 1,-1 1-1,1 0 0,-1 1 0,0 0 0,16 11 0,-26-15 2,0-1 0,0 0 0,0 1 0,-1-1 1,1 1-1,-1-1 0,1 1 0,-1 0 0,1 0 0,-1-1 0,0 1 1,0 0-1,0 0 0,0 1 0,0-1 0,0 0 0,0 4 0,0-2 11,-1 1 0,0-1-1,0 1 1,0-1-1,0 1 1,-1-1-1,1 0 1,-3 8-1,0-3 20,-1 0 1,1 0-1,-1 0 0,-1-1 0,0 1 0,0-1 0,-11 13 0,2-10 19,9-8 36,7-8 133,5-4-190,17-23 84,1 1 0,1 1 0,2 2-1,54-45 1,-81 72-112,-1 1 0,1 0 0,-1 0 0,1-1 0,0 1 0,-1 0 0,1 0 0,0 0 0,-1 0 0,1 0 1,0 0-1,-1 0 0,1 0 0,0 0 0,-1 0 0,1 0 0,0 0 0,-1 0 0,1 1 0,-1-1 0,1 0 0,0 0 0,-1 1 0,1-1 0,-1 0 0,1 1 0,-1-1 0,1 1 0,-1-1 0,1 1 0,-1-1 0,1 1 0,-1-1 0,0 1 0,1-1 0,-1 1 0,0-1 0,1 1 0,-1 0 0,0 0 1,15 35 41,-11-25-32,4 8 3,0 0-1,1-1 0,1 0 1,0 0-1,15 17 0,-16-24 11,0 0 0,1 0-1,1-1 1,0-1 0,15 11 0,-21-16-22,0-1 0,1 0 0,-1 0 0,1 0 0,0-1 0,0 0 0,0 0 0,0-1 0,0 1 0,1-1 0,-1-1 1,0 1-1,0-1 0,12-1 0,0-1-8,4-1-4224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44.3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0 128 8536,'0'0'581,"8"-12"-313,25-38 28,-29 46-244,0-1 1,1 1-1,-1-1 0,1 2 0,0-1 1,0 0-1,0 1 0,0 0 1,1 0-1,-1 0 0,8-2 0,0 1 102,-1 1-1,1 0 0,20-1 0,-28 3-122,12-1 100,0 0 1,0 2-1,0 0 1,29 3-1,-42-2-115,0-1-1,-1 1 0,1 0 1,0 0-1,0 1 1,-1-1-1,1 1 0,-1 0 1,1 0-1,-1 0 1,0 0-1,0 1 0,0-1 1,0 1-1,0 0 1,0-1-1,-1 2 0,0-1 1,1 0-1,-1 0 1,0 1-1,-1-1 0,1 1 1,0-1-1,-1 1 1,2 5-1,-3-5-119,1 0 0,-1 0-1,0 0 1,0 0 0,-1 0 0,1 0 0,-1 0-1,0 0 1,0 0 0,0 0 0,0 0 0,0 0 0,-4 5-1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44.5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6928,'0'0'200,"63"22"-248,-33-3 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48.6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105 734 3112,'0'0'3120,"12"-5"-2910,-2 0-139,9-4 172,0 0 0,21-15 0,-27 17 141,-12 6-328,1 0 1,0 0-1,0 0 0,-1 0 0,1 0 1,-1 0-1,1-1 0,-1 1 1,1-1-1,0-1 0,8-8 809,-8 10-713,-1-1-1,1 1 0,-1-1 1,0 1-1,0-1 0,0 0 1,0 1-1,0-1 0,0 0 1,1-2-1,-2 3-108,0 0 1,0 0-1,-1 0 0,1 0 0,0 0 1,0 0-1,0-1 0,-1 1 0,1 0 1,-1 0-1,1 0 0,-1 0 0,1 0 1,-1 0-1,0 1 0,1-1 0,-1 0 1,0 0-1,1 0 0,-1 0 0,0 1 1,0-1-1,-1 0 0,-1-1 37,1 1-1,0 0 1,0 1 0,0-1 0,0 0-1,-1 1 1,1-1 0,0 1 0,-5-1-1,-9-1 305,10 0-292,0 1 0,0-1 0,0 2 0,0-1-1,1 1 1,-1 0 0,0 0 0,0 0 0,0 1-1,0 0 1,0 0 0,-11 4 0,9-1 37,0 0-1,0 0 1,0 1 0,0-1 0,1 2 0,-1-1-1,-11 13 1,13-11-8,1 1 0,1-1-1,-1 1 1,1 0 0,1 0 0,-4 9-1,4-9-34,2-4-53,0 1 1,0-1-1,1 1 0,-1-1 1,1 1-1,0 0 1,0-1-1,1 1 0,-1 0 1,1-1-1,0 1 0,2 6 1,1 1 21,0-1 1,1 0-1,10 18 1,-10-20-36,0 0 1,1 0 0,0-1-1,0 0 1,1 0 0,0 0-1,1-1 1,-1 0 0,2 0-1,-1-1 1,0 0 0,1-1-1,15 8 1,-16-11 2,0 1 0,-1-1 0,1-1 1,0 1-1,0-2 0,0 1 0,0-1 0,0 0 0,0 0 0,0-1 0,0 0 0,0-1 0,-1 1 0,1-1 1,0-1-1,-1 0 0,12-5 0,-9 2 24,1 0 0,-1 0 1,0-1-1,-1-1 0,0 1 0,0-1 1,-1-1-1,0 0 0,0 0 0,-1 0 1,7-13-1,-3 4 18,-2-1 0,-1 0-1,0 0 1,-1 0 0,-1-1 0,-1 0 0,-1 0 0,-1-1 0,-1 1 0,0-1 0,-2 0-1,0 1 1,-1-1 0,-5-26 0,3 28-15,-1 0 0,-1 1 0,0 0 0,-1 0 0,-1 0 0,-18-32-1,3 3 37,18 37-58,0 1 1,-1-1 0,-11-16-1,4 9 5,-2 0 23,1-1-1,-11-22 0,2-24-38,19 52-28,1 0-1,0 0 0,1 0 1,0 0-1,1-19 0,0 29 12,2-4-78,0 14 9,-4 48-31,10 98 1,0-19-7,-8-107 77,6 156-121,-2-139 56,1 1 1,13 44-1,-10-44-44,-7-38 113,0 0-1,0 0 1,1 0-1,0 0 0,0 0 1,1 0-1,0 0 0,8 13 1,-6-11 28,0 0 0,-1 1 0,0-1 0,-1 1 0,0 0 0,-1 0 0,0 0 0,0 0 0,-1 13 0,-2 4-2310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51.1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46 179 3912,'0'0'6753,"-6"-11"-6445,-32-54 289,38 63-546,-1 1-1,1-1 1,0 1-1,-1-1 0,1 0 1,0 1-1,0-1 1,0 0-1,0 1 0,0-1 1,1 0-1,-1 1 0,0-1 1,1 0-1,-1 1 1,1-1-1,0 1 0,-1-1 1,1 1-1,0-1 1,0 1-1,0 0 0,0-1 1,0 1-1,0 0 1,0 0-1,1 0 0,-1 0 1,2-2-1,7-4 105,0 0-1,0 0 1,11-5 0,-13 8-58,-2 1-37,0 0 0,0 0 0,0 1 0,0 0 0,1 0 0,6-1-1,-11 3-34,1-1 0,-1 1 0,1 0-1,0 0 1,-1 0 0,1 0 0,-1 0-1,1 1 1,-1-1 0,1 1 0,-1 0-1,1-1 1,-1 1 0,0 0 0,1 1-1,-1-1 1,0 0 0,3 3 0,2 2 15,-5-5-28,-1 0 0,1 0 0,0 1 0,-1-1 1,1 1-1,-1-1 0,0 1 0,0-1 0,1 1 0,-1 0 0,0-1 0,0 1 0,0 0 1,-1 0-1,1 0 0,0 0 0,-1 0 0,1 0 0,-1 3 0,3 117 346,-3-101-237,1 0 1,6 30-1,-6-43-89,1 0-1,1 0 1,-1 0 0,1 0-1,1 0 1,-1-1 0,1 1-1,10 12 1,-2 6 63,0 0 25,-12-25-112,1 0-1,0 0 1,-1 0-1,1 0 0,0 0 1,0 0-1,0 0 1,0 0-1,0 0 1,0-1-1,0 1 1,0 0-1,0-1 0,0 1 1,0-1-1,0 1 1,2 0-1,7 1 89,-7-1-64,0-1-1,0 1 1,0-1-1,0 0 1,0 0 0,-1 0-1,1 0 1,0 0-1,0 0 1,0-1 0,0 0-1,3 0 1,-2-1-2,-1 1 0,1-1 0,-1 0 0,0 0 0,0 0 0,0-1 0,0 1 0,0-1 0,0 0 0,0 1 1,-1-1-1,0 0 0,1-1 0,2-6 0,3-4 34,-1-1 0,5-21 0,0 3 34,3-5-6,22-46 156,-26 56-154,-10 25-85,0-1 1,-1 1-1,1 0 0,1 0 1,-1 1-1,0-1 0,1 0 0,0 0 1,-1 1-1,1-1 0,0 1 1,1-1-1,-1 1 0,5-4 0,4-2 18,-7 6-23,-1-1 0,1 1 0,0 0 1,-1-1-1,1 2 0,0-1 0,0 0 0,0 1 1,0 0-1,1 0 0,-1 0 0,0 0 1,5 1-1,51 1 28,-51 0-26,-7-1 5,0 0 1,0 0-1,1 0 0,-1 0 0,0 1 1,0-1-1,1 1 0,-1 0 0,0-1 1,4 3-1,-5-2-5,-1 0-1,1 0 1,0 1 0,-1-1-1,1 0 1,0 0 0,-1 0 0,1 1-1,-1-1 1,0 0 0,1 1-1,-1-1 1,0 0 0,0 1-1,0-1 1,0 0 0,0 1-1,0-1 1,0 0 0,-1 1-1,1-1 1,0 0 0,-1 2-1,-1 6 1,-1 0 0,0-1 0,0 1 0,0-1-1,-1 1 1,-1-1 0,1-1 0,-10 13-1,-13 8-2418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52.1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44 6224,'0'0'8585,"11"-7"-8478,39-20-14,-46 25-80,1 0 1,-1 1 0,1 0-1,-1 0 1,1 0-1,0 0 1,-1 1-1,1-1 1,0 1-1,-1 1 1,1-1 0,0 0-1,-1 1 1,6 1-1,7 1 35,77 1 223,-93-4-266,23 1 117,0 1 1,28 7 0,-14-3 75,-3 0 250,-30-4-353,-4-2-92,-1 0 1,0 0-1,1 0 0,-1 0 1,0 0-1,1 0 0,-1 1 1,0-1-1,0 0 0,1 0 1,-1 0-1,0 0 0,1 1 1,-1-1-1,0 0 0,0 0 1,0 1-1,1-1 0,-1 0 1,0 0-1,0 1 0,0-1 1,0 0-1,1 0 0,-1 1 1,0-1-1,0 0 0,0 1 1,0-1-1,0 0 0,0 1 1,0-1-1,0 0 0,0 1 1,0-1-1,0 0 0,0 1 1,0-1-1,0 0 0,0 1 1,0-1-1,0 0 0,0 0 1,-1 1-1,1-1 0,0 0 1,0 1-1,-9 28-2051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53.4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0 163 4720,'0'0'8408,"8"-10"-8176,26-32-10,-32 39-166,0 1-1,1-1 1,-1 1-1,1 0 1,-1 0-1,1 0 1,0 1 0,0-1-1,0 0 1,0 1-1,5-2 1,2-1 85,21-8 208,0 0 1,0 2-1,64-11 0,100-2 310,-170 21-587,16 0 89,0 2-1,42 6 1,51 0 88,-100-5-186,54 7-1,-27-1-37,-2-2-29,-19 0-2,58-1 0,26-12 6,-120 8-4,3 0 18,0 0-1,0 0 1,0 1 0,0 0 0,12 3-1,-18-4-10,0 1 0,0-1 0,1 1 0,-1-1 0,0 1 0,-1-1 0,1 1 0,0 0 0,0 0 0,0-1 0,0 1 0,0 0 0,-1 0-1,1 0 1,0 0 0,-1 0 0,2 2 0,-2-2-3,0 1 0,1-1 0,-1 1 0,0 0 0,0-1 0,0 1 0,0 0 0,0-1-1,-1 1 1,1-1 0,0 1 0,-1-1 0,1 1 0,-1-1 0,0 1 0,-1 2 0,-9 10-2203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55.4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261 622 3808,'0'0'3652,"2"-10"-3271,5-33 15,-7 41-312,1-1 0,-1 1 0,0 0 0,-1-1 0,1 1 0,0 0 0,-1-1 0,1 1 0,-1 0 0,0 0 0,0 0-1,0-1 1,0 1 0,0 0 0,0 0 0,0 0 0,-1 1 0,1-1 0,-3-3 0,-2-1 153,3 2-90,-1 1 0,1-1 1,-1 1-1,0 0 0,0 0 0,-1 0 0,1 1 0,-1-1 1,-8-2-1,1 0 228,0 2 1,-23-6 0,31 10-299,1-1 0,0 0 0,-1 1 0,1 0 0,-1-1 0,1 1 0,0 1 0,0-1 0,-1 0 0,1 1 0,0 0 0,0-1 1,1 1-1,-1 0 0,0 1 0,0-1 0,-3 5 0,-12 7 280,14-10-273,0-1 1,0 0 0,0 1 0,1 0-1,-1 0 1,1 0 0,0 0 0,0 0 0,1 1-1,-5 9 1,2-1 146,1 0 0,-6 26 0,9-35-181,1 1 0,0 0 0,0 0 1,0 0-1,0-1 0,1 1 0,0 0 0,0 0 0,0-1 1,0 1-1,1-1 0,0 1 0,4 7 0,1-1 35,0 0-1,0 0 0,18 17 1,-16-20-55,1-1 1,0 1-1,0-2 1,1 0-1,0 0 1,0-1 0,0 0-1,1-1 1,13 4-1,-22-7-18,1-1 0,0 1 0,-1-1 0,1 1 0,-1-1 0,1 0 0,0 0-1,-1-1 1,1 1 0,-1-1 0,1 0 0,-1 0 0,1 0 0,-1 0 0,6-3 0,3-2 73,-1-1 0,20-16 0,-24 18-47,-2 1-8,-1-1-1,1 1 1,-1-1-1,0 1 1,0-1 0,0-1-1,-1 1 1,0 0-1,0-1 1,0 0-1,2-8 1,1-6 69,-1-1 0,3-22-1,-1 2-24,2 2 26,-3-1-1,-1 0 0,-2-1 1,-1 1-1,-9-81 0,-2-35 228,4 92-268,5 62-58,-1 0 1,1 0 0,0 0-1,-1 0 1,1 0-1,-1 1 1,1-1-1,-1 0 1,-2-3 0,-2-13-28,5 18 22,0 0-1,-1 0 1,1 0-1,0 1 0,0-1 1,0 0-1,0 0 0,0 0 1,0 0-1,0 1 1,-1-1-1,1 0 0,0 0 1,0 0-1,0 0 0,0 0 1,-1 1-1,1-1 1,0 0-1,0 0 0,0 0 1,0 0-1,-1 0 0,1 0 1,0 0-1,0 0 1,0 0-1,-1 0 0,1 0 1,0 0-1,0 0 0,-1 0 1,1 0-1,0 0 1,0 0-1,0 0 0,-1 0 1,1 0-1,0 0 0,0 0 1,0 0-1,0-1 1,-1 1-1,1 0 0,0 0 1,0 0-1,0 0 0,0 0 1,-1 0-1,1-1 1,0 1-1,0 0 0,0 0 1,0 0-1,0 0 0,0-1 1,0 1-1,-1 0 1,1 0-1,0 0 0,0-1 1,0 1-1,0 0 0,-10 43-34,1 1 0,-5 68 0,12-45-50,12 115 1,-5-60-35,-6-90 74,2 1 0,1-1 0,2 1 0,7 31 0,-9-54 14,2 10 55,-4-20-9,0 1 0,0-1 0,0 1 0,0-1 0,0 1 1,0-1-1,1 1 0,-1-1 0,0 1 0,0-1 1,1 1-1,-1-1 0,0 0 0,1 1 0,-1-1 0,0 1 1,1-1-1,-1 0 0,0 1 0,1-1 0,-1 0 1,1 0-1,-1 1 0,1-1 0,-1 0 0,1 0 0,0 0 8,0 0-1,0 0 1,0-1-1,0 1 0,0 0 1,-1-1-1,1 1 0,0-1 1,0 1-1,-1-1 0,1 1 1,0-1-1,0 0 0,-1 1 1,1-1-1,-1 0 1,1 1-1,-1-1 0,1 0 1,-1 0-1,1 0 0,-1 1 1,0-1-1,1 0 0,-1 0 1,0 0-1,1-1 0,3-27-1336,-4 26 150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56.6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30 164 5016,'0'0'2073,"6"-13"-1705,0 3-266,2-3 51,-1 0 1,0-1-1,-1 0 1,-1 0-1,4-15 1,-4 0 1459,-5 17 119,0 12-1697,0 0-1,0 0 0,0 0 0,0 0 1,0 0-1,0 0 0,0 0 1,0 0-1,0 0 0,0 0 0,0 0 1,-1 0-1,1 0 0,0 0 1,0 0-1,0 0 0,0 0 1,0 0-1,0 0 0,0 0 0,0 0 1,0 0-1,0 0 0,0 0 1,0 0-1,0 0 0,0 0 0,0 0 1,0 0-1,0 0 0,0-1 1,-1 1-1,1 0 0,0 0 1,0 0-1,0 0 0,0 0 0,0 0 1,0 0-1,0 0 0,0 0 1,0 0-1,0 0 0,0 0 0,0 0 1,0 0-1,0 0 0,0 0 1,0-1-1,0 1 0,0 0 1,0 0-1,0 0 0,0 0 0,0 0 1,0 0-1,0 0 0,-7 12 241,1 0-1,0 0 1,0 1 0,1 0-1,-6 23 1,-9 73 197,10-42 4,8-60-447,-3 21 216,-3 39 1,8-59-179,0 0 1,0 1 0,1-1 0,-1 0 0,2 0-1,0 1 1,0-1 0,0 0 0,6 11-1,-7-15-36,2 0 0,-1 0 0,0-1 0,1 1 0,-1-1 0,1 1 0,0-1-1,0 0 1,1 0 0,-1 0 0,1-1 0,6 5 0,-2-2 1,1 0 0,0 0 1,0-1-1,0 0 0,1 0 1,-1-1-1,1-1 0,0 1 1,15 0-1,5-1 126,55-4 0,-51 0-69,46 2 612,-79 0-686,0 0 1,0 0-1,0 1 0,1-1 0,-1 0 1,0 1-1,0-1 0,0 1 1,0 0-1,0-1 0,0 1 0,0 0 1,0-1-1,0 1 0,0 0 0,-1 0 1,1 0-1,0 0 0,0 0 1,-1 0-1,1 0 0,-1 0 0,1 0 1,-1 0-1,1 0 0,-1 0 1,0 0-1,1 0 0,-1 1 0,0-1 1,0 0-1,0 0 0,0 0 0,0 1 1,0-1-1,0 1 0,0 3-325,0-1-1,-1 0 0,1 0 1,-1 0-1,0 1 0,0-1 1,0 0-1,-2 5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8:57.1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8 187 6328,'0'0'3320,"-1"-10"-2970,0 5-323,-1-2 67,1 1-1,0-1 1,0 0 0,1-7 0,0 12-26,0-1 0,0 1 1,0 0-1,0 0 0,1 0 1,-1-1-1,1 1 0,0 0 1,0 0-1,0 0 0,-1 0 1,2 0-1,-1 0 1,0 1-1,0-1 0,1 0 1,-1 0-1,1 1 0,-1-1 1,4-1-1,3-2 105,0 1 0,1 1 1,-1 0-1,1 0 0,16-3 0,1-1 59,54-11 463,1 3 1,140-7-1,-207 21-787,1 0 0,0 1-1,0 1 1,-1 0 0,1 1-1,-1 1 1,1 0 0,-1 1-1,0 0 1,0 1 0,0 1 0,16 9-1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00.8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46 184 5224,'0'0'5140,"-7"-10"-4831,-22-31-10,28 40-240,0 0 1,1 0 0,-1 0 0,0 0 0,0-1 0,0 1-1,1 0 1,-1 0 0,1-1 0,-1 1 0,1 0 0,-1-1-1,1 1 1,0 0 0,0-1 0,-1 1 0,1 0 0,0-1-1,0 1 1,1-1 0,-1 1 0,0 0 0,0-1-1,1 1 1,-1 0 0,0-1 0,1 1 0,1-2 0,0 0-1,0 1 1,0 0-1,1 0 1,-1 0 0,1 1-1,0-1 1,-1 1-1,1-1 1,4 0-1,-5 1-71,12-5 92,1 0 0,1 2-1,-1 0 1,1 0 0,24-1 0,81 2 309,13-2 246,23-22 316,-147 24-727,1 1 0,22-2 0,-28 3-60,2 1 114,-7 10-111,-14 47-2246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14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15976,'0'0'2055,"91"0"-2407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01.4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63 6016,'0'0'4264,"12"-1"-3903,308-42 2599,-238 30-1998,-44 8-599,-33 5-308,-1-1 1,1 1-1,0 0 0,0 0 0,0 1 0,0-1 0,0 1 1,-1 0-1,1 1 0,8 2 0,-3 2-83,1-1 1,17 14-1,-5-3-1462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32.0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380 577 3504,'0'0'6000,"-11"0"-5776,-36-2-6,40 3-138,1-1-1,0 2 1,-1-1-1,1 1 0,0-1 1,0 2-1,0-1 0,0 1 1,1 0-1,-1 0 1,1 0-1,-9 8 0,-17 9 279,22-17-252,1 2 1,1-1-1,-1 1 1,1 1-1,0-1 0,-8 9 1,-11 7 288,20-16-312,0 0 0,0 0 0,0 0 1,-7 9-1,-1 6 75,1 0 0,-14 27 0,23-38-104,0 0 1,0 0-1,0 1 0,2-1 0,-1 1 1,1 0-1,0 0 0,0 11 0,2-12 15,1-1-1,0 0 1,3 14-1,-3-19-45,-1 0 1,1 0-1,1 0 0,-1 0 0,0 0 0,1 0 0,-1 0 1,1 0-1,0-1 0,0 1 0,5 4 0,4 3 50,-8-7-40,0 0 0,0-1 0,1 1 0,-1-1 0,1 0 0,5 3 0,-7-4-25,0-1 1,0 0-1,0 1 1,1-1-1,-1 0 1,0 0 0,0 0-1,0 0 1,0 0-1,0-1 1,1 1 0,-1-1-1,0 1 1,0-1-1,0 0 1,2-1 0,8-3 29,-1-1 1,0-1 0,-1 0 0,1-1-1,-1 1 1,-1-2 0,1 0 0,-1 0-1,-1 0 1,0-1 0,0 0 0,8-16 0,-8 12 38,-1 0 0,-1 0 1,-1 0-1,0-1 1,0 0-1,-1 0 1,-1 0-1,-1 0 1,1-31-1,-7 1 414,6 74-446,2 1 1,8 35 0,0-1-9,-11-56-26,1-1 0,0 0-1,1 0 1,-1 0 0,1-1-1,0 1 1,1-1 0,0 1-1,0-1 1,0 0 0,7 7-1,-9-12-5,0 0 0,0 1-1,0-1 1,1 0-1,-1 0 1,0 0 0,1 0-1,-1-1 1,0 1-1,1-1 1,-1 1 0,1-1-1,-1 0 1,1 0-1,-1 0 1,1 0-1,-1 0 1,0-1 0,1 1-1,-1-1 1,5-1-1,-1 0 9,0 1-1,0-2 1,0 1-1,-1-1 0,1 1 1,-1-2-1,9-5 0,-7 3 10,-1-1 0,0 0-1,-1-1 1,9-13 0,16-22 71,-8 19 51,1 1 0,2 0 0,28-19 0,-50 40-125,0 0 0,1 0 0,0 1 0,-1-1 1,1 1-1,0 0 0,0 0 0,0 0 0,0 0 0,0 1 0,0 0 1,4 0-1,52 7 142,-7 0-99,-45-4-56,-9-3-6,1 0 1,0 0-1,0 0 1,0 0-1,0 0 0,0-1 1,0 1-1,0 0 1,0 0-1,0 0 0,0 0 1,0 0-1,0 0 1,0-1-1,0 1 1,1 0-1,-1 0 0,0 0 1,0 0-1,0 0 1,0 0-1,0-1 0,0 1 1,0 0-1,0 0 1,0 0-1,0 0 0,0 0 1,1 0-1,-1 0 1,0 0-1,0 0 0,0 0 1,0-1-1,0 1 1,0 0-1,0 0 1,1 0-1,-1 0 0,0 0 1,0 0-1,0 0 1,0 0-1,0 0 0,1 0 1,-1 0-1,0 0 1,0 0-1,0 0 0,0 0 1,0 0-1,0 0 1,1 0-1,-1 1 0,0-1 1,0 0-1,0 0 1,0 0-1,0 0 0,-25-19 162,20 17-154,0 0 0,0 0 1,0 1-1,-1 0 0,1-1 0,0 2 1,-1-1-1,1 1 0,-1 0 0,1 0 1,-1 0-1,1 1 0,-1-1 0,1 1 1,0 1-1,-1-1 0,1 1 0,0 0 1,0 0-1,0 1 0,0-1 0,0 1 1,1 0-1,-1 0 0,-6 7 0,2 0-16,0 0 0,1 1 0,0 0 0,1 0 0,-7 14 0,11-18 0,0 0 0,1 0 1,0 0-1,0 1 0,1-1 1,0 0-1,0 1 0,1-1 1,0 1-1,1 10 0,0-13 2,0-1-1,0 0 1,0 0-1,1 1 1,0-1-1,-1 0 1,2 0-1,-1-1 1,0 1-1,1 0 1,3 3-1,36 35 63,-38-38-53,2 0 0,-1-1-1,0 1 0,1-1 0,0 0 0,0 0 1,0-1-1,0 0 0,0 0 0,11 2 0,-7-3 1,0 1 0,-1-2 0,1 1 0,0-1 0,19-2 0,-10-4 24,0 0-1,0-1 1,-1-1-1,33-19 1,-35 18-16,-4 2 11,-1-1 0,0 0-1,0-1 1,-1 0-1,0 0 1,0-1-1,-1-1 1,-1 0-1,1 0 1,-2 0 0,10-19-1,-10 19 16,0 1 0,16-18 0,0 0-7,-19 24-23,1 0-1,-1 0 1,1 1-1,0-1 0,0 1 1,0 0-1,0 1 0,0-1 1,1 1-1,-1 0 1,1 0-1,-1 1 0,8-1 1,-8 1-1,1 1 0,-1 0-1,0 0 1,0 1 0,0-1 0,0 1 0,0 0 0,10 4 0,19 3 10,-20-6 12,-4-1 51,-23-11-33,5 4-41,-1 1-1,-1 0 1,1 1-1,-1 0 1,1 1 0,-15-4-1,19 6-1,-1 0 0,1 0 0,-1 0 0,1 1 0,-1 0 0,1 0 0,-1 0 0,0 1 0,1 0 0,-1 0 0,1 0 0,0 1 0,-9 3 0,10-2 2,1 0 0,-1 1-1,1-1 1,-1 1 0,1 0 0,0 0 0,0 0 0,0 0 0,1 0 0,-4 8 0,-5 7 2,7-12-12,-1-1 0,1 1 0,0 1 0,1-1 0,0 0-1,0 1 1,0 0 0,1 0 0,0 0 0,1 0 0,-1 10 0,1-4-1,0-5 0,0 0 1,1 1-1,0-1 0,0 1 0,1-1 1,1 1-1,0-1 0,3 10 0,-4-14-1,1-1-1,0 1 1,0 0-1,0-1 1,0 0-1,1 1 0,0-1 1,0 0-1,0 0 1,0-1-1,1 1 0,0-1 1,-1 1-1,1-1 1,1 0-1,-1-1 1,0 1-1,6 2 0,-5-3 11,1-1 0,0 0 0,0 0 0,0 0 0,0 0-1,0-1 1,0 0 0,0 0 0,0-1 0,7-1-1,19 0 90,-30 2-85,-1 1 0,1-1 0,-1 1 0,0-1 0,1 1-1,-1 0 1,0-1 0,1 1 0,-1 0 0,0 0 0,1 1 0,14 8 26,-6-8-33,0 0 0,0 0-1,0-1 1,0-1 0,0 1 0,0-2-1,16-1 1,-2-1-28,46-14-1,-61 15 37,-1-1-1,1 0 1,-1 0-1,0 0 1,0-1-1,-1-1 1,1 1-1,-1-1 1,0-1-1,0 1 1,-1-1-1,1 0 1,-1-1-1,-1 1 1,1-1-1,-1 0 1,0-1-1,-1 1 0,0-1 1,0 0-1,0 0 1,2-9-1,-5 8 4,0 1 0,0 0-1,-1-1 1,0 1 0,-1 0-1,1-1 1,-2 1 0,1 0-1,-1 0 1,0 0 0,-6-12-1,8 19-7,0 0 0,0 0 0,-1 0 1,1 0-1,-1 0 0,1 0 0,-1 0 0,0 0 0,1 1 0,-1-1 0,0 0 0,1 0 0,-1 1 0,0-1 0,0 0 0,0 1 0,1-1 0,-1 1 0,0-1 0,0 1 0,0-1 0,0 1 0,0 0 0,0-1 0,0 1 0,0 0 0,0 0 0,0 0 0,0 0 0,-1 0 0,1 0 0,0 0 0,0 0 1,0 0-1,0 0 0,0 1 0,0-1 0,0 0 0,0 1 0,0-1 0,0 1 0,1-1 0,-1 1 0,0-1 0,0 1 0,0 0 0,0-1 0,1 1 0,-1 0 0,-1 1 0,-3 3 5,1 0 0,0 1 0,0-1-1,0 1 1,0 0 0,-3 9 0,2-4-3,-4 9-5,-8 29 0,15-42-9,1-1 0,-1 1 1,2 0-1,-1 0 0,1 0 0,0 0 1,0 0-1,2 11 0,-1-12-1,0-1 0,1 0 0,0 1 0,0-1 0,0 0 0,0 0 0,1 0 0,0 0 0,6 8 0,-7-11 6,1 1 0,-1-1 0,1 0 0,-1 0 0,1 0 0,0 0 0,0 0 0,0-1 0,0 1 0,0-1 0,1 0-1,-1 0 1,0 0 0,0 0 0,1 0 0,-1-1 0,0 0 0,5 0 0,15 0-6,-1-2 1,0-1-1,1 0 0,-1-2 0,-1 0 1,1-2-1,-1 0 0,0-1 0,-1-1 1,0-2-1,0 1 0,23-19 0,-23 16 17,-1-1 0,-1-2-1,0 0 1,-2 0 0,1-2-1,-2 0 1,16-24 0,-1-9 22,-2-1 0,-3-1 1,-2-1-1,19-69 0,-22 58 17,14-53 29,-30 98-66,-1 0 1,0 0-1,-2 0 1,-1-24-1,0 23-4,-2 1-1,-6-27 1,7 40-4,-1 0 1,-1 1-1,1-1 1,-1 1-1,0-1 1,0 1-1,-1 0 0,0 0 1,0 1-1,-8-10 1,0 3 19,11 10-14,0 0 1,-1 0 0,0 0-1,1 0 1,-1 1-1,0-1 1,0 1 0,-4-3-1,5 4-5,0-1-1,0 1 1,0 0 0,0 0-1,0 0 1,0 0-1,0 0 1,0 0 0,0 0-1,0 1 1,0-1-1,0 0 1,-1 1 0,1-1-1,0 0 1,1 1-1,-1-1 1,0 1-1,0-1 1,0 1 0,0 0-1,0-1 1,0 1-1,0 1 1,-5 5-9,0 0-1,1 1 1,0 0 0,0 0-1,1 0 1,0 0-1,0 1 1,1-1 0,-4 16-1,1-6 3,-9 31-64,-16 92-1,7 50-128,1-9 159,20-162 27,2 0 0,0 0-1,2 1 1,0-1-1,1 0 1,5 21 0,-6-38 14,-1 3-6,1 1-1,0-1 1,1 0-1,0-1 1,0 1-1,0 0 1,1 0-1,-1-1 0,1 0 1,1 1-1,-1-1 1,1 0-1,0 0 1,4 4-1,-2-3 7,0-1-1,0 1 1,1-1-1,0-1 1,-1 1-1,2-1 1,-1-1-1,0 1 1,1-1-1,-1 0 1,1-1-1,0 0 0,0 0 1,12 1-1,-11-3 1,0 0-1,0 0 1,0-1-1,1-1 0,-1 1 1,0-1-1,-1-1 0,1 0 1,0 0-1,-1 0 1,1-1-1,12-9 0,-7 5 12,0-2 0,16-13-1,-25 18-5,0-1-1,0 1 1,0 0-1,-1-1 1,0 0-1,-1 0 0,1 0 1,2-8-1,-1 2 25,0-1 0,-2 1 0,0-1 0,3-22-1,-5 29-17,-1-1-1,1 0 0,-2 0 0,1 0 0,-1 0 0,0 1 1,0-1-1,-1 0 0,0 1 0,-4-12 0,5 17-13,1 0 0,-1 0 0,0 0 0,1 1 0,-1-1 0,0 0 0,1 0 0,-1 0 0,0 0 0,0 1 0,0-1 0,0 0 0,0 1 0,0-1 0,0 1 0,0-1 0,0 1 0,0-1 0,0 1 0,0 0 0,0 0 0,0-1 0,0 1 0,0 0 0,0 0 0,0 0 0,-1 0 0,1 0 0,0 0 0,0 1 0,0-1 0,0 0 0,0 0 0,0 1 0,0-1 0,0 1 0,0-1 0,0 1 0,0-1 0,0 1 0,0 0 0,0-1 0,-1 3 0,-2 0-3,0 0-1,0 1 0,0 0 0,0 0 0,1 0 0,0 0 0,0 1 0,-4 6 0,3-2-1,0 1 0,1-1-1,0 1 1,0 0-1,1 0 1,1 0-1,0 0 1,0 1 0,1-1-1,0 0 1,1 0-1,0 0 1,0 1-1,1-1 1,1 0 0,0-1-1,0 1 1,0 0-1,2-1 1,-1 0-1,10 15 1,-11-19 0,1 0 0,-1 0 0,1 0 0,0 0 0,0-1-1,0 1 1,1-1 0,0 0 0,0-1 0,0 1 0,0-1 0,0 0 0,6 3 0,-6-5 2,0 1 1,-1-1 0,1 0 0,0 0-1,-1-1 1,1 1 0,0-1 0,0 0-1,0-1 1,0 1 0,-1-1 0,1 0-1,0 0 1,-1 0 0,1 0 0,-1-1-1,6-3 1,-7 4 3,5-2 3,1-1-1,-1 0 1,1-1 0,-1 0-1,-1 0 1,1 0 0,-1-1-1,0 0 1,0-1 0,8-9-1,-11 11-2,0 0 0,-1-1-1,0 1 1,0-1 0,0 1-1,0-1 1,-1 0 0,0 0-1,0 0 1,-1 0 0,1-1-1,-1 1 1,-1 0 0,1-1-1,-1 1 1,0 0-1,-1-1 1,0 1 0,0 0-1,0 0 1,0-1 0,-4-6-1,5 13 1,-4-20 92,3 20-87,1 0 0,0-1 0,0 1 1,0-1-1,0 1 0,0 0 0,0-1 0,-1 1 1,1-1-1,0 1 0,0-1 0,0 1 0,0 0 1,1-1-1,-1 1 0,0-1 0,0 1 0,0 0 1,0-1-1,0 1 0,0-1 0,1 1 0,-1 0 1,0-1-1,0 1 0,1 0 0,-1-1 1,0 1-1,0 0 0,1 0 0,-1-1 0,0 1 1,1 0-1,-1 0 0,0-1 0,1 1 0,0 0 38,19 5 13,-11 1-65,-1 0 0,0 1 0,0 0 0,-1 1 0,13 16-1,-14-16 2,0 1-1,-1 0 1,0 0-1,0 0 0,-1 1 1,0 0-1,-1 0 0,0 0 1,0 0-1,-1 0 1,-1 1-1,1 10 0,-2-15 0,0-1 0,1 1-1,0 0 1,0 0-1,0-1 1,1 1 0,0-1-1,0 1 1,3 6 0,-3-9 7,-1 0 0,1-1 0,0 1 0,0 0 0,0-1 0,0 0 0,1 1 0,-1-1 0,1 0 0,-1 0 0,1 0 0,0 0 0,0-1 0,0 1 0,0-1 0,0 0 0,3 2 0,0-3 3,0 1 1,0-1-1,0 0 0,0 0 0,-1 0 1,1-1-1,0 0 0,0 0 0,0 0 0,10-5 1,5-3 4,28-15-1,-40 20-5,213-127 0,-186 108 8,-29 20-5,0-1-1,0 0 1,-1-1-1,1 0 1,-1 0 0,0 0-1,-1 0 1,9-11-1,-12 10-13,-5 5 2,-8 8 10,-54 51 73,42-40-33,2 1-1,-35 39 0,51-51-27,0 0 0,0 0 0,0 1 0,1 0 0,0-1 0,1 1 0,0 0 0,0 1 0,1-1 0,0 0 1,0 1-1,1 0 0,-1 14 0,2-22-11,0 0 1,0 0 0,0 0 0,0 0-1,0 0 1,0 0 0,0 1-1,0-1 1,1 0 0,-1 0 0,0 0-1,1 0 1,-1 0 0,1 0 0,-1 0-1,1 0 1,0 0 0,-1 0-1,1 0 1,0-1 0,-1 1 0,1 0-1,0 0 1,0-1 0,0 1-1,0 0 1,0-1 0,0 1 0,0-1-1,0 1 1,0-1 0,0 0 0,0 1-1,0-1 1,0 0 0,0 0-1,0 0 1,0 1 0,1-1 0,-1 0-1,0-1 1,0 1 0,0 0-1,2-1 1,1 1 7,1-1 0,-1-1 0,0 1 0,1-1 0,-1 0 0,0 0 0,0 0 0,0 0 0,6-6 0,-1-1-2,0 0 0,-1 0 0,-1 0-1,0-1 1,0 0 0,-1-1 0,0 1 0,-1-1-1,0 0 1,-1-1 0,5-17 0,-8 27-3,-1 0 1,1-1 0,0 1 0,-1 0-1,1 0 1,0 0 0,1 0 0,-1 0-1,2-2 1,-3 4-4,0 0-1,0 0 1,0 0-1,0 0 1,0 0-1,0-1 1,0 1 0,1 0-1,-1 0 1,0 0-1,0 0 1,0 0-1,0 0 1,0 0-1,0 0 1,1 0 0,-1 0-1,0 0 1,0 0-1,0 0 1,0 0-1,0 0 1,1-1 0,-1 1-1,0 0 1,0 1-1,0-1 1,0 0-1,0 0 1,1 0-1,-1 0 1,0 0 0,0 0-1,0 0 1,0 0-1,0 0 1,0 0-1,1 0 1,-1 0-1,0 0 1,0 0 0,0 1-1,3 13 91,-3-4-96,1 1 0,1-1 0,0 1 0,0-1 0,1 0 0,1 0 0,-1 0 0,1 0 0,11 17 0,-14-25 8,1-1-1,-1 1 1,1 0 0,0 0 0,-1 0 0,1-1 0,0 1-1,0-1 1,0 0 0,0 1 0,0-1 0,1 0 0,-1 0 0,0 0-1,0-1 1,1 1 0,-1-1 0,1 1 0,-1-1 0,4 1-1,-1-1 1,-1 0 0,1 0-1,-1-1 1,1 0-1,-1 1 1,1-1-1,-1-1 1,0 1 0,1-1-1,4-2 1,5-4-4,-1-1 1,0-1 0,0 0 0,0 0 0,-2-2-1,1 1 1,-1-1 0,12-19 0,5-11 0,31-62 1,-43 67 9,-1-1 1,-2 0-1,-1-1 0,-2-1 0,7-65 0,-10 31 60,-4 0-1,-2 0 1,-17-123 0,11 166-16,-1-18 146,-12 101-228,1 38-143,3 1-1,0 116 1,13-194 164,3 102-26,-1 10 6,-2-107 8,0 0 0,2 0 0,4 29 0,-3-38 10,0 1 0,1-1 0,0 1 0,0-1 0,1 0 0,0 0 0,0-1 0,9 13 0,-12-20 7,1 1-1,-1-2 0,0 1 0,0 0 0,1 0 0,-1 0 0,0 0 0,1-1 1,-1 1-1,1-1 0,-1 1 0,1-1 0,-1 0 0,1 1 0,-1-1 1,1 0-1,-1 0 0,1 0 0,-1 0 0,1 0 0,0 0 0,-1-1 1,1 1-1,-1 0 0,3-2 0,0 1-4,-1 0 0,1-1 0,0 1 0,0-1 0,-1 0 0,1 0 0,-1 0 0,6-5 0,-2 0 2,14-14 22,33-42 0,-39 43 102,30-31 0,-46 55-97,1 0 1,0 0-1,0 0 0,0 0 1,1 0-1,1 6 1,-1-7-20,3 55-63,-4-38 19,6 35 1,-5-50 35,0 0 0,0 0 0,1 0 0,-1 0 0,1-1 0,0 1-1,1-1 1,-1 1 0,1-1 0,0 0 0,6 7 0,-8-10 6,1 0 0,-1 0-1,1 0 1,0 0 0,-1 0 0,1 0 0,0-1-1,0 1 1,0-1 0,0 1 0,0-1 0,-1 0-1,1 0 1,0 0 0,0 0 0,0 0 0,0 0 0,0 0-1,0-1 1,0 1 0,0-1 0,-1 1 0,1-1-1,0 0 1,3-2 0,2 0 7,-1 0 1,1-1-1,-1-1 0,0 1 0,7-6 1,0-2 5,0-1 0,-1 0 0,0-1 0,-1 0 0,18-30 0,-26 39-9,0 0-1,0 0 1,1 1 0,-1-1-1,1 1 1,7-6-1,0-1 22,-13 33-13,0-12-3,1 0-1,0 1 0,0-1 1,1 0-1,1 0 1,0 0-1,0 0 0,1 0 1,0 0-1,0 0 0,1 0 1,9 18-1,-11-26-10,0 0 0,0-1 1,0 1-1,1 0 0,-1 0 0,1-1 0,-1 1 1,1-1-1,0 1 0,-1-1 0,1 0 0,0 0 0,0 1 1,0-1-1,0-1 0,0 1 0,0 0 0,0 0 1,0-1-1,1 1 0,-1-1 0,0 0 0,0 1 1,0-1-1,1 0 0,-1-1 0,0 1 0,0 0 0,0 0 1,1-1-1,-1 0 0,0 1 0,0-1 0,0 0 1,2-1-1,-1 0 3,0 1 0,0-1 0,-1 0 0,1 0 0,-1 0 0,0-1 1,1 1-1,-1-1 0,0 1 0,0-1 0,0 0 0,-1 1 0,1-1 0,-1 0 0,1 0 0,-1 0 1,0 0-1,0-1 0,-1 1 0,1 0 0,-1 0 0,1-1 0,-1-3 0,-1-8 5,-1 1 0,0-1-1,-1 1 1,-1 0-1,0 0 1,-7-16 0,8 24-7,1 1 1,-1 0 0,-1 0-1,1 0 1,0 0 0,-1 1 0,0-1-1,-6-4 1,8 7-2,-1 0 1,0 0-1,0 1 0,0-1 0,1 1 0,-2-1 1,1 1-1,0 0 0,0 0 0,0 0 0,0 1 1,-1-1-1,1 1 0,0 0 0,-6 0 0,5 1 0,0 0 0,1 0 0,-1 0 0,1 0 0,-1 1-1,1-1 1,0 1 0,0 0 0,-1 0 0,1 1 0,1-1-1,-1 0 1,0 1 0,1 0 0,-1-1 0,1 1 0,0 0 0,-1 1-1,2-1 1,-1 0 0,0 0 0,-2 7 0,3-7 1,0 0 1,-1 1 0,1-1 0,1 0-1,-1 0 1,0 1 0,1-1 0,0 1-1,-1-1 1,1 0 0,1 1-1,-1-1 1,0 0 0,1 1 0,0-1-1,0 0 1,0 1 0,0-1 0,0 0-1,1 0 1,-1 0 0,1 0-1,0 0 1,0 0 0,4 4 0,-3-5-3,0 0-1,0 0 1,0-1 0,-1 0 0,2 1 0,-1-1 0,0 0 0,0-1 0,0 1-1,0 0 1,1-1 0,-1 0 0,0 0 0,0 0 0,1 0 0,-1 0 0,0-1 0,0 1-1,5-2 1,3-1-6,-1 0 0,0-1 0,0 0 0,17-10 0,149-97-97,-157 98 98,-15 10 9,-1 0 0,1 0-1,0 1 1,-1-1-1,1 1 1,0 0-1,1 0 1,-1 0-1,0 0 1,1 1-1,-1 0 1,1 0-1,8-1 1,-12 2 0,0 1 1,0-1-1,0 1 0,0-1 1,0 1-1,0-1 1,0 1-1,-1 0 1,1-1-1,0 1 0,0 0 1,0 0-1,-1 0 1,1 0-1,0 0 1,-1-1-1,1 1 0,-1 0 1,1 0-1,-1 1 1,0-1-1,1 0 1,-1 0-1,0 0 0,0 0 1,0 0-1,1 0 1,-1 0-1,0 0 1,-1 1-1,1-1 0,0 0 1,0 0-1,0 0 1,-1 1-1,-10 46 41,9-44-39,-15 44 45,10-34-26,2 0 0,0 0 0,1 1-1,-4 23 1,3-19 52,2-9 18,13-20-40,74-94 20,19-23 76,-100 123-133,0 1 0,0 0 0,0 0 0,1 1 0,-1-1 0,1 1 0,-1 0 0,1 0 0,0 0 0,4-2 0,-7 4-11,0 0 0,1-1 0,-1 1 0,0 0 0,1 0 0,-1 0 1,0 0-1,0 0 0,1 0 0,-1 0 0,0 0 0,0 1 0,1-1 1,-1 0-1,0 1 0,0-1 0,0 1 0,1 0 0,-1-1 0,0 1 0,0 0 1,0-1-1,0 1 0,0 0 0,0 0 0,-1 0 0,1 0 0,0 0 1,0 0-1,-1 0 0,1 0 0,0 0 0,-1 1 0,1 1 0,19 44 26,12 24 35,-28-63-48,-3-5-13,0-1 0,1 1 0,-1-1 0,1 1 0,-1-1 0,1 0 0,0 1 0,0-1 1,0 0-1,0-1 0,3 3 0,-3-2-1,-1-1-1,0 1 1,1-1 0,-1 1 0,0 0-1,0 0 1,0-1 0,0 1 0,0 0-1,-1 0 1,1 0 0,-1 0 0,1 0-1,-1 0 1,1 3 0,-1 33-33,-7-8-101,1-18-2707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32.3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11048,'0'0'2280,"56"36"-2280,-38-18 0,-1-1-88,-5 3 0,-4 4-96,-8 8 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32.6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79 7024,'0'0'1192,"107"-12"-752,-28-1-40,11 1 0,13-4-168,0 4 8,-6 4 8,-9 4 16,-15 2-8,-13 2 8,-17 2-40,-21 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35.2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270 747 5320,'0'0'6189,"-5"-9"-5880,-18-31 1,22 39-269,0 0 1,0-1 0,0 1 0,0 0 0,0 0-1,0 0 1,0 0 0,-1 0 0,1 0-1,0 0 1,-1 1 0,1-1 0,-1 0 0,1 1-1,-1-1 1,1 1 0,-1 0 0,1-1-1,-1 1 1,1 0 0,-1 0 0,1 0 0,-1 0-1,0 0 1,1 0 0,-1 1 0,1-1-1,-1 0 1,-1 2 0,-4-1 75,-8 2 95,0 1 0,0 1-1,0 1 1,1 0 0,-19 11-1,23-12-71,4-2-81,1 0 0,0 1 0,0 0 0,1 0 0,-1 1 0,1-1 1,0 1-1,0 0 0,0 0 0,1 0 0,0 1 0,0-1 0,0 1 1,0 0-1,-1 6 0,2-6-14,0-1-1,1 1 1,-1-1 0,1 1 0,0 0 0,1-1-1,0 1 1,0 0 0,0 0 0,0 0 0,1-1-1,0 1 1,0 0 0,1-1 0,-1 1 0,5 7-1,-5-9-20,1-1 0,0 0 0,0 0 0,1 1 0,-1-1 0,1 0 0,-1-1 0,1 1 0,0 0 0,0-1 0,0 0 0,0 0 0,5 3 0,-4-4 1,1 0 1,-1 1 0,1-1-1,-1-1 1,1 1 0,0-1-1,-1 1 1,1-1 0,0-1-1,7 0 1,-5-1-1,-1 1 0,0-1 0,1 0 1,-1 0-1,0-1 0,0 0 0,0 0 0,0-1 1,-1 1-1,1-1 0,-1-1 0,0 1 1,0-1-1,-1 1 0,1-1 0,-1-1 0,6-9 1,-3 5 27,-1-1 1,0 0 0,-1 0 0,0-1 0,-1 1 0,-1-1 0,1 0 0,1-22-1,-4 30-18,-1-1-1,0 1 1,-1 0-1,1-1 1,-1 1-1,0 0 1,0-1-1,0 1 1,-1 0-1,1 0 1,-1 0-1,-4-7 0,5 10-24,0 0 0,1-1-1,-1 1 1,0 0 0,-1-1-1,1 1 1,0 0 0,0 0-1,0 0 1,-1 0-1,1 0 1,0 0 0,-1 0-1,1 1 1,-1-1 0,1 0-1,-1 1 1,0 0-1,1-1 1,-1 1 0,1 0-1,-1-1 1,0 1 0,1 0-1,-1 0 1,0 0-1,1 1 1,-1-1 0,1 0-1,-1 1 1,0-1 0,1 1-1,-1-1 1,1 1-1,-3 1 1,0 0 8,-1 1-1,1 0 1,0 0-1,-1 0 1,1 1-1,1 0 1,-1-1-1,0 1 1,1 0-1,0 1 1,-3 5-1,5-9-15,0 1-1,0 0 1,1-1 0,-1 1-1,0 0 1,1 0-1,0 0 1,-1 0-1,1-1 1,0 1-1,0 0 1,0 0-1,0 0 1,0 0-1,1 0 1,-1 0-1,0 0 1,1-1 0,0 1-1,-1 0 1,1 0-1,0-1 1,0 1-1,0 0 1,0-1-1,0 1 1,0-1-1,0 1 1,1-1-1,-1 0 1,0 1-1,1-1 1,-1 0 0,3 1-1,0 1 0,-1-1 1,1 0-1,-1 0 0,1 0 1,0 0-1,0-1 0,0 0 1,0 1-1,0-2 0,1 1 1,-1 0-1,0-1 0,0 0 1,1 0-1,6 0 0,-4-2 4,-1 1 0,1-1 0,0 0-1,-1-1 1,0 1 0,1-1-1,-1 0 1,0-1 0,5-4-1,3-3 5,-1 0 0,0-1 0,-1-1 0,0 0 0,-1 0 0,18-29 0,3-11 23,-9 17 26,-1-2 1,33-77 0,-41 70 54,18-92-1,-7-49 283,-24 173-354,5-17 89,-6 29-107,0 0 0,0 0 0,0 0 0,0 0 0,1 0 0,-1 1 0,0-1 0,1 0 0,-1 0-1,1 0 1,-1 0 0,1 0 0,-1 0 0,1 1 0,0-1 0,-1 0 0,1 0 0,0 1 0,0-1 0,-1 0 0,1 1-1,2-2 1,-3 3-13,1 0 0,-1-1 0,1 1 0,-1-1 0,1 1 0,-1 0-1,1-1 1,-1 1 0,0 0 0,1-1 0,-1 1 0,0 0 0,0 0-1,0-1 1,1 1 0,-1 0 0,0 0 0,0-1 0,0 1 0,0 1-1,0-2-8,13 239 254,-19 5-162,1-123-58,-18 183 3,17-264-34,-2-1 1,-1 0 0,-3 0-1,-1-1 1,-28 57-1,29-75-4,-1 0 0,-1-1 0,0-1 0,-2 0 0,0-1 0,-33 26 0,48-42 1,0 0 0,0 0 0,-1 1-1,1-1 1,0 0 0,-1-1 0,1 1-1,-1 0 1,1 0 0,-1-1 0,0 1-1,1-1 1,-1 1 0,0-1 0,1 1-1,-1-1 1,0 0 0,1 0 0,-1 0 0,0 0-1,1 0 1,-1-1 0,0 1 0,-1-1-1,0 0 3,1 0 0,0-1 0,0 1 0,0-1 0,0 0 0,0 0 0,0 0 0,1 1 0,-1-2 0,0 1 0,1 0 0,0 0 0,-1 0 0,0-4 0,-2-4 11,0 0 0,1-1-1,0 0 1,0 0 0,1 0 0,0-13-1,2 10 6,0 1 0,1 0-1,1-1 1,0 1 0,1 0-1,0 0 1,1 0-1,0 0 1,11-19 0,-6 15 0,1 0 1,1 1 0,0 1-1,1 0 1,1 1 0,19-18-1,-13 15-4,1 1 0,1 1 0,1 1 0,0 1 0,1 1 0,0 0 0,0 2 0,1 1 0,1 1-1,34-7 1,-42 12-20,0 1 0,0 0-1,29 2 1,-37 1-10,-1 0 1,1 0-1,0 1 1,-1 0-1,1 1 1,-1 0-1,1 0 1,-1 1-1,7 4 1,-4 0-46,0 0 1,-1 1-1,0 0 1,13 15-1,-4-1-2605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43.8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105 907 4816,'0'0'4578,"11"-16"-4319,102-184 489,-84 142-508,44-101 416,-56 116-476,-7 20 27,-1-1 0,10-43 0,-11 28 1,-3 17 100,-1 0 1,3-43 0,-9 53-45,-3 11 75,3 3-303,1-1 0,0 0 0,0 1-1,-1-1 1,1 1 0,0-1 0,1 1-1,-1 0 1,-1 3 0,-26 84 155,3 1 1,-16 121-1,15-71-124,11-51-13,-21 86 26,31-158-46,-1 1 0,0-1 0,-1-1 0,-1 1 0,-1-1 0,-1 0 0,-15 20 0,21-32-3,0 1 1,0-1 0,0 1-1,-1-1 1,1-1 0,-1 1 0,0-1-1,0 0 1,0 0 0,-1 0 0,1 0-1,-1-1 1,1 0 0,-13 2 0,2 0 75,15-3-82,-1 0 1,1-1-1,-1 1 0,0-1 1,1 1-1,-1-1 0,0 0 0,1 0 1,-1 1-1,0-1 0,1 0 1,-1-1-1,0 1 0,1 0 0,-1 0 1,1-1-1,-1 1 0,0-1 1,1 1-1,-3-2 0,3 1-13,1 1-1,-1 0 0,1 0 1,0 0-1,-1-1 0,1 1 1,0 0-1,0 0 0,-1 0 1,1-1-1,0 1 1,-1 0-1,1-1 0,0 1 1,0 0-1,0-1 0,-1 1 1,1 0-1,0-1 0,0 1 1,0 0-1,0-1 0,0 1 1,0-1-1,-1 1 1,1-1-1,8-9 195,-3 6-192,36-37 126,1 2 0,3 3 0,88-58 0,87-61 105,-188 128-202,-2-2 0,53-64 0,-18 18 27,-35 38-50,-2-1 1,-2-1 0,26-52-1,-47 78 5,0 0 0,-2 0-1,1-1 1,-2 0 0,0 1-1,0-1 1,-1-25 0,-10-5 127,3 31-112,6 13-40,0 0 0,0 0 0,-1 0 0,1 0 0,0 0 0,-1 0 1,1 0-1,0 0 0,0 0 0,-1 0 0,1 0 0,0 0 0,0 0 0,-1 0 0,1 0 0,0 1 1,0-1-1,-1 0 0,1 0 0,0 0 0,0 0 0,0 1 0,-1-1 0,1 0 0,0 0 0,0 0 1,0 1-1,0-1 0,-1 1 0,-13 27-41,11-22 33,-9 21-18,2 0-1,0 0 0,2 1 0,1 1 0,-3 31 0,-14 60-18,16 27-31,9-125 52,0 0-1,1 1 0,2-1 1,9 34-1,-9-45 20,1-1 1,0 0-1,1 1 0,0-2 1,12 16-1,-15-22 13,-1-1 0,1 0 0,0 0-1,-1 0 1,1-1 0,0 1 0,0-1 0,0 0 0,0 1-1,0-1 1,1-1 0,-1 1 0,0 0 0,0-1 0,1 1-1,-1-1 1,0 0 0,1 0 0,-1-1 0,0 1 0,1-1-1,4-1 1,-1 1 12,1-1 0,-1 0 1,0-1-1,0 0 0,0 0 0,0 0 0,-1-1 0,13-8 0,-4-1 26,0 0 0,-2 0 0,1-1 0,-2-1-1,22-32 1,-20 23 7,-1-1-1,14-40 0,-10 24 89,-12 30-104,0 0 0,-1 0 0,3-13-1,-8 43 8,1 0-1,1 0 0,4 29 1,0-8-40,-4-27 5,0-1 1,1 1 0,0-1-1,1 0 1,7 19-1,-9-28-9,0 0 0,1-1 0,-1 1 0,1-1 0,0 1 0,-1-1 0,1 1 0,0-1 0,0 0 0,0 0 0,1 0 0,-1 0 0,0-1 0,1 1 0,-1-1 0,1 1 0,0-1-1,0 0 1,-1 0 0,1 0 0,0 0 0,0 0 0,0-1 0,0 1 0,0-1 0,0 0 0,0 0 0,0 0 0,4-1 0,1 0 3,0 0 1,-1-1 0,1 0-1,-1-1 1,0 1 0,0-1 0,0-1-1,0 1 1,0-1 0,-1-1-1,0 1 1,0-1 0,0 0-1,0 0 1,-1-1 0,1 1-1,-2-1 1,1-1 0,-1 1-1,6-11 1,0-3 55,-1 0 1,-2 0-1,11-40 0,-16 54-37,3-8 27,1-5 68,-1 14 65,2 37-114,-5-6-65,1-1-1,7 33 1,-7-47-2,0 1 0,1-1-1,1 0 1,0 0 0,0 0 0,1 0 0,9 11-1,-13-20 7,0 0 0,0 0-1,0-1 1,0 1 0,0-1-1,0 1 1,1-1-1,-1 1 1,0-1 0,1 0-1,-1 0 1,1 0 0,-1-1-1,1 1 1,0-1-1,-1 1 1,1-1 0,0 0-1,-1 0 1,1 0 0,0 0-1,-1 0 1,4-2-1,-1 2 7,-1-1-1,0 0 0,1-1 1,-1 1-1,0-1 1,0 0-1,0 0 0,0 0 1,-1 0-1,1-1 0,0 1 1,-1-1-1,5-5 0,46-63 82,-33 29-88,-20 39 8,0-1-1,0 1 0,0 0 0,0-1 0,-1 1 0,0 0 1,1-1-1,-1-3 0,0 7-41,0-1 18,0 0 19,0 0 0,1 0 0,-1 0 0,1 1 0,-1-1 0,1 0 0,-1 0 0,1 1 0,-1-1 0,1 1-1,0-1 1,-1 0 0,1 1 0,0-1 0,1 0 0,-2 1-11,1-1 12,-1 0 1,1-1-1,0 1 0,0-1 1,-1 1-1,1-1 1,-1 1-1,1-1 0,-1 1 1,0-1-1,1 1 1,-1-1-1,0 1 1,0-1-1,0 1 0,0-1 1,-1-3-1,1-2-51,0 6 27,2 11-132,0 2 142,-1-1-1,-1 1 1,1 0-1,-2 0 1,0-1-1,-4 22 0,3-21 2,0 0 0,1 1-1,0-1 1,1 1-1,0-1 1,3 19-1,-1-13 8,-1-13-2,-1 0 1,1 0 0,0 0 0,0 0-1,0 0 1,3 5 0,-4-9-3,1 0 1,-1-1 0,1 1-1,-1 0 1,1 0-1,0-1 1,-1 1 0,1 0-1,0-1 1,0 1-1,-1-1 1,1 1 0,0-1-1,0 1 1,0-1-1,0 1 1,0-1 0,0 0-1,0 0 1,0 1-1,-1-1 1,1 0 0,0 0-1,0 0 1,0 0-1,0 0 1,0 0 0,0 0-1,0 0 1,0-1-1,0 1 1,0 0 0,0-1-1,0 1 1,0 0-1,-1-1 1,2 0 0,15-7 16,-1-2 0,0 1 0,0-2 0,24-22 0,-24 17 2,-1-1 0,19-26 1,-17 21-1,21-22 0,-33 40-21,1 0 1,-1-1-1,1 2 0,0-1 0,11-4 0,14-9-3,-10 4-9,-12 8 1,0-1 1,-1 0 0,13-12-1,-20 18 16,-1 0 0,1 0 0,-1 0 0,0 0 0,1-1 0,-1 1-1,0 0 1,1 0 0,-1-1 0,0 1 0,1 0 0,-1 0 0,0-1 0,0 1 0,1 0 0,-1-1 0,0 1 0,0-1 0,1 1-1,-1 0 1,0-1 0,0 1 0,0 0 0,0-1 0,0 1 0,0-1 0,0 1 0,0 0 0,0-1 0,0 1 0,0-1-1,0 1 1,0-1 0,0 1 0,0-1 0,-20 4 28,7 1-23,-1 1 0,1 0 0,0 1 0,0 1-1,1 0 1,0 0 0,0 1 0,1 1 0,0 0 0,0 1 0,-15 17 0,23-22-9,0-1 1,0 1-1,0 0 1,1 0-1,0 0 1,0 0-1,0 0 1,0 0-1,1 0 1,0 1-1,0-1 1,0 1-1,1-1 1,0 1-1,0-1 1,0 1-1,1-1 0,0 0 1,0 1-1,2 5 1,-2-8 2,0 1 0,1-1-1,-1 1 1,1-1 0,0 0 0,0 0 0,0 0-1,0 0 1,0 0 0,1 0 0,-1-1 0,1 1-1,0-1 1,0 0 0,0 0 0,0 0 0,0 0 0,0 0-1,1-1 1,-1 1 0,1-1 0,-1 0 0,1 0-1,-1 0 1,1-1 0,-1 1 0,1-1 0,0 0-1,-1 0 1,8-1 0,-2 0 0,1-1-1,-1 0 0,1-1 1,-1 0-1,0-1 1,0 0-1,-1 0 1,1-1-1,-1 0 1,0 0-1,0-1 1,12-11-1,-6 3 1,0 0-1,-1-1 0,-1-1 0,-1 0 0,16-27 1,-17 23 7,-1-2 1,-1 1-1,-1-1 1,-1 0 0,0-1-1,-2 1 1,-1-1-1,0 0 1,-2-33-1,-3 3 34,-2 1 0,-3 0 0,-14-54-1,20 102-38,-3-18 47,-1 1 0,-1 1 0,-1-1 0,0 1 0,-14-24 0,21 44-50,0 0 0,0-1 0,0 1 0,-1 0 0,1 0 0,0 0 0,0-1 0,0 1 0,0 0 1,-1 0-1,1 0 0,0 0 0,0 0 0,0-1 0,-1 1 0,1 0 0,0 0 0,0 0 0,0 0 0,-1 0 0,1 0 1,0 0-1,0 0 0,-1 0 0,1 0 0,0 0 0,0 0 0,-1 0 0,1 0 0,0 0 0,0 0 0,-1 0 1,1 0-1,0 0 0,0 0 0,0 1 0,-1-1 0,1 0 0,0 0 0,0 0 0,0 0 0,-1 0 0,1 1 0,0-1 1,0 0-1,0 0 0,-1 1 0,-9 16 74,-6 26 23,5-3-135,1 0-1,2 1 1,2 0-1,2 0 1,1 0-1,3 1 1,1-1-1,11 68 1,-5-68-3,-4-16-3,1-1 0,2 1-1,0-1 1,2 0 0,17 39 0,-22-59 33,0 1 1,0-1-1,0 0 1,0 0-1,1-1 1,0 1-1,0-1 1,0 0-1,0 0 0,0 0 1,0 0-1,1-1 1,0 0-1,-1 0 1,1 0-1,0 0 1,0-1-1,0 0 0,0 0 1,0 0-1,0 0 1,9-1-1,0 0 22,1-1 0,-1-1 0,-1 0-1,1-1 1,0 0 0,-1-1 0,16-7 0,-16 6-45,-1-1 1,0-1-1,-1 0 1,12-9-1,-19 12-2695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44.0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10152,'0'0'192,"67"28"-632,-35-16 192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48.4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1092 4616,'0'0'6241,"12"-5"-5876,17-5-7,1 0 0,48-7 0,-57 13-142,99-21 1182,-106 21-1235,0 0 0,-1-2 1,1 0-1,-1 0 0,0-1 1,15-12-1,-22 15-114,5-4 97,-1 0-1,12-13 0,-19 18-109,0 0 1,-1 0-1,1 0 0,-1-1 1,0 1-1,0-1 0,0 1 1,-1-1-1,1 0 0,-1 0 1,0 1-1,1-6 0,-1-1 36,0 1 0,0-1 0,-1 0 0,0 0-1,-1 0 1,0 0 0,0 0 0,-6-16 0,6 23-57,0 0-1,0 1 1,0-1 0,0 1-1,-1 0 1,1-1 0,-1 1 0,0 0-1,1 0 1,-1 0 0,0 0-1,0 0 1,0 0 0,-1 0-1,1 1 1,0-1 0,-1 1 0,1 0-1,-1 0 1,1 0 0,-1 0-1,0 0 1,1 0 0,-1 1-1,0-1 1,1 1 0,-1 0 0,0 0-1,0 0 1,0 0 0,1 0-1,-1 1 1,0-1 0,1 1-1,-6 1 1,0 1 7,0-1-1,1 1 1,0 1-1,-1-1 1,1 1-1,1 1 1,-1-1-1,0 1 1,1 0-1,0 1 1,0 0-1,1-1 1,-7 10-1,2 0-1,0 0 1,1 0-1,0 1 0,-11 31 1,18-39-18,0 0 0,0 0 0,1 1 0,0-1 0,0 0 0,1 1 0,0-1 1,1 1-1,-1-1 0,2 0 0,-1 1 0,1-1 0,6 15 0,-5-14 0,1-1-1,0 0 0,0 1 1,0-2-1,1 1 1,1-1-1,-1 1 0,1-1 1,0-1-1,0 1 1,1-1-1,13 9 0,-14-12 1,-1 0 0,1-1 0,0 1-1,0-2 1,0 1 0,0 0 0,0-1-1,0 0 1,0-1 0,0 1 0,0-1 0,1-1-1,-1 1 1,0-1 0,0 0 0,0 0-1,0-1 1,10-3 0,6-4 15,-1-1 0,0-1 0,28-18 0,-45 26-16,34-24 66,-1-2 0,63-64 0,-73 66-27,15-16 63,-2-2-1,49-72 0,-73 93-57,-2-1 1,-1-1-1,-1 0 0,-1 0 1,-1-2-1,-1 1 0,6-40 1,-8 23 8,-2-1 1,-1 1-1,-3-1 0,-5-48 1,1 60 37,-2-1 0,-15-51 1,1 47 70,18 38-163,1-1 1,0 1-1,-1 0 1,1 0 0,0 0-1,0 0 1,-1 0-1,1 0 1,0 0-1,-1 0 1,1 0 0,0 0-1,-1 0 1,1 0-1,0 0 1,-1 1-1,1-1 1,0 0 0,-1 0-1,1 0 1,0 0-1,-1 0 1,1 1-1,0-1 1,0 0-1,-1 0 1,1 1 0,0-1-1,0 0 1,0 0-1,-1 1 1,1-1-1,0 0 1,0 0 0,0 1-1,0-1 1,0 0-1,0 1 1,-1-1-1,1 0 1,0 1 0,-8 13 4,-16 39-32,3 0 0,2 1 1,-19 92-1,20-43-104,-4 112 0,21-177 70,1 1 0,10 62 0,-7-81 31,12 60 26,-13-73 14,0 0 1,0 0-1,1 0 0,0 0 0,0-1 0,1 1 1,0-1-1,0 0 0,0 0 0,1 0 1,0-1-1,0 1 0,0-1 0,1-1 1,0 1-1,0-1 0,0 0 0,0 0 1,1-1-1,-1 1 0,1-2 0,0 1 0,0-1 1,0 0-1,0 0 0,0-1 0,1 0 1,-1 0-1,0 0 0,1-1 0,-1-1 1,10 0-1,-2-2 5,0-1 1,0 0-1,-1 0 0,1-2 1,-1 0-1,-1 0 1,1-2-1,-1 1 0,0-2 1,0 0-1,-1 0 1,-1-1-1,0-1 1,0 1-1,13-18 0,-20 23-4,-1 0 0,1 0 0,-1-1 0,0 1 0,0-1 0,-1 1 0,0-1 0,0 0 0,0 0 0,0 0 0,-1 0 0,0 0 0,-1 0 0,1 0 0,-1-1-1,0 1 1,-1 0 0,1 0 0,-1 0 0,0 0 0,-1 0 0,-2-7 0,3 10-6,-1 0 0,1 0 0,-1 1 0,1-1 1,-1 1-1,0-1 0,0 1 0,0 0 0,0-1 0,-1 1 0,1 0 0,-1 0 0,1 1 1,-1-1-1,0 1 0,1-1 0,-1 1 0,0 0 0,-6-2 0,7 3-1,0-1-1,0 1 1,0 0-1,0-1 1,0 1 0,-1 0-1,1 0 1,0 1-1,0-1 1,0 0-1,0 1 1,0-1 0,0 1-1,0 0 1,0 0-1,0 0 1,0 0-1,0 0 1,0 0 0,0 0-1,1 0 1,-1 1-1,0-1 1,1 1-1,-1-1 1,1 1 0,0 0-1,-2 3 1,-2 2-5,1 1 1,0 0 0,1-1 0,0 2-1,0-1 1,0 0 0,1 1 0,1-1-1,-1 1 1,1-1 0,1 1 0,0 0-1,0-1 1,1 1 0,-1-1-1,2 1 1,0 0 0,0-1 0,4 12-1,6 18-5,-11-30 2,1 0-1,0 0 1,0 0 0,1-1 0,1 1-1,-1-1 1,1 0 0,0 0 0,0 0-1,1 0 1,0-1 0,8 8-1,-8-9-5,-3-3 8,0 0 1,0 0-1,0 0 0,0 0 0,1 0 0,-1 0 0,1-1 0,-1 1 0,1-1 0,-1 1 0,1-1 0,0 0 0,0 0 0,0 0 0,0-1 0,0 1 0,0-1 0,0 0 0,0 1 0,0-1 0,0 0 0,0-1 0,0 1 0,3-1 0,3-1 6,1-1 1,-1 0-1,0 0 1,0-1-1,0 0 1,0-1-1,-1 0 1,15-11-1,4-6 20,27-29-1,-24 22 41,-23 22-41,-1 1 1,1 0 0,-1 1-1,2-1 1,-1 2 0,0-1-1,1 1 1,0 0 0,12-5-1,-19 9-12,1-1-1,0 0 0,0 1 0,-1-1 0,1 1 1,0 0-1,0 0 0,0-1 0,-1 1 0,1 0 0,0 0 1,0 1-1,0-1 0,-1 0 0,1 1 0,0-1 1,0 1-1,-1-1 0,1 1 0,0 0 0,-1 0 1,3 1-1,-2 0 0,-1 0 1,1 0-1,0 0 0,-1 1 1,1-1-1,-1 1 1,0-1-1,1 1 1,-1-1-1,0 1 0,-1 0 1,1 0-1,0 4 1,0 4 17,0-1 0,-1 0 1,0 1-1,-1-1 0,0 1 1,-5 18-1,4-16 9,4-10 31,14-19 14,-12 11-94,71-90 104,-68 88-75,0-1 0,0 2 0,1-1-1,0 1 1,0 0 0,0 1 0,17-9 0,-24 14-18,-1 0 1,0-1-1,1 1 1,-1 0-1,1 0 1,-1 0-1,1-1 1,-1 1-1,1 0 0,-1 0 1,1 0-1,-1 0 1,1 0-1,-1 0 1,1 0-1,-1 0 1,1 0-1,-1 0 1,1 0-1,-1 0 1,1 1-1,-1-1 1,1 0-1,-1 0 1,1 0-1,-1 1 1,1-1-1,-1 0 1,0 0-1,1 1 1,5 16 21,-8 21 7,-1-5-22,3-24-2,0-1-1,-1 0 1,0 1-1,-1-1 1,1 0 0,-2 0-1,1 0 1,-6 11-1,51-113 172,47-47 58,-89 139-222,0 0 0,1 1 1,-1-1-1,0 1 1,1-1-1,-1 1 0,1-1 1,-1 1-1,1 0 1,0 0-1,0 0 0,0 0 1,-1 0-1,4-1 1,-5 2-9,1 0 1,0 0 0,0 0 0,0 0 0,0 0 0,-1 1 0,1-1-1,0 0 1,0 1 0,0-1 0,-1 0 0,1 1 0,0-1 0,0 1-1,-1-1 1,1 1 0,0-1 0,-1 1 0,1-1 0,-1 1 0,1 0-1,-1-1 1,1 1 0,-1 0 0,1 0 0,-1-1 0,0 1 0,1 0 0,-1 0-1,0 0 1,0-1 0,0 1 0,1 0 0,-1 2 0,4 16-1,-1 0 0,0 1 0,-2 0-1,0 22 1,-2-21-17,2 0-1,1 0 1,7 36-1,-6-44 31,-2-6-15,1-1 1,0 1-1,1-1 1,2 8-1,-4-12-5,1 0 0,-1 0 0,0 0 0,1-1 0,0 1 0,-1 0 0,1 0 0,0-1 0,0 1 0,0-1 0,0 0 0,0 0 0,0 1 0,0-1 0,4 1 0,2 0 1,-1 0-1,0 0 0,1-1 1,-1 0-1,1 0 0,-1-1 1,1 0-1,0 0 0,-1-1 1,1 0-1,-1 0 0,1 0 1,-1-1-1,0-1 0,0 1 1,0-1-1,0 0 0,0-1 1,0 1-1,-1-2 0,0 1 1,0 0-1,0-1 0,0 0 1,8-10-1,-10 9 15,1 0 0,-1-1 0,0 1 0,-1-1 0,1 0 0,-1 1 0,-1-2-1,3-8 1,-4 13-9,0-1-1,-1 1 0,1 0 0,-1-1 0,0 1 1,0 0-1,0 0 0,0-1 0,-1 1 1,1 0-1,-1-1 0,0 1 0,0 0 0,0 0 1,0 0-1,0 0 0,-1 0 0,0 0 0,1 0 1,-1 1-1,-4-6 0,4 6 2,-1 1 0,1-1 0,0 0-1,-1 1 1,1-1 0,-1 1 0,0-1 0,1 1 0,-1 0-1,0 0 1,0 1 0,1-1 0,-1 0 0,0 1 0,0 0 0,0 0-1,0 0 1,0 0 0,0 0 0,0 0 0,0 1 0,0 0-1,1-1 1,-1 1 0,0 0 0,0 0 0,1 1 0,-1-1 0,0 0-1,1 1 1,0 0 0,-1-1 0,-3 5 0,2-3 2,0 0 0,1 1 0,-1-1 0,1 1 0,0 0 0,0 0 0,0 0 0,1 0 0,-1 0 0,1 0 0,0 1 0,0-1 0,1 1 0,-1 0 0,1 0 0,0-1 0,0 1 0,1 0 0,-1 9 0,2-8-5,0 0 0,0 0 0,1-1 0,0 1 0,0 0 1,0-1-1,1 1 0,-1-1 0,1 0 0,1 1 0,-1-2 1,1 1-1,0 0 0,0-1 0,0 1 0,0-1 0,1 0 1,0-1-1,0 1 0,0-1 0,0 0 0,0 0 0,1-1 1,-1 1-1,1-1 0,0-1 0,0 1 0,-1-1 0,1 0 1,0 0-1,0 0 0,0-1 0,0 0 0,0 0 0,0-1 1,0 0-1,0 0 0,0 0 0,6-2 0,6-4-10,0 0-1,0-1 0,-1-1 0,0-1 0,-1 0 1,0-1-1,-1-1 0,15-14 0,-20 16-3,-8 8 15,0-1 1,1 1-1,-1-1 1,1 1-1,0 0 1,0 0-1,4-3 1,-1 2 13,-5 2-15,-1 1 0,0 0 0,0-1 0,0 1 0,1 0 0,-1-1-1,0 1 1,1 0 0,-1 0 0,0-1 0,1 1 0,-1 0 0,0 0 0,1 0 0,-1-1-1,0 1 1,1 0 0,-1 0 0,1 0 0,-1 0 0,0 0 0,1 0 0,-1 0-1,1 0 1,-1 0 0,1 0 0,-1 0 0,0 0 0,1 0 0,-1 0 0,1 0 0,-1 0-1,0 0 1,1 1 0,-1-1 0,0 0 0,1 0 0,-1 0 0,0 1 0,1-1 0,-1 0-1,0 1 1,1-1 0,-1 0 0,0 0 0,0 1 0,1-1 0,-1 1 0,0-1-1,0 0 1,0 1 0,0-1 0,1 0 0,-1 1 0,0-1 0,0 1 0,0-1 0,0 0-1,0 1 1,0-1 0,0 1 0,0-1 0,0 0 0,0 1 0,0 0 0,1 12-1,0 0 1,-1 0 0,-1 0 0,-2 16 0,-1 26 32,4-55-31,0 1 1,0-1-1,0 0 1,0 1-1,-1-1 0,1 0 1,0 0-1,0 1 1,0-1-1,0 0 1,0 1-1,0-1 0,0 0 1,0 1-1,0-1 1,0 0-1,0 1 1,0-1-1,0 0 0,1 1 1,-1-1-1,0 0 1,0 0-1,0 1 0,0-1 1,1 0-1,-1 1 1,0-1-1,0 0 1,0 0-1,1 0 0,-1 1 1,0-1-1,0 0 1,1 0-1,-1 0 1,0 1-1,0-1 0,1 0 1,-1 0-1,1 0 1,11-10 113,-7 4-118,30-33 65,-2-2 0,42-66 0,-69 98-56,-2 4 3,-1-1 0,2 1 0,-1 0 0,1 0 1,0 1-1,0-1 0,0 1 0,0 0 0,11-5 0,-15 9-9,-1 0 0,1 0 0,0 0-1,0 0 1,-1 0 0,1 0 0,0 0-1,0 1 1,-1-1 0,1 0 0,0 0-1,-1 1 1,1-1 0,0 0 0,-1 1-1,1-1 1,-1 1 0,1-1 0,0 1-1,-1-1 1,1 1 0,-1-1 0,1 1-1,-1 0 1,0-1 0,1 1 0,-1 0-1,0-1 1,1 1 0,-1 0 0,0-1-1,0 1 1,0 0 0,1 1 0,7 26 35,-2-4-12,1-1 1,1 1-1,15 28 0,-22-50-23,-1 0-1,1-1 1,0 1-1,0-1 1,0 1-1,0-1 1,1 1-1,-1-1 1,0 0-1,0 1 1,1-1-1,-1 0 1,1 0-1,-1 0 1,1 0-1,0-1 1,-1 1-1,1 0 1,0-1-1,-1 1 1,1-1-1,0 1 1,0-1-1,0 0 1,-1 0-1,1 0 1,0 0-1,0 0 1,0 0-1,-1 0 1,1-1-1,3 0 1,0-1-1,-1 1 0,1-1 0,-1-1 0,1 1 0,-1-1 0,0 1-1,0-1 1,0 0 0,0-1 0,-1 1 0,5-6 0,104-147 31,-97 127-7,-1-1 0,-1 0 1,-2-1-1,-1 0 0,-1-1 0,4-33 0,-5 18 26,-1-1 0,-3 1-1,-2-50 1,-5 69 26,0 21-16,1 20-64,-2 76-81,11 121 1,-1-147 52,17 70 0,-20-122 41,0 0 0,1 0 0,0-1 0,1 1 1,0-1-1,1 0 0,0-1 0,10 14 0,-14-22 0,0 1-1,-1-1 1,1 0-1,0 0 1,-1 0-1,1 0 1,0-1-1,0 1 1,0 0-1,0-1 0,0 1 1,0-1-1,-1 0 1,1 0-1,0 0 1,0 0-1,0 0 1,3 0-1,39-10 150,-24 4-93,-13 5-56,-4 1-9,-1-1 1,1 1-1,0-1 0,-1 0 0,1 0 1,0 0-1,4-2 0,-7 3-47,0 0 0,0 0 1,0 0-1,0 0 0,0 0 0,0 0 0,0 0 0,0 0 1,0 0-1,0 1 0,0-1 0,0 0 0,0 0 1,0 0-1,0 0 0,0 0 0,0 0 0,0 0 1,0 0-1,0 0 0,0 0 0,0 0 0,0 1 0,0-1 1,0 0-1,0 0 0,0 0 0,0 0 0,0 0 1,0 0-1,0 0 0,0 0 0,0 0 0,1 0 1,-1 0-1,0 0 0,0 0 0,0 0 0,0 0 1,0 0-1,0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49:48.6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1 101 13864,'0'0'1600,"96"-52"-992,-21 29-185,6 9 9,3 4-264,-7 8 8,-17 2-64,-7 6 8,-7 6 16,-16 2 8,-10 1-56,-8-1 8,-1 10-16,-15 10 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16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66 3712,'0'0'5001,"-11"0"-4845,-32 4-8,41-3-116,-1-1-1,0 1 1,1 0 0,-1 0 0,1 0-1,0 0 1,-1 0 0,1 1-1,0-1 1,0 1 0,0 0 0,0-1-1,0 1 1,0 0 0,0 0-1,-2 3 1,0 2 67,1-1-1,-1 1 1,-4 13-1,4-11-8,1-1 15,1-1 0,0 0 1,0 1-1,1 0 0,-1 9 0,-1 6 124,2-20-187,1 0 0,0 0 0,1 0 0,-1 0 0,1 0 0,-1 0 0,1 0 0,1 4 0,3 14 185,-4-14-179,0-1 1,0 1-1,0-1 0,1 0 1,0 1-1,0-1 0,1 0 1,-1 0-1,1 0 1,1-1-1,-1 1 0,1-1 1,0 1-1,5 3 0,-5-3 22,0-1-1,1-1 1,0 1 0,0-1-1,9 6 1,10 7 138,-18-12-166,0-1-1,0 1 1,0-1 0,1 0 0,0 0 0,0-1 0,0 0 0,0 0 0,1-1 0,-1 0 0,0 0-1,1-1 1,14 2 0,-14-4-3,-1 0-1,1 0 0,0 0 0,-1-1 1,1 0-1,-1 0 0,1-1 1,-1 0-1,0-1 0,0 1 1,-1-1-1,1 0 0,7-7 1,4-5 95,0 0 1,30-38-1,-37 38-65,0 0 0,-1 0 0,12-30 1,-7 16 27,-9 20-33,-6 10-63,0 1 1,0-1-1,0 0 0,0 0 1,0 0-1,0 0 1,0 0-1,0 0 0,0 0 1,0 0-1,0 0 1,0 0-1,0 1 0,0-1 1,0 0-1,0 0 1,0 0-1,1 0 0,-1 0 1,0 0-1,0 0 1,0 0-1,0 0 0,0 0 1,0 0-1,0 0 1,0 0-1,0 0 0,0 0 1,0 0-1,0 0 0,1 0 1,-1 0-1,0 0 1,0 0-1,0 0 0,0 0 1,0 0-1,0 0 1,0 0-1,0 0 0,0 0 1,0 0-1,1 0 1,-1 0-1,0 0 0,0 0 1,0 0-1,0 0 1,0 0-1,0 0 0,0 0 1,0 0-1,0 0 1,0 0-1,0 0 0,0 0 1,0-1-1,1 1 0,-1 0 1,-1 0-1,1-1 0,0 1 1,0-1-1,0 1 0,0-1 0,0 1 1,0-1-1,0 1 0,0-1 0,0 1 1,1-1-1,-1 1 0,0 0 0,0-1 1,0 1-1,0-1 0,1 1 0,-1-1 1,0 1-1,1 0 0,-1-1 0,0 1 0,0-1 1,1 1-1,-1 0 0,1 0 0,-1-1 1,0 1-1,1 0 0,-1-1 0,1 1 1,-1 0-1,1 0 0,-1 0 0,0 0 1,1-1-1,-1 1 0,1 0 0,-1 0 1,1 0-1,-1 0 0,1 0 0,-1 0 1,2 0-1,-1 0 46,29-6 274,-30 6-185,4 23-89,-3-22-43,0 0 1,0 1-1,-1-1 1,1 1 0,0-1-1,0 1 1,-1-1-1,1 1 1,-1-1 0,1 1-1,-1-1 1,0 1-1,1 0 1,-1-1 0,0 1-1,0 0 1,0-1-1,-1 4 1,1 3 5,8 3 60,-1-1-43,-5-7-22,-2-1 0,1 1-1,0-1 1,-1 1 0,1 0-1,-1-1 1,0 1 0,1 0 0,-1 0-1,-1-1 1,1 1 0,-1 4 0,1-3 5,0-1 0,1 1 0,-1-1 0,1 1 0,0-1 0,0 1 0,0-1 0,0 0 1,1 1-1,-1-1 0,5 6 0,-4-6-3,-1 0 0,1-1 0,-1 1 1,0 0-1,0 0 0,0 0 0,0 0 0,-1 1 1,1-1-1,-1 0 0,0 0 0,0 0 0,0 0 1,-1 6-1,3 22 53,-1-28-53,0-1 0,-1 0-1,1 1 1,0-1 0,-1 1 0,0-1 0,0 1 0,0-1 0,0 1 0,0-1-1,0 1 1,0-1 0,-1 1 0,1-1 0,-1 1 0,0-1 0,0 0-1,0 1 1,-1 1 0,-1 2 38,1-1 0,0 1 0,0 0 0,0-1 0,1 1 0,-2 10 0,3-16 140,0 10-94,0-13-85,1 1 3,-1 0-1,1 0 1,0 0-1,0 0 1,0 0-1,0 0 1,0 0-1,0 1 1,1-1-1,-1 0 0,0 1 1,1-1-1,-1 1 1,1 0-1,0-1 1,-1 1-1,1 0 1,0 0-1,0 0 1,2-1-1,-2 1 6,1 0-1,-1-1 1,1 0 0,-1 1-1,0-1 1,0 0 0,0 0-1,0-1 1,0 1 0,2-4-1,-1 1 0,0 0 0,0 0 0,1 0 0,0 0 0,-1 1 0,6-5 0,-5 5-11,0 0 0,-1 0 0,1 0 1,-1-1-1,0 1 0,0-1 0,0 1 0,-1-1 0,3-8 0,20-75 24,-23 82-14,0 1-1,0 0 1,0 0 0,1 0-1,-1 0 1,1 0 0,0 0 0,6-5-1,-4 3-4,-3 6-10,-1 0 0,1 0 1,0 0-1,-1 1 0,1-1 0,0 1 1,-1 0-1,1-1 0,0 1 0,0 0 0,-1 0 1,1 0-1,0 0 0,0 0 0,-1 0 1,1 1-1,3 0 0,4 0-33,-6-1 23,1 1-1,-1 0 0,1 0 0,-1 0 0,0 0 0,0 0 0,1 0 1,-1 1-1,0 0 0,0 0 0,-1 0 0,1 0 0,0 0 0,-1 0 1,1 1-1,-1-1 0,3 4 0,17 14-66,2 1-34,-20-18 102,0 1-1,0 0 1,1-1 0,-1 0-1,1 0 1,0 0-1,0 0 1,0-1-1,0 0 1,6 2-1,-3-2 27,0 0 0,0 0 0,-1-1 0,1 0 0,0-1 0,0 1 0,0-2 0,0 1 0,0-1 0,12-3 0,-5 2 11,0 0 1,16-1-1,-20 3 4,0 0-1,0-2 1,0 1 0,0-1 0,-1-1-1,13-4 1,20-10 51,-2-2-1,0-2 1,47-33 0,-66 36-32,-1-1 1,-1-1 0,26-34-1,-10 4 54,-32 45-82,-1-1-1,0 1 0,-1-1 0,1 1 1,-1-1-1,0 0 0,2-9 0,-5 7 73,-3 8-21,-8 14-19,-4 14-2294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39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152 572 6128,'0'0'9048,"-13"8"-8778,1 0-174,0-1 1,1 2-1,0-1 0,1 1 0,0 1 0,0 0 0,-14 19 1,19-22-32,1 1 0,-1-1 0,1 1 0,1 0 0,-1 0 0,1 0 0,1 0 0,-1 0 0,1 1 0,1-1 1,0 1-1,0 0 0,0-1 0,1 1 0,1-1 0,1 13 0,0-8 20,1 1 0,0-1 0,7 17 0,-8-26-49,0 1 0,0 0 0,0-1 0,1 1 0,-1-1 0,1 0 0,0 0 0,0 0 0,1 0 0,-1-1 0,1 1 0,6 3 0,-8-5-18,1-1 0,-1-1 0,1 1-1,0 0 1,-1-1 0,1 1 0,0-1 0,-1 0-1,1 0 1,0 0 0,0 0 0,-1 0 0,1-1 0,0 1-1,0-1 1,-1 1 0,1-1 0,-1 0 0,1 0-1,-1-1 1,1 1 0,-1 0 0,0-1 0,1 0-1,-1 1 1,0-1 0,2-2 0,5-4 35,-1 0 1,0-1-1,0 0 0,12-18 0,-7 2 148,20-45 0,-7 12 303,-22 58-237,3 7-159,11 19-110,-9-12 37,0-1-12,1 0-1,1 0 1,0-1 0,1-1 0,0 0-1,27 18 1,-35-26-7,1 0 0,0-1 0,0 0 0,0 0 0,0 0 0,0-1 0,1 1 0,-1-1 0,0 0 0,11 0 0,-12-2 4,0 1 0,0-1-1,0 1 1,0-1-1,0-1 1,0 1 0,0-1-1,0 1 1,0-1-1,-1 0 1,1 0 0,0-1-1,-1 1 1,0-1-1,6-5 1,-5 3 15,1-1 0,-1 0 1,0 1-1,-1-1 0,1 0 0,-1-1 1,0 1-1,-1-1 0,0 1 0,0-1 0,0 0 1,-1 1-1,1-10 0,-1 1 55,0-1 0,-1 1 0,-1-1 0,-5-28 0,5 40-64,0 1 1,0-1 0,-1 0 0,0 1 0,1-1-1,-1 1 1,0 0 0,-4-4 0,-3-7 140,6 10-106,2 5-45,10 10-29,-2-6 4,-1-1 0,1 1 0,1-2 0,-1 1-1,0-1 1,1 0 0,9 2 0,61 10-6,-46-10 21,155 19 40,-154-23-33,0-1 0,0-1 0,56-11 0,-76 9 6,-21 3 27,-24 4-17,13 2-11,0 0 0,1 1 0,-1 1 0,2 1 0,-1 0 0,1 1 0,1 1-1,0 1 1,0 0 0,1 1 0,-17 19 0,31-31-13,-1 1 1,0 0 0,1 0-1,0-1 1,-1 1-1,1 0 1,0 0-1,0 0 1,0 0-1,0 1 1,0-1-1,1 0 1,-1 0-1,0 0 1,1 1-1,0-1 1,0 0-1,0 1 1,0-1-1,0 0 1,0 0-1,1 3 1,0-1 5,0-1 0,1 0 0,0 0 0,-1 1 0,1-1 1,1 0-1,-1 0 0,0-1 0,1 1 0,-1 0 0,1-1 0,0 1 1,5 2-1,-4-1-2,1-1 1,0 0-1,1 0 1,-1-1-1,0 1 0,1-1 1,-1 0-1,1-1 1,0 1-1,0-1 1,-1 0-1,1-1 1,0 1-1,0-1 1,0 0-1,0-1 1,0 1-1,-1-1 1,12-3-1,-10 1 1,-1 0 1,0 0-1,1 0 1,-1 0-1,0-1 1,-1 0-1,1 0 0,-1-1 1,0 0-1,0 0 1,0 0-1,-1 0 1,1-1-1,-1 0 0,-1 1 1,6-12-1,-6 11 2,0 0 1,-1 0-1,0 0 0,0-1 0,0 1 0,-1-1 0,0 1 0,0-1 0,-1 0 1,0 1-1,0-1 0,0 0 0,-1 0 0,0 1 0,0-1 0,-1 1 1,0-1-1,0 1 0,-5-10 0,5 11-9,-14-23 159,16 28-158,0-1 0,0 1 0,-1 0-1,1 0 1,0-1 0,0 1 0,0 0 0,0 0-1,-1 0 1,1-1 0,0 1 0,0 0-1,-1 0 1,1 0 0,0 0 0,0-1 0,-1 1-1,1 0 1,0 0 0,-1 0 0,1 0-1,0 0 1,0 0 0,-1 0 0,1 0 0,0 0-1,-1 0 1,1 0 0,-1 0 0,1 1 1,-1-1 0,1 1 0,-1 0 1,1 0-1,0-1 0,-1 1 0,1 0 1,0 0-1,-1 0 0,1-1 0,0 1 1,0 0-1,0 0 0,0 0 0,0 0 1,0 0-1,-1 5 0,1 0 0,0-1 0,1 1 0,-1-1 0,1 1 0,0-1 0,1 1 0,-1-1 0,1 1 0,0-1 0,0 0 0,1 0 0,-1 0 0,6 6 0,1 1 6,1 0 1,1-1 0,0 0 0,12 9-1,-21-18-9,1 0 0,0-1 0,0 1 0,0-1-1,0 1 1,0-1 0,0 0 0,0 0 0,1 0 0,-1-1-1,0 1 1,1-1 0,-1 0 0,0 0 0,0 0 0,1 0 0,-1-1-1,0 1 1,1-1 0,-1 0 0,0 1 0,0-2 0,0 1-1,0 0 1,3-2 0,9-5 19,0-1 0,0-1 0,20-16-1,-23 17-7,134-104 474,-145 112-474,0 0-1,0 0 1,0 0-1,1 0 1,-1 1 0,0-1-1,0 0 1,1 0 0,-1 1-1,0-1 1,1 1 0,-1 0-1,0-1 1,1 1-1,-1 0 1,1 0 0,-1 0-1,3 0 1,-3 0-1,0 0 0,0 1 1,0-1-1,0 1 0,-1-1 0,1 1 1,0-1-1,0 1 0,0 0 0,-1 0 1,1-1-1,0 1 0,-1 0 0,1 0 0,-1 0 1,1-1-1,-1 1 0,1 0 0,0 2 1,1 3 19,-1 0 0,0 0 0,0 1 0,0-1 0,0 0 0,-1 10 0,-1-5-12,1 4 18,0 1 1,-2-1-1,0 0 1,0 0-1,-5 15 1,7-30-35,0 0 1,0 0-1,0 0 1,0 0-1,0 0 1,0 0 0,0 0-1,0 0 1,0 0-1,0 0 1,0 0-1,0 0 1,0 0-1,0 0 1,0 0-1,1 0 1,-1 0-1,0 0 1,0 0-1,0 0 1,0 0-1,0 0 1,0 0-1,0 0 1,0 0-1,0 0 1,0 1-1,0-1 1,0 0-1,0 0 1,0 0-1,0 0 1,0 0-1,0 0 1,0 0 0,0 0-1,0 0 1,0 0-1,0 0 1,0 0-1,0 0 1,10-10 85,12-19-14,-2-2-40,0-1 31,2 0 0,1 2 0,39-40 0,-60 68-52,0 0 1,0 0-1,1 0 0,-1 1 1,0-1-1,1 1 1,-1 0-1,1-1 0,0 1 1,-1 0-1,1 1 0,5-2 1,-1 30 65,3 39-55,-8-43-23,1-1 1,2 1 0,1-1-1,12 35 1,-16-55-3,-1 1 0,1-1 0,-1 0 0,1-1 0,0 1 0,0 0 0,0 0 0,1-1 0,-1 1 0,1-1 0,-1 0 0,1 0 0,0 0 0,0 0 0,0 0 0,0-1-1,0 1 1,0-1 0,0 0 0,0 0 0,1 0 0,-1 0 0,0 0 0,1-1 0,-1 0 0,1 1 0,-1-1 0,1-1 0,-1 1 0,0 0 0,6-2 0,4-2 6,1-1 1,0 0-1,-1 0 1,0-2-1,-1 0 1,1 0-1,-1-1 1,-1 0-1,1-1 1,14-16-1,10-13 37,47-64 1,-65 78-21,8-10 16,-3-2 0,0 0 0,-3-2 0,-1 0 0,-2-2 0,-2 1 0,-1-2 0,-2 0 0,-2-1 1,-2 0-1,-1 0 0,1-62 0,-9 97-17,1 1 1,-1 0-1,0 0 1,-3-12-1,4 18-21,0-1-1,0 1 0,0-1 1,0 0-1,-1 1 0,1-1 0,0 1 1,0-1-1,0 0 0,-1 1 1,1-1-1,0 1 0,-1-1 0,1 1 1,0-1-1,-1 1 0,1-1 1,-1 1-1,1 0 0,0-1 0,-1 1 1,1 0-1,-1-1 0,1 1 1,-1 0-1,0-1 0,1 1 0,-1 0 1,1 0-1,-1 0 0,1 0 1,-1-1-1,0 1 0,1 0 0,-1 0 1,1 0-1,-1 0 0,0 0 1,1 0-1,-1 1 0,1-1 1,-1 0-1,0 0 0,1 0 0,-1 0 1,1 1-1,-1-1 0,1 0 1,-1 1-1,1-1 0,-1 0 0,1 1 1,-1-1-1,1 1 0,-1-1 1,1 1-1,0-1 0,-1 1 0,1-1 1,0 1-1,-1-1 0,1 2 0,-9 12-10,1 0 0,0 1 0,2 0 0,0 0 0,0 0 0,1 1 0,-4 24 0,3-4-11,1 0-1,2 0 0,2 1 0,1-1 0,1 0 0,8 43 0,0-29-25,2 0 0,2-1 0,36 87 0,-43-124 36,-1 0 0,2 0 0,0-1 0,0 0 0,1 0-1,16 18 1,-20-25 11,0-1 0,-1 1 0,2-1 0,-1 0 0,0 0 0,1 0 0,-1-1 0,1 0 0,0 0 0,0 0 0,0 0 0,0-1 0,0 1 0,0-1 0,0-1 0,0 1 1,0-1-1,1 0 0,-1 0 0,7-1 0,-3 0 16,0-1 0,0 0 0,0 0 0,0-1 0,0 0 1,-1-1-1,1 0 0,-1 0 0,0 0 0,0-1 0,0-1 1,-1 0-1,0 0 0,0 0 0,0 0 0,6-10 0,12-22-336,-18 25-3295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18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1945 0 3912,'0'0'2480,"-10"11"-2116,-119 120 622,101-103-825,-3 1 43,2 2 0,-38 51-1,-23 56 210,6 3 0,-95 221 0,170-341-385,-450 1000 1072,89-115-365,230-466-415,42 8-50,-18 384 248,37 2-121,72-733-355,-11 339 141,16-266-115,2 65 63,2-102-29,8 114 113,2-154-127,39 250 303,-39-286-220,2-1 1,44 114 0,-11-58 105,-24-57-113,2-1 0,41 68 0,-53-107-87,1-1 0,2-1-1,32 31 1,-1-3 136,-37-36-172,-1 0 0,1-1 0,1 0 0,-1-1 0,1-1 0,16 8 0,76 26 193,-78-31-178,10 2 61,1-1-1,0-2 1,0-1 0,1-2-1,67 0 1,-29-2 304,123 19-1,-172-16-299,9 2 238,-28-10-81,2-1-2505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24.3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1 697 4120,'0'0'6802,"1"-13"-6548,3-21-53,1 0 0,2 1 0,2 0 0,1 1 0,19-44 0,-19 55-73,30-59 564,73-110-1,-88 155-441,3 2 0,33-34 1,-60 66-232,1-1 0,-1 1 0,1 0 1,-1-1-1,1 1 0,0 0 1,0 0-1,-1 0 0,1 0 1,0 0-1,0 1 0,0-1 0,0 1 1,4-2-1,-6 3-11,1-1 0,0 0 0,0 0 0,0 0 0,0 1 0,0-1 1,-1 0-1,1 1 0,0-1 0,0 1 0,0-1 0,-1 1 0,1-1 0,0 1 0,-1-1 0,1 1 0,0 0 0,-1-1 0,1 1 0,-1 0 1,1 0-1,-1-1 0,1 1 0,-1 0 0,0 0 0,1 0 0,-1-1 0,0 1 0,0 0 0,0 0 0,0 0 0,1 0 0,-1 0 0,0 1 1,2 18 52,-1 1 0,-1-1 0,-1 1 1,-3 24-1,-21 81 129,6-70-84,13-41-46,1-1 1,1 1-1,-5 25 1,1-1 66,5-30-51,1 1 1,0 0-1,0 14 1,2-24-72,0 0 0,0 0 0,0 0 0,0 0 0,1 0 0,-1 0 0,0-1 0,0 1 0,0 0 0,0 0 0,1 0 0,-1 0 0,0 0 0,0 0 0,0 0 0,0 0 0,1 0 0,-1 0 0,0 0 0,0 0 0,0 0 0,0 0 0,1 0 0,-1 0 0,0 0 0,0 0 0,0 0 0,0 0 0,1 0 0,-1 0 0,0 0 0,0 0 0,0 1 0,0-1 0,0 0 0,1 0 0,-1 0 0,0 0 0,0 0 0,0 0 0,0 0 0,0 1 0,0-1 0,1 0 0,-1 0 0,0 0 0,0 0 0,0 1 0,0-1 0,0 0 0,0 0 0,0 0 0,0 0 0,0 1 0,0-1 0,0 0 0,0 0 0,0 0 0,0 0 0,0 1 0,0-1 0,0 0 0,0 0 0,0 1 0,11-15 107,-10 12-96,68-117 284,-20 30-133,-46 85-158,53-81 152,-49 75-127,2 0 0,-1 0 0,1 1-1,0 1 1,20-15 0,-27 22-30,-1 0-1,0-1 0,1 1 1,-1 1-1,1-1 1,-1 0-1,1 0 1,0 0-1,-1 1 1,1-1-1,0 1 0,-1-1 1,1 1-1,0 0 1,0 0-1,-1 0 1,1 0-1,0 0 1,0 0-1,-1 0 0,1 0 1,0 1-1,0-1 1,-1 1-1,1-1 1,0 1-1,-1 0 1,1-1-1,-1 1 0,1 0 1,-1 0-1,1 0 1,-1 1-1,0-1 1,1 0-1,-1 0 1,0 1-1,0-1 0,0 0 1,0 1-1,0-1 1,0 1-1,0 2 1,3 5-3,-1 0 0,0 0 0,0 1 0,-1-1 0,0 1 0,0 12 0,1 10 32,-2 0 0,-4 44-1,4-62 12,1-8-1,2-11 29,0-6-33,2-1 1,8-14-1,1-1-6,23-48 115,62-88 0,-90 143-114,-9 17-18,1 0 1,-1 0-1,1 0 1,0 0-1,0 0 1,0 0-1,0 0 1,5-4-1,-6 7-14,-1-1 0,1 1-1,-1 0 1,0 0-1,1 0 1,-1 0 0,0 0-1,1 0 1,-1 0 0,1 0-1,-1 0 1,0 0-1,1 1 1,-1-1 0,0 0-1,1 0 1,-1 0-1,0 0 1,1 0 0,-1 1-1,0-1 1,1 0 0,-1 0-1,0 1 1,0-1-1,1 0 1,-1 0 0,0 1-1,0-1 1,0 0-1,1 1 1,-1-1 0,0 0-1,0 1 1,0-1 0,0 0-1,0 1 1,1-1-1,-1 0 1,0 1 0,0-1-1,0 0 1,0 1-1,0 0 1,4 19-22,-4-20 21,7 141-52,-7-98 66,11 82-1,-9-119-5,-1-1-1,1 0 1,0 0-1,1 0 0,-1 0 1,5 5-1,-7-9-3,1 1 0,0-1 0,0 1 0,0-1 0,0 0 0,0 1 0,0-1 0,0 0-1,1 0 1,-1 0 0,0 0 0,1 0 0,-1 0 0,1 0 0,-1 0 0,1-1 0,-1 1 0,1 0 0,0-1 0,-1 0 0,1 1-1,2-1 1,5-1 11,-2-2-1,1 1 0,0-1 0,0 0 0,-1-1 0,0 0 0,11-7 0,1-4 35,22-21-1,-27 23-15,0 1 0,1 1 0,0 0 0,27-15 0,-35 23-21,0 0 0,0 0 0,0 1 0,0-1 0,1 2 0,-1-1 0,1 1 0,0 0 0,-1 0 0,1 1 0,-1 0 0,1 1 0,0-1-1,7 3 1,16 6 3,17 3 4,45 12-92,-76-26 42,-17 2 30,0 0 0,0 0 1,0-1-1,1 1 0,-1 0 0,0 0 0,0-1 1,0 1-1,0 0 0,1 0 0,-1-1 0,0 1 1,0 0-1,0-1 0,0 1 0,0 0 0,0 0 1,0-1-1,0 1 0,0 0 0,0-1 0,0 1 0,0 0 1,0 0-1,0-1 0,0 1 0,0 0 0,0-1 1,0 1-1,-1-1 0,-17-23 53,12 17-42,-1-1 21,0 0-1,-1 0 0,0 1 1,0 0-1,-1 1 0,0 0 1,0 0-1,-1 1 0,1 0 0,-1 1 1,-11-4-1,17 6-22,0 1 1,0 0-1,0 0 1,0 1-1,0-1 1,0 1-1,0 0 1,0 0-1,0 0 1,0 1-1,0-1 1,0 1-1,1 0 1,-1 0-1,0 0 0,0 1 1,0-1-1,1 1 1,-1 0-1,1 0 1,0 0-1,-1 1 1,1-1-1,0 1 1,0-1-1,0 1 1,1 0-1,-1 0 0,1 1 1,0-1-1,-1 0 1,-1 6-1,-2 3-19,1 0 0,0 0 0,1 0 0,0 1 0,1 0 0,0 0 0,1 0 0,1 0 0,-1 19 0,3-23-2,-1 0 1,1 0-1,1 0 0,0 0 0,0 0 0,0 0 0,1 0 1,1-1-1,-1 1 0,2-1 0,-1 0 0,1 0 1,0-1-1,10 12 0,-7-10 7,-3-3-1,1 0-1,-1 0 1,1-1 0,0 0-1,10 7 1,-14-11 5,1 0 0,-1 0 1,1 0-1,-1 0 0,0 0 1,1-1-1,0 1 0,-1-1 1,1 1-1,-1-1 0,1 0 0,-1 0 1,1 0-1,0-1 0,-1 1 1,1-1-1,-1 1 0,1-1 1,-1 0-1,1 0 0,3-2 0,0-1 15,0 1 0,-1-2 0,0 1 0,0-1 0,0 1 0,0-1 0,-1-1-1,1 1 1,-2-1 0,1 1 0,0-1 0,-1 0 0,0 0 0,3-12 0,1-1 56,-2 0 0,0-1-1,4-36 1,-8 37 22,-1 1 0,-1 0 0,-5-31 0,10 62-72,0 0 0,0-1 0,1 1 1,1-1-1,0 0 0,1 0 0,8 10 0,-8-11-39,0-1 1,1 0-1,0-1 1,1 0 0,0 0-1,1-1 1,-1 0-1,1-1 1,12 7-1,-19-13 12,0 0 0,0 0 0,0 0 0,0 0 0,0-1 0,0 1 0,0-1 0,0 0 0,1 0 0,-1 0 0,0 0 0,0-1 0,0 1 0,0-1 0,0 0 0,0 1 0,0-1 0,0-1 0,0 1 0,0 0 0,0-1 0,0 0 0,-1 1 0,1-1 0,-1 0 0,1 0 0,2-4 0,4-3 4,0-1 0,0-1 0,-1 0 0,-1 0 0,9-17 0,-4 5 31,-2-1 1,-1 0-1,-1 0 1,7-35-1,-5 8 70,3-63-1,-10 98-52,-2 16-44,-1-1-1,0 1 1,0 0 0,0 0 0,0 0 0,0 0 0,0 0 0,0-1 0,1 1 0,-1 0 0,0 0 0,0 0 0,0 0 0,0 0 0,1 0 0,-1 0-1,0 0 1,0-1 0,0 1 0,0 0 0,1 0 0,-1 0 0,0 0 0,0 0 0,0 0 0,0 0 0,1 0 0,-1 0 0,0 0 0,0 0 0,0 0-1,1 0 1,-1 0 0,0 1 0,0-1 0,0 0 0,0 0 0,1 0 0,0 2 1,1-1-1,-1 1 1,1 0 0,-1 0-1,0-1 1,0 1 0,0 0 0,0 0-1,0 0 1,0 0 0,0 4-1,12 30-15,22 43-1,-20-47 5,-1 1 1,11 36-1,-22-58 16,-1 0 0,0 1 0,0-1 0,-1 1 0,0 0 0,-1-1 0,-1 1 0,0 0 0,0-1 0,-5 17 0,5-27-1,1 1 1,-1-1-1,0 1 0,0-1 0,0 0 0,0 1 0,0-1 0,0 0 0,0 0 1,0 0-1,-1 0 0,1 0 0,0 0 0,-1 0 0,1 0 0,-1-1 0,1 1 1,-1 0-1,1-1 0,-1 1 0,1-1 0,-1 0 0,0 1 0,1-1 0,-1 0 0,0 0 1,1 0-1,-3-1 0,-7 1 30,1-1 1,-1 0-1,-10-3 1,18 4-27,-24-12 52,24 10-36,1 1 0,-1-1-1,0 1 1,0 0 0,0 0 0,0 0 0,0 0 0,0 0 0,-4 0 0,-2 0 135,5 0-7,10 9-102,5 3-59,0-1 0,1 0 0,0-1 0,1 0 0,0 0 0,0-2 0,0 0 0,1 0 0,1-1 0,-1-1 0,1-1 0,-1 0 0,1 0 0,0-2 0,1 0 0,-1 0 0,0-2 0,0 0 0,1 0 0,-1-2 0,0 0 0,0 0 0,0-2 0,0 0 0,0 0 0,-1-1 0,0-1 0,0-1 0,0 0 0,-1-1 0,0 0 0,-1-1 0,0 0 0,15-14 0,-15 9 16,0 1-1,-1-2 1,-1 0 0,0 0 0,-1-1 0,0 0 0,-2 0 0,0-1-1,-1 0 1,0-1 0,-1 1 0,-1-1 0,-1 0 0,-1 0 0,0 0-1,-1 0 1,-1 0 0,-4-27 0,4 22 15,0 17-9,0 1 0,0 0 0,0 0 0,-1-1 0,1 1 0,-1 0 0,-1 0 0,1 0 0,-3-6 0,3 9 19,4 4-20,5 13-7,28 74 10,-17-45-15,16 55 0,-32-85-5,1 0 0,-2 0 0,0 1 1,0-1-1,-2 1 0,0-1 0,0 1 0,-4 19 1,4-32 8,-1 0 1,1 0-1,-1 0 1,0 0 0,0 0-1,0 0 1,0-1 0,0 1-1,0 0 1,0 0-1,0-1 1,-1 1 0,1-1-1,-1 1 1,1-1-1,-1 1 1,1-1 0,-1 0-1,0 0 1,0 0-1,0 0 1,1 0 0,-1 0-1,0 0 1,0-1 0,0 1-1,0-1 1,0 1-1,-1-1 1,1 0 0,0 0-1,-2 0 1,-8-1 25,1 1 0,0-2 0,0 0 0,-17-5 0,23 6-29,-109-25 205,100 18-125,13 5-59,9 2-32,7 2 4,25 4-18,0-3 0,0-2 1,56-5-1,-31-3 5,-21 3 36,49-11-1,-84 13-17,1 1 1,1-1-1,-1 2 0,0-1 0,0 2 0,1-1 0,-1 1 0,0 1 1,17 2-1,-25-3-12,-1 1 1,0-1-1,1 1 1,-1 0-1,1-1 1,-1 1-1,0 0 1,0 0-1,1 0 1,-1 0-1,0 0 1,0 0-1,0 0 1,0 0 0,0 0-1,0 0 1,-1 1-1,1-1 1,0 0-1,-1 1 1,2 1-1,-2 0 39,1 0 0,-1 0 1,1 0-1,-1 0 0,0 0 0,-1 0 0,1 0 0,0 0 0,-1 0 0,0 3 0,-2 1-483,1 1-1,-1-1 1,0 0-1,-1 0 0,0 0 1,-6 8-1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26.3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301 587 4616,'0'0'4870,"-12"8"-4530,-85 60 695,65-44-495,19-15-255,1 0 0,0 0 1,1 1-1,0 0 1,-17 22-1,4-2 426,17-22-379,0 1 0,0-1 1,1 1-1,-9 18 0,14-25-279,0 1 0,0 0-1,0 0 1,0 0 0,1 0 0,-1 0-1,1 0 1,0 0 0,0 0 0,0 0 0,0 0-1,0 0 1,1 0 0,-1 0 0,1 0-1,0-1 1,0 1 0,0 0 0,0 0 0,1 0-1,2 4 1,-2-5-26,-1 1 0,1-1-1,0 0 1,0 1 0,0-1 0,0 0 0,0 0-1,0-1 1,0 1 0,1 0 0,-1-1-1,1 1 1,-1-1 0,1 0 0,0 0-1,-1 0 1,7 1 0,-3-1 7,1-1 0,-1 0 1,1 0-1,-1-1 0,1 0 0,11-2 0,-4-1 6,1-1 0,-1 0 0,0-1 0,0 0-1,-1-1 1,0-1 0,0 0 0,0-1-1,-1 0 1,18-18 0,-24 21-9,1-1-1,-1 0 1,-1 0 0,1 0-1,-1 0 1,-1-1 0,0 0-1,0 0 1,0 0 0,-1-1-1,0 1 1,0-1 0,-1 0-1,0 1 1,-1-1-1,0 0 1,-1 0 0,1 0-1,-2-10 1,0 13 0,0 1-1,-1 0 1,1-1-1,-1 1 1,0 0-1,-1 0 1,1 0-1,-1 0 1,0 1-1,0-1 1,0 1-1,-1 0 1,1-1-1,-1 1 1,0 1-1,-8-7 1,9 8-11,0 1 1,0-1-1,0 0 1,0 1 0,0 0-1,0 0 1,-1 0-1,1 0 1,0 0-1,-1 0 1,1 1 0,0 0-1,-1 0 1,1 0-1,-1 0 1,1 0-1,0 1 1,-1-1 0,1 1-1,0 0 1,-1 0-1,1 0 1,0 0-1,0 1 1,0-1 0,0 1-1,-5 4 1,7-5-18,0-1 0,0 1 0,0 0 1,0 0-1,0 0 0,1 0 0,-1 0 0,0 0 1,0 0-1,1 1 0,-1-1 0,1 0 1,-1 0-1,1 0 0,0 1 0,-1-1 0,1 0 1,0 1-1,0-1 0,0 0 0,0 0 1,0 1-1,0-1 0,0 0 0,0 1 0,0-1 1,1 0-1,-1 0 0,1 1 0,-1-1 0,1 0 1,-1 0-1,1 0 0,0 0 0,-1 0 1,1 0-1,0 0 0,1 2 0,1 1-10,1-1 0,-1 0 0,0 1 0,1-1 0,-1-1 0,1 1 0,0 0 0,0-1-1,8 4 1,-3-4-1,1 1-1,-1-2 0,0 1 1,1-1-1,0-1 0,-1 0 1,1 0-1,-1-1 0,1 0 0,-1 0 1,1-1-1,-1 0 0,0-1 1,1 0-1,-2-1 0,1 0 1,0 0-1,-1-1 0,0 0 0,11-9 1,-6 4 12,0-1 0,-1 0 0,0-1 0,-1 0 0,0-1 0,-1 0 0,0-1 0,-1 0 0,-1 0 0,0-1 0,6-19 0,-4 3 25,-1 0 1,-2-1 0,6-58-1,-7-97 186,-4 88 122,-1 99-333,-1 0-1,0 0 1,0 0-1,0 0 1,0 0-1,1 0 1,-1 0-1,0 0 1,0 0-1,0 0 1,0 0-1,1 0 1,-1 0-1,0 0 1,0 0-1,0 0 1,0 0-1,0 0 1,1 0-1,-1 0 1,0 0-1,0 0 1,0 1-1,0-1 0,0 0 1,1 0-1,-1 0 1,0 0-1,0 0 1,0 0-1,0 0 1,0 1-1,0-1 1,0 0-1,0 0 1,1 0-1,-1 0 1,0 0-1,0 1 1,0-1-1,0 0 1,0 0-1,0 0 1,3 33 10,-2-5-14,38 516-203,-25-321 80,-9-138 46,-6 104 1,-1-162 73,-1 0-1,-2 0 1,0 0 0,-2 0 0,0-1 0,-2 0-1,-23 46 1,30-69 9,1 0-1,-1 0 1,0-1 0,0 1-1,0-1 1,0 1-1,-1-1 1,1 1 0,0-1-1,-1 0 1,0 0 0,1-1-1,-1 1 1,0 0-1,0-1 1,0 0 0,0 1-1,0-1 1,-1-1 0,1 1-1,0 0 1,0-1-1,-6 1 1,5-1 8,-1-1 0,1 0 0,0 0 0,0 0 0,-1 0-1,1 0 1,0-1 0,0 0 0,0 0 0,0 0 0,1 0 0,-1-1 0,1 1 0,-1-1 0,1 0 0,0 0-1,-4-5 1,4 4 4,-1 0 0,2 0-1,-1 0 1,0-1-1,1 1 1,0-1-1,0 0 1,0 1-1,1-1 1,0 0 0,0 0-1,0 0 1,0-9-1,1 6 1,0-1 0,1 1 0,0 0 0,1 0 1,0 0-1,0 0 0,6-14 0,1 4 11,1 0 0,0 0 1,1 1-1,1 0 1,28-29-1,-15 23 8,2 1 0,0 1 0,1 2 0,38-20-1,-65 38-33,10-6 10,1 1 1,-1 0-1,1 1 0,24-8 1,-32 12-15,1 1 1,-1-1-1,0 0 1,1 1-1,-1 0 0,1 0 1,-1 0-1,0 1 1,1-1-1,-1 1 1,0 0-1,1 0 1,-1 1-1,0-1 1,0 1-1,0 0 1,6 4-1,-2 0-26,1 1 1,-2 0-1,1 1 0,-1 0 0,0 0 1,-1 0-1,0 1 0,8 14 0,3 14-2685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31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10 963 4312,'0'0'1440,"4"-10"-1151,15-32-24,-19 40-213,1 0 0,0 0-1,0 1 1,-1-1-1,1 0 1,1 1-1,-1-1 1,0 1-1,0-1 1,0 1 0,1 0-1,1-2 1,-3 3-33,0 0 1,1 0 0,-1 0 0,0 0 0,1 0-1,-1 0 1,0 0 0,1 0 0,-1 0 0,0 0-1,1 0 1,-1 0 0,0 0 0,0 0 0,1 1-1,-1-1 1,0 0 0,1 0 0,-1 0 0,0 0-1,0 1 1,1-1 0,-1 0 0,0 0 0,0 1-1,1-1 1,-1 0 0,0 0 0,0 1-1,0-1 1,0 0 0,0 1 0,1-1 0,-1 0-1,0 1 1,0-1 0,0 1 0,2 5 114,-1 0 1,0 0-1,0 0 1,1 10-1,1 44 259,3 172 798,-15 69 294,9-283-1270,-2-1-1,0 1 0,-8 27 1,3-11 369,6-30-547,-4 15 988,1-19-358,-2-13-186,-2-21-301,1-1 1,2-1-1,1 1 0,2-1 1,2 1-1,1-1 0,1 0 0,9-42 1,0 26-57,2 0 1,2 0 0,2 2 0,45-91 0,-51 120-86,20-29 0,-27 44-33,0 1-1,1 0 1,-1-1 0,1 2-1,0-1 1,0 1 0,1-1-1,-1 1 1,12-6-1,-13 9-2,1-1 0,-1 1 0,1 0 1,0 0-1,-1 1 0,1-1 0,0 1 0,-1 0 0,1 0 0,0 1 0,0-1 0,-1 1 0,1 0 0,-1 0 0,1 1 0,-1-1 0,1 1 0,-1 0 0,0 0 0,0 1 0,0-1 0,0 1 0,5 4 0,0 1 2,0 0 0,-1 1-1,0-1 1,0 2 0,-1-1 0,0 1 0,-1 0 0,6 12-1,-8-12 12,0 1 0,-1 0 0,0-1 0,-1 1 0,0 0 0,0 0 0,-1 1-1,-1 18 1,-1-16 4,0 0-1,-1 1 0,0-1 1,-2 0-1,1 0 1,-8 17-1,8-25-4,0-1 0,-1 1 0,1-1 0,-1 0 0,-1 0 1,1 0-1,0 0 0,-1-1 0,0 0 0,0 0 0,-1 0 0,1 0 0,-1-1 0,0 0 0,1 0 0,-1-1 0,-1 1 0,1-1 1,0-1-1,-13 3 0,9-2 20,-1-1 0,1 0 0,-1-1 0,0 0 0,1-1 0,-1 0 1,0 0-1,1-1 0,0-1 0,-1 1 0,1-2 0,-11-4 0,19 7-19,0 0-1,1 0 0,-1 0 0,1 0 0,-1 0 0,1 0 1,0 0-1,-1-1 0,1 1 0,0 0 0,0-1 0,0 1 1,0-1-1,-2-2 0,3 3-9,0 0 0,0 1 0,0-1 0,0 0 0,0 0 1,0 1-1,0-1 0,0 0 0,0 0 0,0 1 0,0-1 0,1 0 0,-1 0 0,0 1 0,0-1 0,1 0 0,-1 1 1,1-1-1,-1 0 0,1 1 0,-1-1 0,1 1 0,-1-1 0,1 1 0,-1-1 0,1 1 0,-1-1 0,1 1 0,0-1 1,-1 1-1,1 0 0,0-1 0,0 1 0,-1 0 0,2 0 0,9-4 6,-1 0 1,1 1-1,0 1 0,0 0 1,21-1-1,58 4-27,-60 0 8,172-3-127,-179 0 110,0-1 0,-1-1-1,0-1 1,0-1 0,0-1-1,36-17 1,-19 5-14,-11 6 7,-2-2 0,35-23 0,-51 29 36,0 0 0,-1-1-1,0 0 1,0-1 0,12-20-1,0 1 20,-20 29-18,-1 0-1,1 0 1,0-1-1,0 1 0,-1 0 1,1 0-1,-1-1 0,1 1 1,-1 0-1,0 0 1,1-1-1,-1-1 0,0 3 0,0-1 0,0 1 0,0 0 0,0-1 0,0 1-1,0 0 1,0-1 0,0 1 0,-1-1 0,1 1 0,0 0 0,0-1-1,0 1 1,-1 0 0,1-1 0,0 1 0,0 0 0,-1 0 0,1-1-1,0 1 1,0 0 0,-1 0 0,1-1 0,0 1 0,-1 0-1,1 0 1,-1 0 0,-1-1 2,0 1 0,1 0 1,-1 0-1,0 0 0,0 0 0,1 1 0,-1-1 0,0 0 0,0 1 1,1-1-1,-1 1 0,0-1 0,1 1 0,-1 0 0,1 0 0,-1 0 0,1 0 1,-3 2-1,-21 17 8,0 1 0,1 2 1,1 0-1,1 2 0,-31 45 1,43-54-17,0 0 1,1 1-1,1 0 1,1 0 0,0 1-1,1 0 1,1 1-1,1-1 1,1 1-1,0 0 1,0 24-1,3-42-1,0-1-1,0 1 1,0 0 0,0-1-1,0 1 1,0-1-1,0 1 1,1 0-1,-1-1 1,0 1-1,0-1 1,0 1-1,1-1 1,-1 1-1,0-1 1,1 1 0,-1-1-1,0 1 1,1-1-1,-1 1 1,1-1-1,-1 1 1,1-1-1,-1 0 1,1 1-1,-1-1 1,1 0 0,-1 0-1,1 1 1,0-1-1,1 1 1,0-1 0,0 0 0,0 0 0,0 0-1,0 0 1,0 0 0,0 0 0,0-1 0,3 0 0,2-2 1,0 1 0,0-1 0,0 0 0,10-7 0,1-3 3,0-1-1,-2-1 1,1 0 0,22-30 0,-30 35 7,-1-2 0,0 1-1,-1-1 1,0 0 0,-1-1 0,-1 0-1,0 0 1,7-26 0,-7 19 6,1-18 96,-6 37-76,0 3-26,-1-1 1,1 1-1,0-1 0,0 1 0,-1-1 0,1 0 1,0 1-1,0-1 0,0 1 0,1-1 1,-1 1-1,0-1 0,1 1 0,0 1 1,5 26-8,-4-21-12,1 0-1,1 0 0,-1-1 1,1 1-1,1-1 0,-1 1 1,1-1-1,0-1 0,1 1 1,-1-1-1,2 0 0,-1 0 1,0-1-1,1 1 0,0-2 1,0 1-1,9 3 0,-11-5-1,1 0 0,0-1 0,0 0 0,0-1-1,0 1 1,0-1 0,1 0 0,-1 0-1,0-1 1,0 0 0,1 0 0,-1-1 0,0 1-1,0-1 1,1-1 0,-1 1 0,0-1-1,0 0 1,0-1 0,-1 1 0,1-1 0,-1 0-1,10-7 1,-2-1 19,0-1-1,-1 0 1,0-1-1,-1-1 1,0 1-1,-1-2 1,-1 1 0,0-1-1,-1-1 1,-1 1-1,-1-2 1,7-20-1,-10 26 22,-1-1-1,0 1 0,-1-1 1,0 1-1,-1-1 0,0 1 1,-1-1-1,0 1 0,-4-18 1,5 20 178,6 11-144,18 19-143,-8-6 67,-9-9 2,-1 0-1,0 0 1,0 1-1,0 0 1,-1 1-1,6 9 1,10 13-36,-9-13 30,-1 1-1,-1 0 0,0 1 0,-1 0 0,-1 0 0,-1 1 1,8 39-1,-14-55 19,0 1 0,1-1 0,-1 0 0,1 0 0,-1 0 0,1-1 0,0 1 0,1 0 0,-1-1 0,1 1 0,-1-1 0,7 6 0,-7-8 4,-1 1 0,1-1 0,0 0 0,0 0 0,-1 0-1,1 0 1,0 0 0,0 0 0,0 0 0,0-1-1,1 1 1,-1-1 0,0 0 0,0 1 0,0-1 0,0 0-1,0 0 1,0 0 0,1-1 0,-1 1 0,0 0 0,0-1-1,0 1 1,0-1 0,0 0 0,2-1 0,13-8 24,-1-2 0,0 0 0,0 0 0,-2-2 0,0 1 0,0-2 0,14-21 0,4-7 44,43-82 0,-56 90-42,-1 2 5,-2-1 1,22-70-1,5-73 107,-30 83-11,-3-1 1,-6-175-1,-4 256-117,0 6-1,0-1 0,0 0 0,-1 1 0,0-1 0,0 1-1,-1 0 1,-4-13 0,0 14 39,2 10-32,-1 12-25,4-10 3,-13 49-34,2 1 0,-7 79 0,4 116-147,-4 49-38,15-265 234,1 0-1,2 1 0,1-1 0,2 0 0,12 61 1,-14-93-7,1 0 0,0 0 0,0 0 1,0 0-1,0 1 0,0-1 1,0-1-1,1 1 0,-1 0 0,1 0 1,-1 0-1,1-1 0,0 1 0,0-1 1,0 1-1,-1-1 0,1 0 0,0 0 1,1 0-1,-1 0 0,0 0 0,0 0 1,0 0-1,1-1 0,-1 1 0,0-1 1,0 0-1,1 0 0,-1 0 1,0 0-1,5 0 0,-1 0 6,0-1-1,0 0 1,1 0-1,-1 0 1,0-1 0,0 0-1,0 0 1,-1 0-1,1-1 1,9-5 0,-2-3 22,-1-1 0,0 0 0,-1-1 0,0 0 0,16-26 0,-20 29 0,-3 2-4,-1 0 0,0 0-1,-1 0 1,0 0 0,0 0-1,0-1 1,-1 1-1,0-16 1,-3-7 75,1 24-5,-1 23-54,4 143-29,1-98-16,-3-50-1,0-1 0,0 0 0,1 0 0,0-1 0,5 19 0,-5-26 0,-1-1 0,1 1 0,0 0 1,0-1-1,0 1 0,0-1 0,0 1 0,0-1 0,0 1 0,0-1 0,1 0 0,-1 0 0,1 1 0,-1-1 0,1 0 0,-1 0 0,1-1 0,3 3 0,-2-3 0,0 1 0,0 0 0,0-1-1,1 1 1,-1-1 0,0 0 0,0 0 0,1 0 0,5-2-1,4-1 8,-1-1-1,1 0 0,23-12 0,-35 15-4,22-12 21,-1-1 0,0-1 0,31-28 0,-29 23 26,48-31 0,24 0 123,-78 32-36,-19 20-46,-5 8-52,-37 43-4,32-40-29,1 0 0,-18 27-1,25-34 0,0 0 0,1 1-1,0 0 1,-1-1 0,2 1-1,-1 0 1,1 0 0,0 0-1,0 0 1,1 0 0,0 10-1,0-9-1,1-1 1,0 1-1,0-1 0,1 1 0,0-1 0,0 0 0,0 0 0,1 0 0,0 0 0,0 0 0,1-1 0,-1 1 1,1-1-1,1 0 0,-1 0 0,0 0 0,8 5 0,-7-7-8,-1 1 1,1-1-1,0 0 1,0-1-1,0 0 1,0 1-1,0-1 1,0-1-1,1 1 1,-1-1-1,1 0 1,-1 0-1,1-1 0,-1 0 1,1 0-1,-1 0 1,1 0-1,0-1 1,-1 0-1,10-3 1,9-6-10,-1 0 0,0-2 1,-1-1-1,40-30 0,-38 24 23,0-2 0,-2 0 0,0-1-1,-2-2 1,27-37 0,-15 12 11,-3 0 1,24-57 0,-34 61-5,-3-1 1,-2 0-1,-2-1 1,-2-1-1,6-72 1,-14 83 2,-2-1-1,-2 0 1,-1 0 0,-2 1 0,-1-1-1,-18-56 1,22 85-8,-1 2-1,0-1 1,0 0-1,-1 0 1,-4-7-1,8 15-7,-1-1 0,1 1 0,0 0 0,0 0 0,0 0-1,0 0 1,-1 0 0,1-1 0,0 1 0,0 0 0,0 0 0,-1 0-1,1 0 1,0 0 0,0 0 0,-1 0 0,1 0 0,0 0 0,0 0-1,-1 0 1,1 0 0,0 0 0,0 0 0,0 0 0,-1 0 0,1 0-1,0 0 1,0 0 0,-1 0 0,1 0 0,0 0 0,0 1 0,0-1-1,-1 0 1,1 0 0,0 0 0,0 0 0,0 0 0,0 1 0,0-1-1,-1 0 1,-8 11 29,7-9-28,-5 7 0,1 1-1,0 0 1,1 0 0,-1 0-1,2 1 1,-7 21-1,-10 70-43,15-69 22,-3 14-11,3 0 1,1 0-1,2 1 1,3 0-1,1-1 1,9 49-1,-1-24-11,7 37-34,-13-93 66,2 0 0,-1 0 0,2 0 0,10 21 0,-13-32-2,0 1 1,0-1-1,1 1 1,0-1-1,0 0 1,0 0-1,1-1 1,-1 1-1,1-1 1,0 0-1,0-1 1,1 1-1,10 5 1,-9-7 4,1 1 0,-1-1 0,1 0 0,0-1 0,-1 0 1,1 0-1,0-1 0,0 1 0,0-2 0,0 1 0,8-3 0,0 0 0,-1 0-1,0-1 1,-1-1 0,1 0-1,16-9 1,-25 11 4,0-1 1,0 1-1,0-1 0,0 0 1,-1 0-1,1-1 1,-1 1-1,-1-1 0,1 0 1,-1-1-1,0 1 1,0-1-1,0 0 0,3-8 1,-2 2 14,-1 1 0,0-2 1,-1 1-1,-1 0 0,2-20 1,-4 28-4,0 0 0,0 0 1,0 0-1,0 1 1,-1-1-1,0 0 0,1 0 1,-2 0-1,1 1 0,0-1 1,-1 0-1,1 1 1,-1-1-1,0 1 0,0 0 1,-1 0-1,1 0 0,-1 0 1,1 0-1,-1 0 1,0 1-1,-4-4 0,6 5-5,-1 1 0,1 0-1,0-1 1,0 1-1,-1-1 1,1 1 0,0 0-1,-1 0 1,1 0 0,0 0-1,-1 0 1,1 0-1,0 0 1,-1 0 0,1 1-1,0-1 1,0 0 0,-1 1-1,1-1 1,0 1-1,0 0 1,-1-1 0,0 2-1,-27 21 53,23-15-51,-1 0-1,2 1 0,-1-1 0,1 1 1,0 1-1,1-1 0,0 1 0,0 0 1,1 0-1,1 0 0,-1 0 1,2 0-1,-1 1 0,1-1 0,1 0 1,0 1-1,1-1 0,0 1 0,0-1 1,1 0-1,5 18 0,-4-19-9,0 1 0,0 0 1,1-1-1,1 0 0,-1 0 0,1 0 0,1 0 0,0-1 0,0 0 0,0 0 1,1-1-1,0 1 0,1-2 0,0 1 0,0-1 0,0 0 0,1-1 0,0 0 1,0 0-1,0-1 0,0 0 0,14 4 0,-16-7-4,0 0-1,0 0 1,-1-1-1,1 0 1,0 0-1,0-1 1,0 0-1,-1 0 1,1-1-1,0 1 1,-1-1 0,0-1-1,1 1 1,-1-1-1,0 0 1,0-1-1,6-4 1,3-3 1,-1-1-1,0-1 1,0 0 0,22-29 0,-21 20 34,-1-2 0,-1 0-1,-1 0 1,-1-2 0,12-40 0,-8 24-1,-12 34-18,1 0 20,-1-1 0,0 0-1,0-1 1,-1 1 0,1-16-1,-3 24 8,-2 7 34,-21 44-29,-27 96-1,19-51-52,-13 42 38,28-112 90,10-20 3,12-18-22,7-9-74,1 0 0,1 1-1,20-22 1,-20 29-5,0 1 1,1 0-1,0 1 0,1 1 0,34-16 1,-7 2 29,-37 21-36,0 0 0,1 0 0,0 1 0,0 0 1,0 0-1,0 1 0,0 0 0,1 0 0,-1 1 1,0 0-1,1 1 0,-1 0 0,1 0 0,8 2 1,-16-2-11,0 0 1,1 1 0,-1 0 0,0-1 0,0 1-1,0 0 1,0-1 0,0 1 0,-1 0-1,1 0 1,0 0 0,0 0 0,0-1 0,-1 1-1,1 1 1,0-1 0,-1 0 0,1 0-1,-1 0 1,0 0 0,1 0 0,-1 0 0,0 0-1,1 1 1,-1-1 0,0 0 0,0 0-1,0 0 1,0 1 0,0-1 0,0 0 0,-1 0-1,1 0 1,0 1 0,-1 1 0,-1 4-18,1-1 1,-1 1 0,-1 0 0,-5 12 0,2-9-105,-1 0 1,0 0 0,-12 12-1,4-7-2534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31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11152,'0'0'1032,"73"-8"-688,-15 8-200,-5 2 8,1 4-304,-14 6 0,-19 4-120,-11 7 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32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63 7432,'0'0'0,"66"-6"24,7-4 64,50-2-40,18-1 8,4 5 40,4-2 0,-2 6-112,-12 8 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33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285 535 4616,'0'0'1373,"4"-11"-1000,16-48 507,-20 59-811,0-1 0,0 1 0,1 0 0,-1 0 0,0-1 0,0 1 0,0 0 0,0 0 0,0-1 0,0 1 0,0 0 1,0-1-1,0 1 0,0 0 0,0-1 0,0 1 0,0 0 0,0-1 0,0 1 0,0 0 0,0 0 0,0-1 0,0 1 0,0 0 0,0-1 0,0 1 0,-1 0 0,1 0 0,0-1 0,0 1 0,0 0 0,-1 0 0,1-1 0,-12 1 1209,-18 11-458,27-10-738,-39 17 742,1 1 0,-65 43 0,100-58-745,-1 1 0,1 0 0,1 0 0,-1 1-1,1-1 1,0 1 0,0 1 0,0-1 0,1 1 0,0-1 0,-4 11 0,6-13-49,1 0 0,0-1 0,0 1-1,0 0 1,0 0 0,1 0 0,0 0 0,-1 0 0,1 0 0,1 0 0,-1 0 0,1-1 0,-1 1 0,1 0-1,0 0 1,0 0 0,1-1 0,-1 1 0,1 0 0,0-1 0,0 1 0,0-1 0,0 0 0,4 4 0,-3-5-8,0 1 1,0-1 0,0 1 0,0-1 0,0 0 0,1 0 0,-1 0 0,1-1 0,0 1 0,-1-1 0,1 0-1,5 1 1,2 0 41,1 0-1,22-1 0,-19-1-7,1 0 0,0-2 0,0 0-1,-1 0 1,23-7 0,-32 6-31,0 1-1,0-1 1,0 1 0,0-2 0,0 1 0,-1-1 0,1 1 0,-1-2-1,0 1 1,0 0 0,0-1 0,-1 0 0,0 0 0,0-1 0,6-9-1,-5 4 33,0 0-1,0 0 0,-2-1 0,1 0 0,-1 0 0,-1 0 0,0 0 0,-1 0 0,0-1 0,-1 1 0,0 0 0,-1 0 0,0-1 0,-1 1 0,-6-19 0,6 23-28,0 1 1,-1 0-1,0-1 1,-1 1-1,1 1 0,-1-1 1,-1 1-1,1-1 1,-1 1-1,0 0 0,-1 1 1,1-1-1,-1 1 0,0 1 1,0-1-1,-1 1 1,1 0-1,-1 0 0,0 0 1,0 1-1,0 1 1,-1-1-1,1 1 0,-1 0 1,-13-1-1,13 2 1,-1 1 0,0 0 0,1 1 0,-1 0-1,0 0 1,1 1 0,-1 0 0,1 0 0,0 1 0,0 1 0,0-1-1,0 1 1,0 0 0,1 1 0,0 0 0,-8 6 0,14-10-27,0 0 1,-1 1-1,1-1 0,0 1 1,0-1-1,0 1 1,0-1-1,0 1 0,1 0 1,-1-1-1,0 1 1,1 0-1,-1 0 0,1-1 1,0 1-1,-1 0 1,1 0-1,0 0 0,0-1 1,0 1-1,1 0 1,-1 0-1,0 0 0,1 0 1,-1-1-1,1 1 1,-1 0-1,1-1 1,0 1-1,0 0 0,0-1 1,0 1-1,1 1 1,1 2-3,1-1 1,0 1 0,-1-1 0,1 0-1,0-1 1,1 1 0,-1-1 0,1 0-1,8 5 1,-4-4-5,1 0 0,-1-1 0,1-1 0,-1 1 0,1-2 0,0 1-1,0-1 1,0-1 0,0 1 0,0-2 0,0 0 0,-1 0 0,1 0 0,13-5 0,-9 2 6,-1-1 1,0 0 0,0-1-1,-1 0 1,0-1 0,0-1-1,0 0 1,-1-1 0,17-16-1,14-17 40,-3-3 0,-1 0-1,-2-3 1,48-85-1,-73 113-7,-5 7 29,1-1 0,1 2-1,0-1 1,18-20 0,-26 33-59,1 0 0,-1 0 0,0 0-1,1 0 1,-1 0 0,1 0 0,-1 0 0,0 0-1,1 0 1,-1 0 0,0 1 0,1-1-1,-1 0 1,0 0 0,1 0 0,-1 0 0,0 1-1,1-1 1,-1 0 0,0 0 0,0 1-1,1-1 1,-1 0 0,0 1 0,0-1 0,0 0-1,1 1 1,-1-1 0,0 0 0,0 1-1,0-1 1,0 0 0,0 1 0,0-1 0,0 1-1,0-1 1,0 0 0,0 1 0,0 0-1,8 24 34,-6-19-26,8 32 21,-2 0-1,5 67 1,-7 84 46,-5-136-62,-4 184 75,0-193-70,-2-1 0,-2 0 0,-17 59 0,17-82-2,0-1-1,-2-1 0,0 1 1,-1-1-1,-1-1 1,-26 32-1,36-48-15,1 0-1,-1 0 1,1 0-1,-1-1 0,0 1 1,1 0-1,-1-1 1,0 1-1,0-1 1,1 1-1,-1 0 0,0-1 1,0 0-1,0 1 1,0-1-1,0 0 0,-1 1 1,1-1 2,1 0-1,-1 0 1,1 0 0,-1-1-1,1 1 1,-1 0 0,1 0-1,-1 0 1,1-1 0,-1 1-1,1 0 1,0-1 0,-1 1-1,1 0 1,0-1 0,-1 1-1,1 0 1,0-1 0,-1 1-1,1-1 1,0 1 0,0-1 0,-1 0-1,0-3 20,-1 0-1,1 0 1,0 0-1,1 0 1,-1 0-1,1-1 1,-1-4-1,2-3 6,0-1-1,1 0 0,0 1 0,1-1 1,1 1-1,0-1 0,0 1 0,7-12 0,1 1-4,1 1-1,0 1 0,19-22 0,-15 22-7,0 1 1,2 1-1,0 1 0,1 1 0,1 1 1,30-19-1,-39 28-14,0 0 0,1 1 0,-1 1 0,1 0 0,0 0 0,0 1 0,1 1 0,-1 0 0,1 1-1,0 1 1,-1 0 0,1 1 0,27 2 0,-36-1-25,0 0 0,0 1 1,-1 0-1,1-1 0,0 2 0,-1-1 0,1 0 0,-1 1 0,1 0 0,5 5 0,7 10-2807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38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470 326 3208,'0'0'4381,"-3"-11"-4017,-12-35-5,13 43-289,1 0 1,-1 1 0,0-1-1,0 0 1,0 0 0,0 1-1,0 0 1,-1-1 0,1 1-1,-1 0 1,1 0 0,-1 0-1,0 0 1,0 1 0,0-1-1,0 1 1,0 0 0,-4-2-1,-10-4 308,14 5-313,0 0 0,-1 0 0,1 1 1,-1 0-1,1-1 0,-1 1 0,1 1 1,-1-1-1,0 0 0,1 1 0,-1 0 1,0 0-1,1 0 0,-1 0 0,0 1 1,-4 0-1,2 1 20,0 0 0,1 0 1,-1 1-1,1-1 0,0 1 1,-1 1-1,1-1 0,1 1 1,-6 4-1,-3 5 97,0 1 0,2 0-1,0 1 1,0 0 0,-14 27 0,19-29-84,0 0 0,1 1 1,0-1-1,1 1 0,0 0 0,-2 21 1,5-26-52,0 0 0,1 0 0,0 0 1,1 1-1,0-1 0,0 0 0,1 0 1,0 0-1,1-1 0,0 1 0,4 9 1,-6-15-28,1 0 0,-1-1 1,0 1-1,1-1 0,-1 0 0,1 0 1,0 1-1,0-1 0,0 0 1,0 0-1,0-1 0,0 1 1,1 0-1,-1-1 0,0 1 1,1-1-1,-1 0 0,1 0 1,0 0-1,-1 0 0,1 0 1,0-1-1,0 1 0,-1-1 1,1 0-1,0 1 0,0-1 1,0-1-1,-1 1 0,1 0 1,0-1-1,0 1 0,2-2 1,3 0 22,-1-1 1,0-1 0,0 1-1,0-1 1,0 0 0,-1-1 0,0 1-1,0-1 1,0-1 0,9-9 0,-5 2 12,0 1 1,-1-2-1,-1 1 1,0-1 0,-1 0-1,6-17 1,-9 21-6,-1-1 1,0 0-1,-1 1 1,0-1-1,0-1 0,-1 1 1,-1 0-1,0 0 1,-2-18-1,-2 5 60,2 7 21,0 0 0,-2 1 0,-8-25 0,12 39-111,0 1 0,-1 0 1,1 0-1,-1 0 0,1 0 1,-1 0-1,0 0 0,1 0 0,-1 0 1,0 0-1,0 0 0,1 1 1,-1-1-1,0 0 0,-1 0 1,1 1-14,1 0 1,0 0 0,-1 0-1,1 0 1,0 0 0,-1 0-1,1 0 1,0 0 0,-1 0-1,1 0 1,0 0 0,-1 0-1,1 1 1,0-1 0,-1 0 0,1 0-1,0 0 1,-1 1 0,1-1-1,0 0 1,0 0 0,-1 1-1,1-1 1,0 0 0,0 1-1,0-1 1,-1 0 0,1 1-1,0-1 1,0 1 0,-11 38 210,10-33-238,-14 83 135,-3 136-1,4-37-32,9-132-50,-19 136 68,17-155-63,-1-1 0,-2 0 0,-16 38 0,23-65-16,-1 0-1,-1 0 0,0-1 0,0 1 1,0-1-1,-1 0 0,0 0 0,-10 9 1,12-14-6,1 0 0,-1-1 0,0 1 0,0-1 0,0 0 0,0 0 0,-1 0 0,1 0 0,-1-1 0,1 0 0,-1 0 0,1 0 0,-1 0 0,1-1 0,-1 0 0,0 0 0,1 0 0,-1 0 0,-5-2 0,7 2 2,-1-1-1,1 1 0,0-1 0,-1 0 1,1 0-1,0-1 0,-1 1 0,1 0 1,0-1-1,0 0 0,0 0 0,0 0 1,1 0-1,-1 0 0,1-1 0,-1 1 0,1-1 1,0 0-1,0 1 0,0-1 0,0 0 1,0 0-1,-1-4 0,1 2 6,1 0 0,0 0 0,0-1 0,1 1 0,-1-1 0,1 1 0,0 0 0,0-1 0,1 1 0,0-1 0,0 1 0,0 0 0,1 0 0,2-8 0,4-5 21,1 0 1,0 0-1,1 1 0,1 1 1,16-20-1,73-75 73,-64 73-83,44-40 3,3 3-1,3 4 0,128-82 1,-194 140-44,-1 0-1,0-2 1,-2 0 0,1-1 0,-2-1 0,0-1-1,-1 0 1,-1-1 0,13-23 0,-7 2-21,-2-2 0,-2 1 1,22-88-1,-21 66 17,-16 54 5,1 19-12,1 5-7,-1 1-1,-1 0 1,0 0-1,-3 26 1,1 1 2,9 221-160,-4-198 146,-3-59 34,0-1 0,1 1 0,0-1 0,0 0 0,0 0 0,0 0 0,6 9 0,-7-14 2,0 0 1,0 0 0,0 0-1,0 0 1,0-1 0,0 1 0,0 0-1,0 0 1,0-1 0,1 1-1,-1-1 1,0 1 0,0-1-1,1 0 1,-1 1 0,0-1-1,0 0 1,1 0 0,-1 0 0,0 0-1,1 0 1,-1 0 0,0 0-1,1-1 1,-1 1 0,0 0-1,0-1 1,3 0 0,1-1 6,-1 0 1,1 0 0,-1 0-1,1-1 1,-1 0-1,5-4 1,4-4 13,-1-2 0,0 1 0,-1-2 0,-1 1 0,0-2 0,11-21 1,-4 3 48,23-70 0,-35 82-44,-1 5 9,-3 13 5,0 4 21,8 68 0,-7-44-36,2 0 1,0 0-1,15 44 1,-9-40-9,-8-20-11,1 0 0,0 1 0,1-1 0,0-1 0,1 1 0,0-1 0,0 1 0,7 7 0,-12-16-1,1 1 0,0 0 0,0-1 0,0 1 0,0-1 0,0 1 0,-1-1 0,1 0 0,0 1 1,0-1-1,0 0 0,0 0 0,0 0 0,0 1 0,0-1 0,0 0 0,0 0 0,0 0 0,1-1 0,-1 1 0,0 0 0,0 0 0,-1 0 0,1-1 0,0 1 0,0-1 0,0 1 0,0-1 0,0 1 0,0-1 0,0 1 1,-1-1-1,1 0 0,0 1 0,0-1 0,-1 0 0,1 0 0,1-1 0,2-3 18,0 0 0,0 0 0,-1-1 0,6-10 0,8-23 50,-1-1 1,-2-1-1,16-77 0,-30 114-61,1 0 0,0 0-1,0 0 1,0 1 0,0-1-1,1 0 1,0 1 0,-1-1-1,1 1 1,0-1 0,5-5-1,-4 8-7,-1 1-1,0-1 0,0 1 1,1 0-1,-1 0 0,0 0 1,0 0-1,1 0 0,-1 1 1,0-1-1,0 0 0,4 2 1,-6-2-3,20 7 5,37 17-1,-9-3-29,-36-16 16,15 5-23,40 11 0,-58-19 28,0 0 0,0-1 0,0 0 0,0-1 0,0 0 0,0 0 0,0-1 0,17-3 0,-19 2 3,-1 1 1,1-1 0,-1 0 0,0 0-1,7-4 1,-10 5 0,-1-1 0,0 1 1,0-1-1,0 1 0,0-1 0,-1 0 0,1 0 1,0 0-1,-1 0 0,1 0 0,-1 0 0,0 0 1,0 0-1,2-5 0,-2 4 5,-1 0 0,1 0 0,0-1-1,-1 1 1,0 0 0,0 0 0,0-1 0,0 1 0,0 0 0,-1-1-1,1 1 1,-1 0 0,0 0 0,0-1 0,0 1 0,-1 0 0,1 0-1,-1 0 1,1 0 0,-1 1 0,0-1 0,0 0 0,0 1 0,-4-4-1,3 3 9,0 0 0,-1 0-1,1 0 1,-1 0 0,0 1-1,0-1 1,0 1-1,0 0 1,0 0 0,-1 0-1,1 1 1,0-1 0,-1 1-1,1 0 1,-1 1-1,-8-1 1,10 1-7,-1 1 0,0-1 0,1 1 0,-1 0 0,0 1 0,1-1 1,0 1-1,-1-1 0,1 1 0,0 0 0,0 0 0,0 0 0,0 1 0,0-1 0,0 1 0,1 0 0,-1-1 0,1 1 0,0 0 0,0 1 0,0-1 1,0 0-1,0 1 0,1-1 0,-1 0 0,1 1 0,-1 6 0,-1 3-8,0 0 0,1 0 1,0 0-1,1 0 0,1 1 0,2 19 0,-1-22-1,2 0-1,-1-1 0,1 1 1,1-1-1,0 0 0,0 0 1,1 0-1,0 0 0,1-1 0,0 0 1,1 0-1,0 0 0,0-1 1,1 0-1,0 0 0,11 8 1,-17-15 1,0 0 1,0 0 0,0 0-1,1 0 1,-1 0-1,0-1 1,1 1 0,-1-1-1,0 1 1,1-1 0,-1 0-1,0 0 1,1 0-1,-1 0 1,0 0 0,1 0-1,-1-1 1,0 1 0,1-1-1,-1 0 1,0 0-1,0 0 1,0 0 0,1 0-1,-1 0 1,3-3-1,6-4-10,1 0-1,-1-1 0,12-13 0,-13 11 11,25-22-7,-1-1-1,34-48 1,-55 65 41,1 0 0,1 2 0,25-22 0,-40 37-28,1 0 1,-1 0-1,0 0 1,1-1-1,-1 1 1,1 0-1,-1 0 0,1 0 1,-1 0-1,0 0 1,1 1-1,-1-1 0,1 0 1,-1 0-1,1 0 1,-1 0-1,0 0 1,1 0-1,-1 1 0,0-1 1,1 0-1,-1 0 1,0 1-1,1-1 0,-1 0 1,0 1-1,1-1 1,-1 0-1,0 1 0,0-1 1,1 0-1,-1 1 1,0-1-1,0 0 1,0 1-1,1-1 0,-1 1 1,0-1-1,0 0 1,0 1-1,0 0 0,8 23 59,-6-11-42,-1 1 1,0 0-1,-1-1 0,-1 1 0,-3 24 1,-21 70 247,22-96-171,5-11 52,10-15 68,-8 8-228,14-18 77,1 1 0,0 1 0,2 1 0,25-21 0,-44 41-52,-1 0 0,1 0 1,-1 0-1,1 0 0,0 0 0,0 0 0,-1 1 1,1-1-1,0 1 0,0-1 0,0 1 0,0 0 1,-1-1-1,1 1 0,0 0 0,0 0 1,0 0-1,0 1 0,2-1 0,-1 1-3,0 1 0,0-1 0,0 0 0,0 1 0,-1-1 0,1 1 0,0 0 0,-1 0 0,1 0 0,2 4-1,4 4-2,-1 1 0,0 0-1,0 1 1,5 13 0,-11-22-7,5 8-12,1 0 0,0 0 0,11 11-1,-10-12 2,0 0-1,-1 1 0,10 16 0,-6-6-42,-7-13-14,0 1 0,0 0 0,-1 0 0,0 1 0,3 9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38.4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11656,'0'0'952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53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1 388 6128,'0'0'8153,"10"9"-7952,34 24-18,-43-32-166,0-1-1,0 1 1,1 0 0,-1-1 0,0 1 0,1-1 0,-1 0-1,0 1 1,1-1 0,-1 0 0,1 0 0,-1 0-1,0 0 1,1 0 0,-1 0 0,1 0 0,-1-1-1,0 1 1,1 0 0,-1-1 0,0 1 0,1-1-1,-1 1 1,0-1 0,0 0 0,0 0 0,1 1-1,-1-1 1,0 0 0,0 0 0,0 0 0,0 0-1,0 0 1,-1 0 0,1-1 0,1-1 0,2-2 90,3-2-14,0-1-1,0-1 1,-1 1-1,-1-1 0,1 0 1,-1 0-1,-1-1 1,0 0-1,0 1 1,4-22-1,-2-2 79,-1 0 1,-1-37-1,3-17 139,-6 73-252,-1 10-19,0 0-1,1 0 1,-1 1-1,1-1 1,-1 0-1,1 0 1,0 1-1,1-1 1,-1 1-1,3-5 1,-2 6-33,-1 1-1,1 0 1,0 0 0,0 0-1,-1 0 1,1 1 0,0-1 0,0 0-1,0 1 1,0-1 0,0 1 0,0 0-1,0 0 1,0 0 0,0 0 0,0 0-1,0 0 1,0 0 0,0 1 0,0-1-1,0 1 1,0-1 0,0 1-1,2 1 1,5 2 1,-1 0 0,-1 0 0,1 0-1,8 8 1,2 1 5,0 0 0,-1 1 0,-1 1 1,-1 1-1,0 1 0,-1 0 0,-1 0 0,0 1 0,-1 1 0,-1 0 0,9 24 0,-16-33 23,0 0-1,-1 0 1,0 0-1,-1 1 1,2 20-1,-4-29-22,0 0 0,0 0 0,0 0-1,-1 0 1,1 1 0,0-1 0,-1 0 0,0 0 0,0 0-1,1 0 1,-1 0 0,0 0 0,0 0 0,-1 0-1,1-1 1,0 1 0,-1 0 0,1-1 0,-1 1-1,1-1 1,-1 1 0,0-1 0,0 0 0,1 0 0,-1 1-1,0-1 1,0-1 0,0 1 0,0 0 0,-1 0-1,1-1 1,0 1 0,0-1 0,0 0 0,-4 0-1,-8 1 29,0-2-1,1 0 1,-1 0-1,1-2 1,0 1-1,0-2 1,0 0-1,-24-10 1,-37-10 260,46 14 95,60 28-238,-20-14-165,0 0-1,0-1 1,1-1-1,-1 0 1,1-1-1,16-1 1,-2-1-27,51-8 0,-59 4 21,-1-1 0,1-1-1,-1-1 1,-1 0 0,0-1 0,0-1 0,0-1-1,19-16 1,-21 15 30,1 0 0,-1-2 0,-1 0 0,-1 0 0,0-1 0,21-33 0,-28 33 2,-6 13-12,0 1 1,0-1-1,1 1 1,-1-1-1,1 0 1,-1 1-1,1 0 1,0-1 0,0 1-1,0-1 1,-1 1-1,1 0 1,2-2-1,-3 3-5,0 0 1,0 0-1,1 0 0,-1 0 0,0 0 0,0 0 0,0 0 0,0 0 0,0 0 0,1 0 0,-1 0 1,0 0-1,0 0 0,0 0 0,0 0 0,0 0 0,1 0 0,-1 1 0,0-1 0,0 0 0,0 0 1,0 0-1,0 0 0,0 0 0,0 0 0,0 0 0,1 1 0,-1-1 0,0 0 0,0 0 0,0 0 1,0 0-1,0 0 0,0 1 0,0-1 0,0 0 0,0 0 0,0 0 0,0 0 0,0 0 0,0 1 1,0-1-1,0 0 0,0 0 0,0 0 0,0 0 0,0 1 0,0-1 0,0 0 0,0 13 26,0-10-26,-7 126 58,-35 204 0,4-69 75,36-229-101,2-27-12,0 1 0,0-1 0,-1 0 1,0 0-1,-1 0 0,0 1 0,0-1 1,-7 14-1,9-22-13,0 0 0,0 1 0,0-1 0,0 0 0,0 0 0,0 0 0,0 0 0,0 1 0,0-1 0,0 0 0,0 0 0,0 0-1,0 0 1,0 0 0,-1 1 0,1-1 0,0 0 0,0 0 0,0 0 0,0 0 0,0 0 0,-1 0 0,1 0 0,0 0 0,0 1 0,0-1 0,0 0 0,-1 0 0,1 0 0,0 0 0,0 0 0,0 0 0,0 0 0,-1 0-1,1 0 1,0 0 0,0 0 0,0 0 0,0 0 0,-1 0 0,1 0 0,0 0 0,0 0 0,0-1 0,0 1 0,-1 0 0,1 0 0,0 0 0,0 0 0,0 0 0,0 0 0,0 0 0,0-1 0,-1 1 0,1 0 0,-5-15 152,-1-26-65,4 3-37,2-1 1,1 0-1,9-59 0,2 35 42,28-87-1,-18 76-48,-12 34-31,2 1-1,2 1 1,29-57 0,-10 25-8,-23 46-7,23-40 0,-32 63-7,0-1 1,0 0-1,0 0 0,0 1 0,0-1 0,1 0 0,-1 1 0,1-1 0,-1 1 0,1 0 0,-1-1 1,1 1-1,0 0 0,0 0 0,-1 0 0,1 0 0,0 0 0,0 1 0,0-1 0,0 0 1,0 1-1,0 0 0,0-1 0,0 1 0,0 0 0,0 0 0,0 0 0,0 0 0,0 1 1,0-1-1,0 0 0,0 1 0,0-1 0,3 2 0,0 1-4,-1 0 1,1 0-1,-1 0 0,1 1 1,-1-1-1,0 1 0,-1 0 0,1 0 1,-1 1-1,1-1 0,3 9 1,5 11-15,-1 0 0,-1 1 0,-1 0 0,-2 1 0,0-1 0,-2 1 0,-1 1 0,-1-1 0,0 51 0,-4-73 17,1-1 1,0 1 0,-1 0 0,1-1-1,-1 1 1,0-1 0,-1 1 0,1-1-1,0 1 1,-1-1 0,0 0 0,0 0-1,0 0 1,0 0 0,0 0-1,-1 0 1,1-1 0,-1 1 0,0-1-1,0 1 1,0-1 0,0 0 0,0 0-1,0 0 1,-5 1 0,2-1 13,1 0 1,-1-1 0,0 1-1,1-1 1,-1-1-1,0 1 1,0-1 0,0 0-1,1-1 1,-1 1-1,0-1 1,0 0 0,0 0-1,1-1 1,-8-2-1,2-1 24,0 0 0,0-1 0,1 0-1,-12-9 1,19 13-21,0-1-1,0 1 1,1-1 0,-1 0-1,1 0 1,-1 0-1,-3-6 1,6 7-6,-1 1 0,1-1 0,-1 1 1,1-1-1,-1 0 0,1 1 0,0-1 0,-1 0 0,1 1 0,0-1 1,0 0-1,0 1 0,1-1 0,-1 0 0,0 1 0,1-1 0,-1 1 1,2-4-1,-1 3-8,0 0 0,1 0-1,-1 0 1,1 1 0,0-1 0,-1 0 0,1 1 0,0-1 0,0 1 0,0-1 0,0 1 0,0 0 0,1 0 0,-1 0 0,0 0-1,0 0 1,1 0 0,3 0 0,2-1-7,1 1-1,-1 0 0,0 0 0,10 1 1,42 3-45,-30 0 23,0-2-1,0-1 1,0-1-1,0-2 1,35-8 0,-32 3-31,0-3 0,45-20 0,-61 22 39,0-1 0,-1 0 0,0-1 0,0-1 0,24-23 0,-37 32 25,1-1 0,-1 0 0,0 0 0,0 0 0,0 0 0,0-1 0,-1 1 0,1-1 0,2-8 0,-5 11 1,1 0 0,-1-1 1,0 1-1,1 0 0,-1-1 0,0 1 0,-1-1 0,1 1 0,0 0 0,-1-1 1,1 1-1,-1 0 0,0 0 0,0-1 0,0 1 0,0 0 0,0 0 0,0 0 0,0 0 1,-1 0-1,1 0 0,-1 0 0,-2-2 0,0 1 5,0 0 0,0 0 0,0 0 0,0 0 0,0 1 1,0 0-1,-1 0 0,1 0 0,-1 0 0,0 1 0,1-1 0,-1 1 0,0 1 0,0-1 0,0 1 1,0-1-1,0 1 0,1 1 0,-1-1 0,0 1 0,0 0 0,0 0 0,1 0 0,-1 0 0,0 1 0,1 0 1,-1 0-1,1 0 0,0 1 0,0 0 0,0-1 0,0 1 0,0 1 0,1-1 0,-1 0 0,1 1 1,0 0-1,0 0 0,0 0 0,0 0 0,1 0 0,0 0 0,0 1 0,0-1 0,0 1 0,1 0 0,0-1 1,-2 10-1,3-6-19,-1 0 1,1 0 0,1 0-1,0 1 1,0-1-1,0 0 1,1 0 0,0-1-1,1 1 1,0 0 0,0-1-1,6 11 1,4 4-36,1-1-1,28 32 1,-37-47 31,0-1-1,1 0 1,0-1 0,-1 1-1,2-1 1,-1 0-1,0 0 1,14 5-1,-2-3-27,0 0-1,24 4 1,-36-9 36,0 0 0,0 0 0,0-1 0,0 0 0,0 0 0,0-1 0,0 0 0,0 0 0,0 0 0,-1-1 0,1 0 0,0 0 0,-1 0 0,1 0 0,-1-1 0,0 0 0,7-5 0,5-6 13,-1 0-1,0-1 1,20-25-1,-11 12 12,18-23-1,-31 36 4,1 0 0,0 0 0,0 1 0,2 1 0,24-18 0,-18 14 29,8-6-20,-28 23-31,1-1-1,-1 0 1,1 0-1,0 1 1,0-1-1,-1 1 1,1-1-1,0 1 1,0 0-1,-1 0 1,1 0-1,0 0 1,0 0 0,-1 0-1,1 0 1,0 0-1,2 1 1,51 9 16,-55-9-15,0-1 1,0 0 0,0 0 0,0 0-1,0 0 1,0 0 0,0 0-1,0 0 1,0 0 0,0 0 0,0 0-1,0 0 1,0 0 0,0 1-1,0-1 1,0 0 0,0 0 0,0 0-1,0 0 1,0 0 0,0 0-1,0 0 1,0 0 0,0 0 0,0 0-1,0 1 1,0-1 0,0 0 0,0 0-1,0 0 1,0 0 0,0 0-1,0 0 1,0 0 0,0 0 0,0 0-1,0 0 1,0 0 0,0 0-1,0 0 1,0 1 0,0-1 0,0 0-1,1 0 1,-1 0 0,0 0-1,0 0 1,0 0 0,0 0 0,0 0-1,0 0 1,0 0 0,0 0-1,-14 5 35,-23 2-6,8-7-11,22-1-9,-1 1 0,1 0 0,-1 1 0,1-1 0,-1 2 0,1-1 0,-1 1 0,1 0 0,-9 4 0,14-5-3,-8 4 37,-1 1-1,2 0 1,-1 0 0,-13 13-1,20-16-40,0 0 0,0 1 0,1 0 0,0-1 0,-1 1 0,1 0 0,0 0 0,1 0 0,-1 0 0,1 0 0,0 1 0,0-1 0,0 0 0,0 1 0,1 5 0,0 1-10,0 0-1,2 0 1,-1 0-1,1-1 0,1 1 1,0-1-1,1 1 0,-1-1 1,2 0-1,0 0 1,0 0-1,1-1 0,0 0 1,0 0-1,1 0 1,13 12-1,-15-17 8,0-1 1,0 1-1,0-1 1,0 0-1,1 0 0,0 0 1,-1-1-1,1 0 1,0 0-1,0 0 1,0-1-1,0 0 0,8 0 1,-6-1-1,1 0 1,-1-1-1,1 0 1,-1 0-1,0-1 0,1 0 1,-1-1-1,13-5 1,0-4 6,0 0 0,0-1 1,-1-1-1,-1-1 0,29-29 0,-12 13 13,-25 22-9,0 0 1,0-2-1,-1 1 0,14-19 0,-7 10 24,-14 16-29,0 1-1,-1-1 1,1 0-1,-1 0 1,0 1-1,0-1 0,0-1 1,0 1-1,2-6 1,7-21-20,-8 26 6,-1 0 1,-1-1-1,1 1 1,-1-1-1,1 1 1,-1-1-1,-1 1 1,2-8-1,-33 83 127,30-64-120,0-1 1,0 1-1,0 0 1,1 0-1,0 0 1,0 0-1,1 0 0,0 0 1,3 12-1,3 4-30,14 32 0,-15-40 19,-4-11 2,0 1 0,0-1 0,0 0 0,1 1 0,-1-1 0,1 0 1,0 0-1,0-1 0,0 1 0,1-1 0,-1 1 0,1-1 0,0 0 0,0-1 0,0 1 0,0-1 0,1 1 0,-1-1 0,1 0 1,6 1-1,-4-2 2,0 0 0,0 0 0,0-1 0,0 0 1,0 0-1,0-1 0,0 0 0,-1 0 1,1 0-1,0-1 0,0 0 0,-1-1 0,11-5 1,11-4 4,-19 9 2,-1 0 1,1-1-1,-1 0 0,0 0 0,-1-1 1,1 0-1,-1-1 0,10-9 0,1-4 10,-9 11 8,-2-1 0,1 0 1,-1 0-1,9-16 0,-14 22-14,-1 0 0,1-1 1,-1 1-1,0 0 1,0 0-1,-1-1 0,1 1 1,-1-1-1,1 1 0,-1-1 1,0 1-1,0 0 1,-1-1-1,1 1 0,-1-1 1,0 1-1,1 0 0,-1-1 1,-1 1-1,-1-4 1,-1 0 16,-1 0 0,0 0 1,0 0-1,-1 1 0,1-1 1,-2 1-1,1 1 1,0-1-1,-1 1 0,-8-4 1,14 8-17,1 1 0,-1-1 1,0 1-1,0 0 0,0 0 1,1-1-1,-1 1 0,0 0 1,0 0-1,0 0 0,0 0 0,0 0 1,1 0-1,-1 0 0,0 0 1,0 0-1,0 1 0,0-1 1,1 0-1,-1 0 0,0 1 1,0-1-1,0 1 0,1-1 1,-1 0-1,0 1 0,1 0 1,-1-1-1,0 1 0,1-1 0,-1 1 1,1 0-1,-1-1 0,1 1 1,-1 0-1,1-1 0,-1 1 1,1 0-1,0 0 0,-1 0 1,1-1-1,0 2 0,-2 2 5,1 0 0,0 0 0,0 0 0,0 1 0,1-1 0,-1 0 0,1 5 0,1 4 2,1-1 0,0 1 0,1-1-1,1 0 1,0 0 0,0 0 0,13 22 0,-5-13-1,2 1 0,0-2 1,18 20-1,-28-35-8,0-1 0,1 1 1,0-1-1,0 0 0,0-1 1,0 1-1,1-1 0,-1 0 0,1 0 1,0-1-1,0 1 0,0-1 0,0-1 1,0 1-1,7 0 0,-9-1-1,1-1-1,0 0 1,0 0-1,-1-1 1,1 1 0,0-1-1,0 0 1,-1 0-1,1-1 1,-1 1-1,1-1 1,-1 0-1,0 0 1,0 0 0,0-1-1,0 0 1,0 0-1,0 0 1,-1 0-1,6-7 1,0 0 4,-1-1 1,-1 0-1,0-1 1,-1 1-1,0-2 1,-1 1-1,7-22 1,-2-7 30,6-46 0,3-16 53,-18 101-84,-1 0 0,1 1 0,-1-1 0,1 0 0,0 0 0,0 0 0,0 0 0,0 0-1,0 1 1,2-4 0,-3 5-2,1 0 0,-1-1 0,1 1 0,-1 0 0,0 0 0,1-1 0,-1 1 0,1 0 0,-1 0 0,0 0 0,1 0 0,-1 0 0,1-1 0,-1 1 0,1 0 0,-1 0 0,1 0 0,-1 0 0,1 0 0,-1 0 0,0 1 0,1-1 0,-1 0 0,1 0 0,-1 0 0,1 0 0,-1 0 0,0 1 0,1-1 0,3 3 5,-1 0 0,0 0 0,0 1 0,0-1 1,0 1-1,-1-1 0,1 1 0,1 4 1,48 91 11,-45-84-16,-2 0-1,1 0 1,-2 1 0,6 31-1,-9-38 7,-1 0-1,0 0 1,0 0-1,-1 0 1,0-1-1,-2 13 0,2-19-5,1 1 0,-1-1 0,0 0 0,0 0-1,0 0 1,0 1 0,0-1 0,0 0 0,0-1-1,-1 1 1,1 0 0,-1 0 0,1 0-1,-1-1 1,0 1 0,0-1 0,1 1 0,-1-1-1,0 0 1,0 0 0,0 0 0,-1 0 0,1 0-1,0 0 1,0-1 0,0 1 0,-1-1 0,-3 1-1,2-1 6,-1 0-1,1 0 1,0 0-1,-1 0 1,1-1-1,-1 0 1,1 0-1,0 0 1,0-1-1,-1 1 1,1-1-1,0 0 1,1 0-1,-1 0 1,0-1-1,0 1 1,1-1-1,0 0 1,-1 0-1,-3-5 1,-2-4 43,20 14 1,1 2-43,6 0-13,0 0 1,1-1-1,-1-1 0,1 0 1,20-2-1,93-13-12,-118 11 15,0 1 24,-1 0 1,0-2 0,0 1-1,0-1 1,0-1-1,-1 0 1,1-1-1,-1-1 1,18-10-1,-18 11-3,-12 5-100,1 0 0,-1 0 0,1 0-1,-1 0 1,0 0 0,1 0-1,-1-1 1,1 1 0,-1 0 0,1 0-1,-1 0 1,0 0 0,1-1 0,-1 1-1,0 0 1,1 0 0,-1-1-1,0 1 1,1 0 0,-1 0 0,0-1-1,1 1 1,-1 0 0,0-1-1,0 1 1,0-1 0,1 1 0,-1 0-1,0-1 1,0 1 0,0 0 0,0-1-1,0 1 1,0-1 0,0 1-1,0-1 1,1 1 0,-2 0 0,1-1-1,0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39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13560,'0'0'708,"11"-3"-335,315-53 1486,-159 32-1081,-93 11-393,-24 3 4,1 2 0,59 0 0,-102 7-317,0 2-1,0-1 0,0 1 1,-1 0-1,1 1 1,9 3-1,-14-4-191,0 0 0,-1 0 0,1 0 1,-1 1-1,1-1 0,-1 1 0,0 0 0,1 0 0,-1 0 0,0 0 1,0 0-1,-1 0 0,1 1 0,0-1 0,-1 0 0,1 1 0,-1-1 1,0 1-1,2 3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53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12960,'0'0'1776,"113"75"-1936,-41-61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55.4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1 303 5624,'0'0'8152,"8"-11"-7798,12-18 142,18-33 0,-23 35 36,-7 12-72,0 0-1,9-23 1,-16 30-217,-2 7-220,1 1 0,0-1 0,0 1 0,0 0 0,0-1-1,0 1 1,0 0 0,0-1 0,0 1 0,0-1 0,0 1 0,0 0-1,0-1 1,0 1 0,0 0 0,0-1 0,0 1 0,1-1 0,-1 1-1,0 0 1,0-1 0,0 1 0,0 0 0,1 0 0,-1-1 0,0 1-1,0 0 1,1-1 0,-1 1 0,0 0 0,1 0 0,-1 0 0,0-1 0,1 1-1,-1 0 1,1 0 0,0 0 204,-5 60 352,2-49-518,1 1 0,0-1 0,1 1 0,0-1 1,1 0-1,0 1 0,1-1 0,0 1 0,6 16 0,-6-23-25,0 1 0,1-1 0,0 0 0,0 0 0,1 0 0,-1 0-1,5 4 1,-6-7-22,-1-1 0,1 0 0,-1 1-1,1-1 1,-1 0 0,1 0 0,-1 0 0,1 0-1,0 0 1,0-1 0,0 1 0,-1 0 0,1-1-1,0 1 1,0-1 0,0 0 0,0 1-1,0-1 1,0 0 0,0 0 0,0-1 0,0 1-1,0 0 1,-1 0 0,4-2 0,3-1 14,0 0 1,0-1 0,0 0-1,-1 0 1,0 0-1,1-1 1,-1-1 0,-1 1-1,1-1 1,-1 0 0,0 0-1,-1-1 1,1 0-1,5-11 1,68-84 535,-62 89-455,-8 9-25,-9 4-80,0 0 0,0 0 0,0 0 0,0-1 0,1 1 0,-1 0 0,0 0-1,0 0 1,0 0 0,0 0 0,0 0 0,0 0 0,0 0 0,1 0 0,-1 0 0,0 0-1,0 1 1,0-1 0,0 0 0,0 0 0,0 0 0,1 0 0,-1 0 0,0 0-1,0 0 1,0 0 0,0 0 0,0 0 0,0 0 0,0 0 0,0 0 0,0 1 0,0-1-1,1 0 1,-1 0 0,0 0 0,0 0 0,0 0 0,0 0 0,0 0 0,0 1 0,0-1-1,0 0 1,0 0 0,0 0 0,0 2 10,1 0 1,0 0-1,-1 0 0,1 0 0,0-1 1,0 1-1,0 0 0,0-1 1,0 1-1,0 0 0,0-1 0,1 1 1,1 0-1,12 20 66,-5 9 21,-8-21-46,1 0 1,0-1 0,1 1-1,0-1 1,8 14 0,-11-22-44,0 0 0,-1 0 0,1 0 1,0 0-1,0 0 0,0 0 1,0 0-1,0-1 0,0 1 0,0 0 1,1 0-1,-1-1 0,0 1 0,0-1 1,0 1-1,1-1 0,-1 0 0,0 1 1,1-1-1,-1 0 0,0 0 1,1 0-1,-1 0 0,0 0 0,1 0 1,-1 0-1,0 0 0,1-1 0,-1 1 1,0-1-1,0 1 0,1-1 0,-1 1 1,0-1-1,0 1 0,0-1 1,1-1-1,6-3 10,-1-1 1,0 0-1,0 0 0,8-11 1,-8 10-11,7-9 17,0 0-1,-1-1 1,-1 0-1,13-24 1,-5 7 76,43-55 0,-59 84-83,-4 5-18,0-1 1,0 1-1,0 0 0,0 0 1,0 0-1,0-1 0,0 1 1,1 0-1,-1 0 0,0 0 1,0 0-1,0 0 0,0-1 1,0 1-1,0 0 0,1 0 1,-1 0-1,0 0 0,0 0 1,0 0-1,1 0 0,-1 0 1,0 0-1,0 0 0,0-1 1,0 1-1,1 0 1,-1 0-1,0 0 0,0 0 1,0 0-1,1 0 0,-1 1 1,0-1-1,0 0 0,0 0 1,1 0-1,-1 0 0,0 0 1,0 0-1,0 0 0,0 0 1,1 0-1,-1 0 0,0 0 1,0 1-1,0-1 0,6 13 81,-1 23-46,-5-33-23,2 22 26,11 73 69,-10-86-92,0 0 0,0 0 1,1 0-1,1-1 0,0 0 1,8 12-1,-10-17-7,1-2 0,0 1 0,0 0-1,1-1 1,-1 1 0,1-1 0,0-1 0,0 1 0,0-1-1,1 1 1,-1-2 0,1 1 0,0-1 0,-1 1 0,1-1 0,0-1-1,1 1 1,-1-1 0,0-1 0,0 1 0,0-1 0,11 0 0,3-2-6,1 0 0,-1-1 0,1-1 0,-1-2 0,29-10 0,-38 12 7,-1-1 0,1 0 1,-1 0-1,0-1 0,9-8 0,-15 11-338,1-1 1,-1 1-1,0-1 1,0 0 0,-1-1-1,1 1 1,-1-1-1,0 0 1,0 1-1,4-11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55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13264,'0'0'2120,"110"24"-1872,-19 4-328,-10-4 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58.9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0 989 6632,'0'0'5597,"12"-9"-5225,-5 4-315,3-2 28,0-1 0,0 0 0,-1-1 0,0 0-1,-1 0 1,0-1 0,8-12 0,2-9 160,-3 0 0,0-1 1,-3-1-1,0 0 0,9-46 1,-6 5 322,6-106 0,-7-62 808,-14 202-296,-6 66-506,-18 335 102,12-143-448,6-90-102,-6 70 88,6-151-135,-1 0 0,-16 54-1,1-42 39,20-54-93,0-1 0,-1 1-1,1-1 1,-1 0 0,0 0-1,0 0 1,0 0 0,-1-1-1,0 1 1,-4 3 0,7-7-15,1 0 1,-1 1-1,1-1 1,-1 0-1,0 1 1,0-1-1,1 0 1,-1 0-1,0 0 1,1 0-1,-1 0 1,0 0-1,1 0 1,-1 0-1,0 0 1,0 0-1,1 0 1,-1 0 0,0-1-1,1 1 1,-1 0-1,0 0 1,1-1-1,-1 1 1,0 0-1,1-1 1,-1 1-1,1-1 1,-1 1-1,1-1 1,-1 1-1,1-1 1,-1 1-1,1-1 1,-1 1-1,1-1 1,-1-1-1,-12-25 204,10 15-171,1 0 0,-1-1 1,2 1-1,0 0 0,0-1 0,1 1 0,1-1 0,0 1 0,1 0 0,0-1 0,0 1 0,6-15 0,-2 11-11,0 1 0,2-1 0,-1 1 0,2 0 0,0 0 0,0 1 0,2 1 0,18-21 0,181-191 110,-31 22-175,-169 192 28,13-16-18,34-54 0,-50 69 22,-2 1 1,1-1-1,-1 0 0,-1 0 1,0 0-1,-1-1 1,0 0-1,1-16 0,-2 11 6,-1-1-1,-1 0 0,0 0 1,-2 1-1,0-1 0,-1 1 1,-1-1-1,-1 1 0,0 0 1,-1 0-1,-14-26 0,20 43 0,0 0-1,-1 0 1,1 0 0,0 0-1,-1 0 1,1 1-1,-1-1 1,1 0 0,-1 0-1,0 0 1,1 0-1,-1 1 1,0-1-1,0 0 1,1 0 0,-1 1-1,0-1 1,0 1-1,0-1 1,0 1 0,0-1-1,0 1 1,0 0-1,0-1 1,0 1 0,0 0-1,0 0 1,0-1-1,0 1 1,0 0-1,0 0 1,0 0 0,0 1-1,0-1 1,0 0-1,0 0 1,0 0 0,0 1-1,0-1 1,0 0-1,0 1 1,0-1-1,0 1 1,0 0 0,1-1-1,-2 2 1,-4 3 7,1 0 1,0 0 0,0 1-1,0-1 1,-4 8-1,7-9-12,-7 10 7,0 2 0,1-1 0,1 1 0,0 0 0,-6 26 0,-15 86 5,21-74-20,2 0 0,3 0-1,1 0 1,4 0 0,12 76 0,-11-104-8,16 49 0,-17-67 15,0 1 1,0-1 0,1 0 0,0 1 0,1-2 0,0 1 0,0-1 0,1 1-1,7 6 1,-11-12 5,-1-1-1,1 1 1,0-1-1,0 0 1,0 0-1,0 0 1,0 0-1,0 0 1,0 0-1,0 0 1,0-1-1,0 1 1,1-1-1,-1 0 1,0 1-1,0-1 1,0 0-1,3 0 1,-1-1 5,0 0-1,0 0 1,0 0-1,0-1 1,-1 1 0,1-1-1,0 0 1,-1 0 0,6-4-1,4-5 32,0-1 0,-1 0-1,19-25 1,-23 27-22,16-23 28,-1-2-1,-2 0 1,-2-1-1,21-52 1,-35 73-29,0 1 1,-1-1-1,3-25 1,3-6 54,-7 39-35,1 11 1,-1 14 2,10 186 28,-11-189-55,0 0 0,1 0 1,1 0-1,0 0 0,2-1 1,-1 0-1,2 0 0,-1 0 0,10 12 1,-15-24-9,0-1 0,1 0 0,-1 0 0,0 0 0,0 0 0,1 0 1,-1 0-1,0 0 0,1 0 0,-1-1 0,1 1 0,-1-1 0,1 1 1,-1-1-1,1 1 0,0-1 0,-1 0 0,1 0 0,0 0 0,-1 0 1,1 0-1,-1 0 0,1 0 0,0 0 0,-1-1 0,1 1 0,-1-1 1,1 1-1,-1-1 0,1 1 0,-1-1 0,1 0 0,-1 0 0,2-1 1,6-4 17,1 0 0,-1-1 0,13-12 0,-19 17-21,12-12 25,-1-1-1,-1-1 0,0 0 1,18-30-1,33-80 191,-59 111-177,-1 5 103,0 22-46,3 31-29,-4-20-52,0 1 0,2-1 0,1 1 0,1-2 0,10 23 1,-14-37-11,0-2-2,0 0-1,0-1 0,0 1 0,0-1 0,6 7 0,-8-11 1,1 1-1,0-1 0,0 1 0,0-1 0,0 0 0,0 0 0,0 0 0,0 0 0,0 0 0,0 0 0,1 0 0,-1-1 0,0 1 0,0-1 0,1 0 0,-1 1 1,4-1-1,2-1 5,0 1 0,-1-1 0,0-1 1,1 1-1,-1-1 0,0 0 0,0-1 1,0 0-1,0 0 0,0-1 1,-1 1-1,1-1 0,-1-1 0,0 1 1,0-1-1,-1 0 0,1-1 0,4-5 1,7-12 26,0 0 0,-1-1 1,17-36-1,-15 26-8,-16 30-21,10-15 28,-2-1-1,0-1 0,10-31 1,-17 37 13,-3 15-45,0 0 0,0 0 0,0 0 0,0 0-1,0 0 1,0 0 0,0-1 0,0 1 0,0 0 0,0 0-1,0 0 1,0 0 0,0 0 0,0 0 0,0 0-1,0 0 1,0 0 0,0-1 0,0 1 0,0 0 0,0 0-1,0 0 1,-1 0 0,1 0 0,0 0 0,0 0 0,0 0-1,0 0 1,0 0 0,0 0 0,0-1 0,0 1 0,0 0-1,0 0 1,0 0 0,-1 0 0,1 0 0,0 0 0,0 0-1,0 0 1,0 0 0,0 0 0,0 0 0,0 0 0,0 0-1,0 0 1,-1 0 0,1 0 0,0 0 0,0 0-1,0 0 1,0 0 0,0 0 0,-18 17 65,15-13-61,0 0 1,0 1 0,0 0 0,0 0-1,1 0 1,-1 0 0,1 1 0,1-1 0,-1 0-1,1 1 1,0-1 0,0 1 0,0 0-1,1 6 1,0 6 18,0 0 0,6 35 1,-3-42-18,0 1 1,1-1 0,1 0-1,-1 0 1,2 0 0,-1-1-1,2 1 1,13 17 0,-18-26-7,0 0 1,0 0-1,0 0 1,1 0-1,-1 0 0,1 0 1,-1-1-1,1 1 1,-1-1-1,1 0 1,0 0-1,-1 0 0,1 0 1,0 0-1,0-1 1,0 1-1,0-1 0,0 0 1,0 0-1,0 0 1,0 0-1,0 0 1,0-1-1,0 1 0,-1-1 1,5-1-1,6-2 12,-1-1 1,0 0-1,0-1 0,17-10 0,-2-3 1,0-2-1,35-33 1,-20 16 0,-26 23-16,-1-2 0,22-28 0,16-18 97,-60 86 18,-11 16-91,5-13-13,-43 91 19,49-100-25,1 1 0,0-1 0,2 1 0,-5 37 0,9-48 3,0 0 1,1 0-1,0 0 1,0 0 0,0 0-1,1 0 1,0 0-1,1 0 1,4 9 0,-6-13-6,1-1 1,-1 0 0,0 0 0,1 0 0,0 0 0,-1 0 0,1 0 0,0 0 0,0-1-1,0 1 1,0-1 0,0 1 0,3 0 0,-4-1-3,1-1 1,0 1-1,-1-1 1,1 0-1,0 1 1,-1-1-1,1 0 1,0 0-1,0 0 1,-1-1-1,1 1 1,0 0-1,-1-1 1,1 1-1,-1-1 1,1 1-1,0-1 1,-1 0-1,1 0 1,-1 1-1,3-3 1,9-6 3,-1-1 1,0 0-1,-1 0 1,0-1-1,0-1 0,-1 0 1,-1 0-1,0-1 1,-1 0-1,0 0 0,-1-1 1,0 0-1,-1-1 1,-1 1-1,7-30 1,-2-5-1,-3-1 0,2-84 1,-16-99 31,3 194-14,-8-40 0,9 62-11,-1 1 0,-1-1-1,-1 1 1,-14-28 0,20 43-7,-1-1 1,0 1 0,0 0 0,0-1 0,0 1 0,0 0 0,0 0-1,0-1 1,0 1 0,0 0 0,-1 0 0,1 0 0,-2 0 0,3 0-3,-1 1 1,1 0 0,-1 0-1,0 0 1,1 0 0,-1 0-1,1 0 1,-1 0 0,1 0-1,-1 0 1,1 0 0,-1 0-1,1 0 1,-1 0 0,1 1-1,-1-1 1,1 0 0,-1 0-1,1 1 1,-1-1 0,1 0-1,-1 1 1,1-1 0,-1 0 0,0 1-1,-1 3 4,-1 0-1,1-1 1,-1 1-1,1 0 0,0 1 1,1-1-1,-3 9 1,-3 13-2,1 1 1,2 0-1,0 1 0,2-1 1,1 1-1,2 0 0,0-1 1,2 1-1,9 40 0,4-4-26,2-1-1,51 117 1,-54-147-62,1-1 0,2-1 0,1-1 0,37 45 1,-50-69-319,-4-9 226,-3-8-3553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0:59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58 13264,'0'0'1680,"22"-58"-1840,-6 58 24,2 4 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1:05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1 630 5016,'0'0'6081,"10"5"-5826,-6-3-227,6 2 66,-1 1 0,1 0-1,-1 1 1,-1 0 0,1 0 0,-1 1 0,8 8-1,-7-5 138,0 1-1,1-2 0,16 12 1,-23-18-152,1-1 1,0 1 0,-1-1-1,1 0 1,0 0 0,1-1-1,-1 1 1,0-1 0,0 0-1,1 0 1,-1-1 0,0 1-1,1-1 1,-1 0 0,5 0-1,-7 0-43,0-1 1,-1 1-1,1 0 0,0-1 0,-1 1 1,1-1-1,0 1 0,-1-1 0,1 0 0,-1 0 1,1 0-1,-1 0 0,1 0 0,-1 0 0,1 0 1,-1 0-1,0 0 0,0-1 0,0 1 0,2-3 1,-2 2 2,0-1 0,0 0 1,0 0-1,0 0 0,0 0 1,-1 0-1,1 0 0,-1 0 0,0 0 1,0-6-1,-1-2 28,-1 0-1,0 0 1,-1 0-1,0 0 1,-6-13-1,4 13-11,0 1-1,-1-1 0,0 1 1,-1 0-1,-7-9 0,11 16-23,1 0-1,-1 0 0,0 0 1,0 0-1,-1 0 1,1 1-1,0-1 0,-1 1 1,0 0-1,1 0 1,-1 0-1,0 1 0,0-1 1,0 1-1,0 0 1,0 0-1,-7 0 0,9 1-4,0 0 0,-1 1-1,1-1 1,0 1-1,0 0 1,0 0-1,0 0 1,0 0-1,0 0 1,0 0-1,0 0 1,0 1-1,1-1 1,-1 1-1,1-1 1,-1 1-1,1-1 1,-1 1 0,1 0-1,-2 2 1,-2 4 23,0 1 0,1 0 0,-4 9-1,5-9-24,1 0 0,-1 1-1,2-1 1,-1 0-1,1 1 1,1-1-1,0 1 1,0-1 0,1 1-1,0-1 1,0 1-1,1-1 1,0 0-1,5 12 1,1-1 39,0-1 0,1 0 0,2-1 0,-1 1 0,21 24 0,-23-34-26,0-1 0,0 0 0,1-1 0,0 0 0,1 0 0,-1-1 0,1 0 0,0 0 0,1-1 0,0-1-1,17 6 1,-18-7-12,0 0-1,0-1 0,0 0 0,1-1 1,-1 0-1,1 0 0,-1-1 1,1-1-1,-1 1 0,0-2 1,1 0-1,17-5 0,-14 1 11,1-1-1,-1-1 1,-1 0 0,1-1-1,18-16 1,-9 4 57,37-43 0,-18 13 40,-3-2 0,60-106 0,-77 118-47,-3-1-1,-2 0 1,-1-1-1,19-87 1,-29 100-35,10-65 140,-15 84-147,-1 1 1,0 0-1,0-1 0,-1 1 1,0-1-1,-6-18 1,6 27-22,0 0 0,0-1 0,0 1 0,0 0 0,-1 0 0,1 0 0,-1 1 0,1-1 1,-1 0-1,0 1 0,0-1 0,1 1 0,-1-1 0,0 1 0,-5-2 0,6 2-14,0 0-1,0 1 0,0-1 0,-1 1 1,1-1-1,0 1 0,0 0 1,-1 0-1,1-1 0,0 1 1,0 0-1,-1 0 0,1 0 1,0 0-1,0 1 0,-1-1 0,1 0 1,0 0-1,0 1 0,-1-1 1,1 1-1,0-1 0,0 1 1,0 0-1,0-1 0,0 1 0,0 0 1,0 0-1,0-1 0,-1 2 1,-15 21 1,2 1 0,0 0 0,2 0 0,-13 33 0,17-37-29,1 0 0,1 1 0,2-1 0,0 1 0,0 1 0,2-1 0,1 0 0,1 1 0,0-1 0,4 26 0,0-8-39,-2-20 9,7 35 0,-3-33 9,-4-13 29,1 1 0,0-1 1,1 1-1,0-1 0,0 0 0,1 0 0,0-1 0,6 9 0,19 37-58,-24-43 74,0-1-1,0 1 1,1-1 0,0 0-1,0-1 1,1 1-1,15 13 1,-14-17 6,0 1-1,0-1 1,1-1-1,-1 0 1,1 0-1,0 0 1,1-1-1,-1-1 1,0 0-1,1 0 1,0-1-1,-1 0 1,1 0-1,0-1 1,-1 0-1,19-4 1,-14 2-1,0-1 0,0 0 0,-1-1 0,1-1 0,-1 0 0,0-1 0,0 0 0,-1-1-1,1-1 1,-2 0 0,13-10 0,15-13-4,-22 19 10,-1-1-1,15-16 0,-27 25-7,0 0 1,-1-1-1,1 1 0,-1-1 0,0 0 1,-1 0-1,1 0 0,-1 0 1,0 0-1,0 0 0,-1-1 1,2-6-1,-2 10 2,-1-1 0,0 1 0,0 0 0,0 0 0,0 0 0,-1 0 0,1 0 0,0-1-1,-1 1 1,0 0 0,1 0 0,-1 0 0,0 0 0,0 0 0,0 1 0,0-1 0,-1 0 0,1 0 0,0 1 0,-1-1 0,1 0 0,-1 1 0,1 0 0,-1-1-1,0 1 1,0 0 0,0 0 0,1 0 0,-1 0 0,0 0 0,0 0 0,0 1 0,-1-1 0,1 1 0,0-1 0,0 1 0,0 0 0,0 0 0,0 0 0,0 0 0,-1 0-1,1 0 1,-2 1 0,-4 0 14,1 1 0,0 0-1,0 0 1,0 1 0,0-1 0,1 2-1,-1-1 1,1 1 0,-7 4-1,10-5-20,-1 0 1,1 0-1,0 1 0,0-1 0,0 1 0,0-1 0,1 1 0,0 0 0,-1 0 0,2 0 0,-1 0 1,0 0-1,1 1 0,0-1 0,-1 1 0,1 4 0,0-1-7,0 1 0,0-1 0,1 0 0,0 1 0,0-1 0,1 0 0,1 0 0,-1 1 0,1-1 0,0 0 0,1 0 0,0-1 0,0 1 0,1 0 0,0-1 0,0 0 1,1 0-1,0 0 0,0-1 0,0 1 0,8 6 0,-4-5-4,1-1 1,-1 0 0,1 0-1,0-1 1,21 9 0,-26-13 10,1 0 0,0 0 0,-1-1 1,1 0-1,0 0 0,0-1 0,0 1 1,0-1-1,0 0 0,0-1 1,-1 1-1,1-1 0,0-1 0,7-1 1,2-3 7,-1 0 1,1-1 0,-1-1-1,-1 0 1,19-15 0,61-57 109,-58 48-56,-24 20-18,21-25 1,-24 27-21,0 0 0,0 0 0,19-15 0,-26 24-24,0 0-1,0 0 1,1 0 0,-1 0 0,0 1-1,0-1 1,1 0 0,-1 1-1,0-1 1,1 1 0,-1-1 0,0 1-1,1 0 1,-1 0 0,1-1-1,-1 1 1,1 0 0,-1 0-1,1 0 1,-1 1 0,0-1 0,1 0-1,-1 0 1,1 1 0,-1-1-1,0 1 1,1-1 0,-1 1 0,0 0-1,1-1 1,-1 1 0,0 0-1,0 0 1,0 0 0,0 0 0,0 0-1,0 0 1,0 0 0,0 0-1,0 1 1,0-1 0,0 2 0,5 7 30,-2 0 0,1 1 1,-1-1-1,4 18 1,-4-13 22,0-5 51,-2 1 0,0 0 0,0 0 1,-1 0-1,1 11 0,1-28-79,1 1 1,0-1-1,0 1 1,0-1-1,8-5 1,2-5-5,13-19 22,25-29 39,-45 58-73,-1-1-1,1 1 1,1 1-1,-1-1 1,1 1-1,15-8 1,-21 13-7,-1-1 0,1 0 0,-1 0 0,1 1 0,0-1 0,0 1 0,-1 0 0,1-1 0,0 1 0,0 0 0,-1 0 0,1 0 0,0 0 0,0 0 0,-1 1 0,4-1 0,-4 1-1,0 0-1,-1 0 0,1-1 1,0 1-1,0 0 0,0 0 1,-1 0-1,1 0 0,0 0 1,-1 0-1,1 0 0,-1 0 1,1 0-1,-1 0 1,1 0-1,-1 1 0,0-1 1,1 0-1,-1 0 0,0 0 1,0 0-1,0 1 0,0-1 1,0 0-1,0 0 0,-1 2 1,-1 16 24,-1 1 0,-1-1 0,-7 20 0,2-4 57,9-31 125,5-12-125,7-14-31,0-3-19,-4 6-1,1 0 0,1 0 0,1 1-1,0 1 1,22-26 0,-31 41-23,-1 0 0,1 1 1,0-1-1,0 1 0,0-1 0,0 1 1,0 0-1,0 0 0,2-2 0,-3 3-4,0 0-1,-1 0 1,1 0-1,0 0 1,-1 0-1,1 0 1,0 0-1,-1 1 1,1-1-1,0 0 1,-1 0-1,1 0 1,0 1-1,-1-1 1,1 0-1,0 1 1,-1-1 0,1 0-1,-1 1 1,1-1-1,-1 1 1,1-1-1,-1 1 1,1-1-1,-1 1 1,1-1-1,-1 1 1,0 0-1,1-1 1,-1 2-1,8 13 28,-1 0-1,9 27 0,9 21-10,-15-44-20,-6-10 1,1 0-1,0 0 1,1 0-1,10 14 0,-13-21-1,0 1-1,0 0 1,0-1-1,0 0 0,0 0 1,1 0-1,-1 0 1,1 0-1,-1-1 0,1 1 1,-1-1-1,1 0 1,0 0-1,0 0 0,0-1 1,6 1-1,2-1 8,-1 0-1,1 0 1,0-1 0,-1-1-1,1 1 1,-1-2-1,0 0 1,0 0-1,0-1 1,0-1 0,0 0-1,-1 0 1,0-1-1,0 0 1,12-10 0,-18 13-8,8-8 5,1 0 0,19-25-1,-29 33-3,-1-1-1,1 0 1,-1 0-1,0 0 1,0 0-1,0 0 1,0-1-1,-1 1 1,0 0-1,0-1 1,0 1-1,0-1 1,-1 1-1,1-1 1,-2-6-1,1 10 1,1 0 0,-1 0 1,0 0-1,0 0 0,0 0 0,-1 0 0,1 0 0,0 0 0,0 0 0,-1 0 1,1 0-1,0 0 0,-1 0 0,1 0 0,-1 0 0,1 0 0,-1 0 0,1 1 1,-1-1-1,0 0 0,1 0 0,-1 1 0,0-1 0,0 0 0,0 1 0,1-1 1,-1 1-1,0-1 0,0 1 0,0-1 0,0 1 0,0-1 0,0 1 0,0 0 1,0 0-1,0 0 0,0-1 0,0 1 0,0 0 0,0 0 0,0 1 0,0-1 1,0 0-1,0 0 0,-2 1 0,-2 1 9,0 0 0,-1 0 0,1 1 0,1-1 0,-1 1 0,-8 7 0,8-6-1,1 0 1,-1 1-1,1-1 1,0 1-1,0 0 1,1 0-1,0 0 1,0 0-1,0 1 1,-2 5 0,3-7-8,1 0 0,0-1 0,0 1 0,0 0 0,1 0 1,-1 0-1,1 0 0,0-1 0,0 1 0,0 0 0,1 0 1,-1 0-1,1 0 0,0 0 0,0-1 0,0 1 0,2 3 1,2 3-2,0-1 1,0 0 0,1 0 0,0-1-1,1 1 1,14 14 0,-17-20-2,0 0 1,0 0 0,0-1-1,0 1 1,0-1-1,1 0 1,-1 0-1,1 0 1,-1-1-1,1 0 1,0 0-1,0 0 1,-1 0 0,1-1-1,0 1 1,0-1-1,0-1 1,4 0-1,4-1-4,-1-1-1,0 0 0,-1-1 1,1-1-1,-1 0 0,1 0 1,-1-1-1,-1-1 0,17-11 1,-2-3-9,0 0 0,32-38 0,-31 26 38,-19 24-18,-1 0 0,1 0 0,1 1 1,0 0-1,14-11 0,-22 19-7,0 0 1,0 0-1,1 0 0,-1 0 0,0 0 1,0-1-1,0 1 0,0 0 1,1 0-1,-1 0 0,0 0 1,0 0-1,0 0 0,1 0 1,-1 0-1,0 0 0,0 0 1,0 0-1,0 0 0,1 0 0,-1 1 1,0-1-1,0 0 0,0 0 1,0 0-1,1 0 0,-1 0 1,0 0-1,0 0 0,0 0 1,0 0-1,1 1 0,-1-1 1,0 0-1,0 0 0,0 0 0,0 0 1,0 1-1,0-1 0,0 0 1,0 0-1,0 0 0,1 0 1,-1 1-1,0-1 0,0 0 1,0 0-1,0 0 0,0 1 1,0-1-1,0 0 0,0 0 0,0 0 1,0 0-1,0 1 0,-1-1 1,1 0-1,0 0 0,0 13 3,-27 122 104,27-133-105,-1 0-1,1 0 1,-1 0 0,1-1-1,0 1 1,0 0 0,0 0-1,0 0 1,0 0 0,0 0-1,1-1 1,-1 1 0,1 0-1,-1 0 1,2 3 0,-1-5-2,-1 0 1,0 0-1,1 1 1,-1-1-1,0 0 1,1 0-1,-1 1 0,0-1 1,1 0-1,-1 0 1,1 0-1,-1 1 1,0-1-1,1 0 1,-1 0-1,1 0 0,-1 0 1,1 0-1,-1 0 1,0 0-1,1 0 1,-1 0-1,1 0 1,16-9 18,38-38 36,-40 32-67,1 1 1,1 1-1,25-15 0,-41 27 13,0 0-1,-1 1 1,1-1-1,0 1 1,0-1-1,0 1 1,0 0-1,0-1 1,0 1-1,0 0 1,-1 0-1,1 0 1,0 0-1,0 0 1,0 0-1,0 0 1,0 0 0,0 0-1,0 0 1,0 0-1,0 0 1,0 1-1,0-1 1,0 0-1,0 1 1,-1-1-1,1 1 1,0-1-1,0 1 1,0-1-1,-1 1 1,1-1-1,0 1 1,-1 0-1,1 0 1,0-1-1,-1 1 1,1 0-1,-1 0 1,1 0-1,-1-1 1,1 1-1,-1 0 1,0 0 0,0 0-1,1 0 1,-1 0-1,0 1 1,2 7 9,0 1 1,-1 0 0,0 0-1,-1 9 1,0-3-11,2 21 8,5 59 51,-6-95-58,-1 1 0,1 0 1,-1-1-1,1 1 0,-1-1 1,1 1-1,0-1 1,0 0-1,-1 1 0,1-1 1,0 0-1,0 0 1,1 1-1,-1-1 0,0 0 1,0 0-1,0 0 0,1 0 1,-1 0-1,0-1 1,1 1-1,-1 0 0,1-1 1,-1 1-1,1-1 1,-1 1-1,1-1 0,0 0 1,-1 1-1,1-1 0,-1 0 1,1 0-1,0 0 1,-1-1-1,1 1 0,-1 0 1,1 0-1,0-1 1,-1 1-1,1-1 0,-1 0 1,1 1-1,-1-1 0,0 0 1,1 0-1,-1 0 1,0 0-1,0 0 0,1 0 1,0-1-1,17-19 9,-7 10-7,-1-1 0,0 0 0,-1-1 0,-1-1 0,0 1 0,14-28 0,-7-1 16,-1-1 0,-3 0 0,-1 0 0,8-68 0,-16 79-8,0 0 1,-3 0-1,0-1 1,-2 1 0,-1 1-1,-10-43 1,8 54 12,5 16-14,-1-1 1,0 1 0,-1 0-1,1-1 1,-1 1 0,1 0-1,-4-5 1,2 35 64,0-13-66,3 25 2,2 1-1,1-1 1,2 1-1,16 62 1,-10-52-6,-1-11-4,1-1 1,2-1 0,20 40-1,-27-63 5,1 0-1,0 0 1,11 13 0,-15-22-4,0-1 0,0 1 0,0-1 1,1 1-1,-1-1 0,1 0 1,0 0-1,-1-1 0,2 1 1,-1-1-1,0 0 0,0 0 1,7 2-1,-3-4 11,0 0 1,0-1-1,0 0 1,0 0-1,0 0 1,0-2-1,0 1 0,0-1 1,0 0-1,-1 0 1,10-6-1,-14 6-61,1 1 0,0-1 0,-1 0-1,0 0 1,0 0 0,0-1 0,0 1 0,4-8 0,2-4-3528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1:05.5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0 214 9440,'0'0'3496,"9"-13"-3030,-3 3-370,-1 2-17,0 0 1,0 0 0,1 1-1,0-1 1,1 1 0,-1 1-1,1-1 1,1 1 0,13-9-1,9-1 242,-1 2 0,2 1 0,59-16 0,-31 15 297,73-8 0,-125 21-550,-1 0 0,1 1 0,0 0 0,0 0 1,-1 1-1,1-1 0,0 2 0,-1-1 0,13 5 0,-15-4-223,1 0-1,-1 0 1,0 1 0,0 0 0,0-1-1,0 1 1,-1 1 0,1-1 0,-1 1 0,0-1-1,0 1 1,5 7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2:23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1 227 5416,'0'0'12621,"11"-10"-12465,35-30 0,-41 36-91,1 0 0,-1 1 0,0 0 0,1 0 0,0 0 0,0 0 0,0 1 0,0 0 0,0 0 0,0 1 0,0 0 0,0 0 0,1 0 0,-1 1-1,0 0 1,1 0 0,-1 0 0,9 3 0,-7-2 13,0 0 0,0 1 0,0 0 0,0 1 0,-1 0 0,1 0 0,-1 0-1,1 1 1,-1 0 0,0 1 0,9 8 0,-12-8-39,0 1 1,0 0-1,-1 0 1,0 1-1,0-1 0,-1 0 1,0 1-1,0 0 1,-1-1-1,1 1 0,-1 0 1,-1 0-1,1 0 1,-1 0-1,-2 13 0,0-4-3,-1 1-1,-1-1 0,0 0 1,-1 0-1,-10 21 1,-21 46 189,31-74-183,1 1 0,-6 18-1,-8 18 6,16-40-30,-1 1 0,1 0 1,1-1-1,-1 1 0,0 8 0,0-3 71,2-10-63,0 0 1,-1 0 0,1-1 0,0 1 0,0 0 0,0 0-1,0 0 1,0 0 0,0 0 0,1 3 0,0-5-16,-1 0 0,1 1 0,-1-1 0,0 1 1,1-1-1,-1 0 0,1 0 0,-1 1 0,1-1 0,-1 0 1,1 0-1,-1 0 0,1 1 0,0-1 0,-1 0 0,1 0 1,-1 0-1,1 0 0,-1 0 0,1 0 0,-1 0 0,1 0 1,0 0-1,-1-1 0,1 1 0,-1 0 0,1 0 0,-1 0 1,1-1-1,-1 1 0,1 0 0,-1 0 0,1-1 1,0 0-1,58-28 187,-1-3 0,85-63 0,-111 73-171,-8 4-3,0 0 0,-1-2 0,-2-1 0,0-1 0,-1 0 0,-1-2 0,-1 0 0,-1-1 0,-1 0 0,-2-2 0,15-35 0,-26 54-8,-1 1 0,0-1 0,-1 0 0,0 1 0,0-1 0,-1 0 0,1 0 0,-2 1 0,1-1 0,-3-12 0,2 15-3,0 1-1,0-1 1,-1 1-1,1-1 1,-1 1-1,0 0 1,0 0-1,-1 0 1,1 0-1,-1 0 1,1 1-1,-1-1 1,-1 1-1,1 0 1,0-1-1,-1 1 1,1 1-1,-7-5 1,0 2 26,-1 1 1,0 0-1,0 0 1,-20-4-1,27 8-39,1-1 0,-1 1 0,1-1 0,-1 1 0,1 0 0,-1 0 0,1 0 0,-1 1 0,0-1 0,1 1 0,0 0 0,-1 0 0,1 0 0,0 1 0,-1-1 0,1 1 0,0 0 0,0-1 0,-4 5 0,3 1-231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2:28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439 594 4416,'0'0'6128,"-11"0"-5788,-1 1-250,0-1 55,-1 0-1,1 1 1,-1 1-1,1 0 0,-14 4 1,-4 5 257,16-7-237,0 0 0,1 1 0,0 1 0,0 0 0,0 1 1,0 1-1,1 0 0,-11 9 0,6 0 45,4-6-3,0 1 1,1 0-1,0 1 0,2 0 1,-1 1-1,1 0 1,-13 28-1,-21 65 1044,43-103-1177,0 1 0,0-1 1,0 1-1,1-1 0,-1 1 1,1-1-1,0 1 0,1-1 0,-1 1 1,1-1-1,0 1 0,1 4 1,-1-8-52,-1 1 0,1-1 1,-1 1-1,1-1 1,0 1-1,-1-1 1,1 0-1,0 1 1,0-1-1,0 0 1,0 0-1,0 1 1,0-1-1,0 0 1,1 0-1,-1 0 1,0-1-1,0 1 0,1 0 1,-1 0-1,1-1 1,-1 1-1,1-1 1,-1 1-1,1-1 1,-1 1-1,1-1 1,-1 0-1,1 0 1,-1 0-1,1 0 1,0 0-1,-1 0 0,1 0 1,2-1-1,3-1 19,0-1 0,0 0 0,-1 0-1,1 0 1,0-1 0,-1 1 0,0-2-1,0 1 1,0-1 0,-1 0 0,1 0 0,-1 0-1,9-13 1,0-3 39,-1-2 0,18-38 0,-10 19 42,-18 33-83,0 1-1,0-1 1,0 1 0,-2-1 0,1 0-1,-1 0 1,0 0 0,-1 0-1,0 0 1,0 0 0,-1 0 0,0 0-1,-3-10 1,4 19-35,0-1-1,1 1 1,-1 0-1,0 0 1,0 0 0,0 0-1,0-1 1,0 1 0,0 0-1,0 0 1,0 0-1,0 0 1,0-1 0,0 1-1,0 0 1,0 0-1,0 0 1,0 0 0,0-1-1,0 1 1,0 0-1,-1 0 1,1 0 0,0 0-1,0 0 1,0-1-1,0 1 1,0 0 0,0 0-1,0 0 1,0 0 0,-1 0-1,1 0 1,0 0-1,0-1 1,0 1 0,0 0-1,0 0 1,-1 0-1,1 0 1,0 0 0,0 0-1,0 0 1,0 0-1,-1 0 1,1 0 0,0 0-1,0 0 1,0 0 0,-1 0-1,-4 10 87,-1 20-30,7-11-40,2 0 0,-1 0 0,2 0 0,1 0 1,0-1-1,1 0 0,1 0 0,13 24 0,-15-33-3,-1-1 0,2 0-1,-1 0 1,1-1 0,0 1-1,0-1 1,1-1 0,8 7-1,-12-11 3,0 0 0,0 0 0,0 0 0,0-1-1,0 1 1,0-1 0,1 0 0,-1 0-1,0 0 1,1-1 0,-1 1 0,0-1 0,1 0-1,-1 0 1,1 0 0,-1 0 0,1 0-1,-1-1 1,1 0 0,-1 1 0,0-1 0,1-1-1,-1 1 1,0 0 0,3-3 0,4 0 34,-1-1 0,1-1 0,-1 0 0,-1 0 0,1 0 0,-1-1 0,0-1 0,-1 1 0,1-1 0,-2 0 0,1-1 0,6-12 0,0-7 91,0 0-1,-3-1 0,0 0 0,9-52 1,-14 50 4,-5 23-93,1 1 0,0-1 0,0 1 1,1 0-1,0 0 0,1 0 0,4-11 0,-7 18-50,1-1-1,-1 1 0,0 0 0,0-1 0,0 1 1,1 0-1,-1-1 0,0 1 0,1 0 1,-1 0-1,0-1 0,1 1 0,-1 0 0,0 0 1,1 0-1,-1-1 0,0 1 0,1 0 1,-1 0-1,0 0 0,1 0 0,-1 0 0,1 0 1,-1 0-1,0 0 0,1 0 0,-1 0 1,1 0-1,-1 0 0,0 0 0,1 0 1,-1 0-1,0 0 0,1 0 0,-1 1 0,1-1 1,15 14 40,10 26-47,-16-20-6,0 1-1,-2-1 1,0 2 0,-1-1 0,-1 1 0,-2 0-1,0 0 1,-1 1 0,-1-1 0,-1 1-1,-1-1 1,-1 1 0,-8 44 0,9-66 7,0 0 1,0 0 0,0 0 0,-1 1 0,1-1-1,-1 0 1,1 0 0,-1 0 0,1 0-1,-1 0 1,1 0 0,-1 0 0,0 0 0,1-1-1,-1 1 1,0 0 0,0 0 0,0-1 0,0 1-1,0 0 1,0-1 0,0 1 0,0-1-1,0 1 1,0-1 0,0 1 0,0-1 0,0 0-1,0 0 1,0 1 0,0-1 0,-1 0 0,1 0-1,-2 0 1,0-1 5,1 1-1,-1-1 1,0 0 0,0 0-1,0 0 1,1 0 0,-1 0 0,1-1-1,-1 1 1,1-1 0,-1 1-1,-2-4 1,-84-76 309,88 80-305,1 1 1,-1 0-1,0-1 1,1 1-1,-1-1 1,1 1 0,-1-1-1,1 1 1,0-1-1,-1 1 1,1-1 0,-1 1-1,1-1 1,0 0-1,-1 1 1,1-1-1,0 0 1,0 1 0,-1-2-1,20 3 41,28 7-45,0-3-1,52-1 0,-83-3-5,-7-1 0,0 0 0,0 0 0,0 0 0,0-2 0,0 1 0,0-1 0,0 0 0,0-1 0,0 0 0,-1 0 0,1-1 0,-1 0 0,0-1 0,0 1 0,-1-2 0,1 1 0,11-12 0,-7 5 1,-1-1 0,0-1-1,0 1 1,-2-2 0,0 1-1,8-18 1,34-97 16,-44 109-13,-4 10 23,4-13 37,-7 22-59,0 1 0,0-1 0,0 1 0,1-1 1,-1 1-1,0-1 0,0 1 0,0-1 0,1 1 0,-1-1 0,0 1 0,1 0 0,-1-1 0,0 1 0,1 0 0,-1-1 0,0 1 0,1 0 0,-1-1 0,1 1 0,-1 0 1,1 0-1,-1-1 0,1 1 0,-1 0 0,1 0 0,-1 0 0,1 0 0,-1 0 0,1 0 0,-1 0 0,1 0 0,1 1 2,-1 0 0,0 1 0,0-1 0,0 1 0,0-1 0,0 1 0,-1 0 0,1-1 0,0 1 0,0 3 0,1 0 0,7 22-13,-1 1-1,0 1 1,-3-1-1,0 1 1,-2 0-1,-1 0 1,-1 0-1,-2 1 0,-7 49 1,8-76 6,0-1 0,0 0 1,0 0-1,-1 0 0,1 0 0,-1 0 1,0 0-1,1 0 0,-1-1 0,0 1 0,0 0 1,0 0-1,-1-1 0,1 1 0,0 0 1,0-1-1,-1 1 0,1-1 0,-1 0 0,0 1 1,1-1-1,-3 1 0,1-1 7,0 0 0,1 0 0,-1-1 0,0 0 0,0 1 0,0-1 0,1 0 0,-1 0 0,0-1 0,0 1 0,0-1 0,1 1 0,-1-1 0,0 0 0,-4-2 0,-4-3 11,0 0-1,1 0 0,0-1 1,1 0-1,-1-1 1,1 0-1,1-1 0,-12-14 1,-8-6 45,22 19-4,6 9-50,0 1-1,0-1 1,-1 1 0,1-1 0,0 1-1,0-1 1,-1 1 0,1 0 0,0-1 0,-1 1-1,1-1 1,0 1 0,-1 0 0,1-1 0,-1 1-1,1 0 1,-1-1 0,1 1 0,-1 0-1,1-1 1,-1 1 0,1 0 0,-1 0 0,1 0-1,-1 0 1,1 0 0,-1 0 0,0-1 0,21 13 100,-4-5-95,108 48-6,-107-49-19,-1-1-1,1-1 0,0 0 0,0-1 1,31 2-1,-39-6 2,0 0 0,0 0 0,0-1 0,0 0 0,-1-1 0,1 1 1,-1-2-1,1 1 0,7-6 0,-2 1 3,-1 0 1,1-1 0,-2-1 0,14-12-1,-16 11 30,0 0 0,0-1 0,-1-1 0,0 0 0,-1 0 0,-1 0-1,0-1 1,-1 0 0,0 0 0,-1-1 0,5-24 0,-9 37-3,2-14 99,-3 16-117,0 0 0,0 0-1,0 1 1,-1-1 0,1 0-1,0 0 1,0 0 0,0 0 0,0 0-1,0 0 1,0 0 0,-1 0-1,1 0 1,0 0 0,0 0-1,0 0 1,0 0 0,0 0-1,-1 0 1,1 0 0,0 0 0,0 0-1,0 0 1,0 0 0,0 0-1,-1 0 1,1 0 0,0 0-1,0 0 1,0 0 0,0 0-1,0 0 1,-1 0 0,1-1 0,0 1-1,0 0 1,0 0 0,0 0-1,0 0 1,0 0 0,0 0-1,0 0 1,0-1 0,0 1 0,-1 0-1,1 0 1,0 0 0,0 0-1,0 0 1,0-1 0,0 1-1,0 0 1,0 0 0,0 0-1,0 0 1,0-1 0,-2 4 6,0 1 1,1-1-1,-1 0 0,1 0 1,-1 1-1,1-1 0,0 1 1,0 0-1,0-1 1,0 7-1,-2 9 9,-4 3-21,1 2-1,1-1 0,1 1 1,1 0-1,1 0 1,2 35-1,1-51 3,0-1 0,1 1-1,0-1 1,0 0 0,5 11-1,-6-15 3,1-1-1,-1 1 0,0-1 1,1 1-1,-1-1 1,1 0-1,-1 1 1,1-1-1,0 0 0,0 0 1,0 0-1,1-1 1,-1 1-1,0 0 0,1-1 1,4 3-1,-6-4 2,1 0 1,-1 0-1,1 0 0,-1 0 0,0 0 1,1 0-1,-1-1 0,1 1 0,-1-1 1,0 1-1,1-1 0,-1 1 0,0-1 1,0 0-1,0 1 0,1-1 0,-1 0 1,1-1-1,20-20 33,-12 7-16,-1 0 1,0-1 0,-1 0 0,-1 0 0,0 0 0,-1-1 0,3-19 0,7-13 54,5-41 212,-20 90-283,-1 0 1,0 0 0,0 0-1,0 0 1,0 0 0,0-1-1,0 1 1,0 0-1,0 0 1,0 0 0,0 0-1,0 0 1,1 0-1,-1 0 1,0 0 0,0 0-1,0 0 1,0 0 0,0 0-1,0 0 1,0 0-1,0 0 1,1 0 0,-1 0-1,0 0 1,0 0-1,0 0 1,0 0 0,0 0-1,0 0 1,0 0 0,0 0-1,1 0 1,-1 0-1,0 0 1,0 0 0,0 0-1,0 1 1,0-1-1,0 0 1,0 0 0,0 0-1,0 0 1,0 0 0,0 0-1,0 0 1,0 0-1,1 0 1,-1 0 0,0 1-1,0-1 1,0 0-1,0 0 1,0 0 0,0 0-1,0 0 1,0 0 0,0 0-1,0 0 1,0 1-1,0-1 1,0 0 0,7 15 70,11 32-65,-8-21 9,1 1 4,1-1 1,1 0 0,1-1 0,26 34 0,-37-57-16,-1 1 1,1-1-1,-1 0 1,1 0-1,0 0 1,0 0-1,0 0 1,0-1-1,0 1 1,0-1-1,0 0 1,0 0 0,1 0-1,-1 0 1,1 0-1,-1-1 1,0 0-1,1 0 1,-1 0-1,1 0 1,-1 0-1,0-1 1,1 1-1,-1-1 1,0 0-1,1 0 1,-1 0-1,0 0 1,0-1-1,0 1 1,0-1-1,0 0 1,0 0-1,-1 0 1,1 0-1,0-1 1,-1 1-1,0 0 1,0-1-1,1 0 1,-2 0-1,4-5 1,75-143 326,-79 148-320,0 1-1,0 0 1,1 0-1,-1-1 1,1 1-1,-1 0 0,1 0 1,0 1-1,0-1 1,0 0-1,0 1 1,0-1-1,3-1 1,-4 3-8,0 0 0,0-1 0,0 1 0,0 0 0,0 0 0,0 0 0,0 0 0,0 0 0,0 0 0,0 0 0,0 0 0,0 1 0,0-1 0,0 0 0,0 1 0,0-1 0,0 0 0,-1 1 0,1-1 0,0 1 0,0 0 0,0-1 0,0 1 0,-1 0 0,1-1 0,0 1 0,-1 0 0,1 0 0,0-1 0,-1 1 0,1 0 0,-1 0 0,0 0 0,1 0 0,-1 0 0,1 1 0,5 13 9,-1 1 0,0-1 0,-1 1-1,3 24 1,-3-17-4,-4-22-8,0-1 1,0 1 0,0 0-1,0 0 1,0 0-1,0-1 1,0 1-1,0 0 1,1 0 0,-1-1-1,0 1 1,0 0-1,1 0 1,-1-1-1,1 1 1,-1 0 0,1-1-1,-1 1 1,1 0-1,-1-1 1,1 1-1,10-12 74,-4 2-84,19-27 74,32-60-1,-43 70-11,-15 25-51,15-21 48,-15 21-48,1 0-1,-1 0 0,1 0 1,-1 0-1,1 1 0,-1-1 1,1 0-1,0 0 1,0 1-1,-1-1 0,1 1 1,0-1-1,0 1 1,0-1-1,0 1 0,0-1 1,-1 1-1,1 0 1,0-1-1,0 1 0,2 0 1,-2 0-2,0 1-1,0 0 1,-1 0 0,1 0 0,0 0-1,0 0 1,-1 0 0,1 0 0,-1 1-1,1-1 1,-1 0 0,1 0 0,-1 0-1,0 0 1,0 1 0,1-1 0,-1 2-1,2 22 12,-8 37-12,10-64 5,6-10 7,9-16 18,-18 27-29,0-1 1,37-50 28,-34 45-36,2 1 0,-1 0 1,1 1-1,0-1 0,0 1 1,9-6-1,-14 11 4,1-1 0,0 1 0,-1 0 1,1-1-1,-1 1 0,1 0 0,0 0 0,-1 0 0,1 0 0,0 0 0,-1 0 0,1 1 0,0-1 0,-1 1 0,1-1 1,-1 1-1,1-1 0,-1 1 0,1 0 0,-1 0 0,1 0 0,-1 0 0,0 0 0,1 0 0,-1 0 0,0 0 1,0 0-1,0 0 0,1 3 0,7 6-10,-1 1-1,12 19 1,-12-17 22,14 24-34,-15-24 12,1-1 0,11 15 0,-2-5 3,-12-15 6,0-1-1,1 0 1,-1 0 0,1 0-1,7 5 1,-10-9 7,0 0 0,1 0 0,-1 0 0,1-1 0,0 0 0,-1 1 0,1-1 0,0-1 0,0 1 0,0 0 0,0-1 0,0 0 0,0 0 0,3 0 0,2-2 3,-1 1-1,0-1 1,1 0 0,-1-1 0,0 0-1,-1-1 1,1 1 0,0-1 0,-1-1-1,0 1 1,0-1 0,-1 0 0,1-1-1,-1 0 1,0 0 0,0 0 0,-1-1-1,0 0 1,8-14 0,-7 12-1,-1 0 1,0-1-1,-1 0 1,0 0-1,0 0 1,-1 0-1,-1-1 1,0 1-1,0-1 1,-1 1-1,0-1 1,-1 0-1,0 0 1,0 1-1,-4-16 0,4 26-3,0-1 0,0 1-1,0-1 1,0 1-1,0-1 1,0 0-1,0 1 1,0-1 0,0 1-1,-1-1 1,1 1-1,0-1 1,0 1-1,0 0 1,-1-1 0,1 1-1,0-1 1,-1 1-1,1-1 1,0 1-1,-1 0 1,1-1 0,-1 1-1,1 0 1,-1-1-1,1 1 1,0 0-1,-1 0 1,1 0 0,-1-1-1,1 1 1,-1 0-1,1 0 1,-1 0-1,1 0 1,-1 0-1,0 0 1,1 0 0,-1 0-1,1 0 1,-1 0-1,1 0 1,-1 0-1,1 0 1,-1 0 0,1 0-1,-1 1 1,1-1-1,-1 0 1,1 0-1,-1 1 1,1-1 0,0 0-1,-1 1 1,1-1-1,-1 0 1,1 1-1,-1 0 1,-2 2 7,-1 1 0,0 0 0,1 0 0,-5 8 0,1 0-7,0-1 0,2 1 0,-1 0 0,1 0 0,1 1 0,0-1 0,1 1 0,1 0 1,0 0-1,0 0 0,1 0 0,1 0 0,0 0 0,1 0 0,1 0 0,0 0 0,0 0 0,1 0 0,1 0 0,0-1 0,1 0 1,0 0-1,1 0 0,0 0 0,1-1 0,0 0 0,1 0 0,11 11 0,-16-19 1,1 1 0,0-1 0,-1 0-1,1-1 1,0 1 0,1-1 0,-1 0-1,0 0 1,1 0 0,-1 0 0,1-1 0,-1 0-1,1 0 1,0 0 0,5 0 0,-2-1-1,0 0 0,0-1 1,0 0-1,0 0 0,-1-1 1,1 0-1,-1 0 0,12-6 0,0-1 7,-1-2 0,0 0 0,-1 0-1,0-2 1,-1 0 0,16-17 0,-1-1 33,-1-2 0,-2-1 0,39-61 0,-54 68 28,-12 26-65,-1 1 1,0-1-1,0 0 1,1 0-1,-1 0 0,0 0 1,0 0-1,0 0 1,0 0-1,0 0 1,0 0-1,0 0 0,0 0 1,0 0-1,-1 1 1,1-1-1,0 0 1,0 0-1,-1 0 0,1 0 1,-1 0-1,1 0 1,-2-1-1,0 3 0,0-1 0,1 1 0,-1 0 0,0-1 1,0 1-1,1 0 0,-1 0 0,0 0 0,1 1 0,-1-1 0,1 0 0,-1 0 0,-1 3 0,0-1 8,-11 8 12,1 2 1,0 0 0,0 0-1,1 1 1,1 1-1,1 0 1,0 0-1,1 1 1,0 0 0,2 1-1,0-1 1,0 2-1,2-1 1,0 1 0,1 0-1,-2 19 1,6-34-20,0-1 0,-1 0 0,1 1 1,0-1-1,0 0 0,1 1 0,-1-1 1,0 0-1,1 0 0,0 1 0,-1-1 0,1 0 1,0 0-1,0 0 0,0 1 0,0-1 1,1 0-1,-1-1 0,0 1 0,1 0 1,0 0-1,1 1 0,-1-2-4,0 0 0,-1-1 1,1 1-1,-1 0 0,1-1 0,0 0 1,-1 1-1,1-1 0,0 0 0,0 0 0,-1 0 1,1 0-1,0 0 0,-1-1 0,1 1 1,0 0-1,-1-1 0,1 1 0,0-1 0,-1 0 1,1 1-1,-1-1 0,1 0 0,-1 0 1,1 0-1,-1 0 0,0 0 0,1 0 0,-1-1 1,0 1-1,1-2 0,14-15-7,0 0-1,-2-1 1,0 0 0,-1-1-1,18-39 1,-12 15 25,25-88 0,-27 64 10,-3-1-1,-3 0 0,-3-1 1,-4 0-1,-5-93 1,-1 120 12,-12-67 0,12 103-36,0-3 5,-6 20-5,1 9-9,0 1-1,2 0 1,0 0 0,-4 37 0,8-43-3,-5 29-11,3 1 1,2-1 0,1 1-1,3-1 1,1 1-1,2-1 1,2 0-1,17 52 1,-7-50-29,3-1-1,37 61 1,-53-96 35,1 0-1,0-1 1,0 0 0,1 0 0,0 0-1,0-1 1,1 0 0,0 0 0,0-1-1,0 0 1,12 6 0,-15-10-9,0 0-1,0 0 1,-1-1 0,1 1-1,0-1 1,0 0-1,0 0 1,0-1 0,1 0-1,-1 0 1,0 0 0,0 0-1,0-1 1,0 0 0,0 0-1,0 0 1,0-1 0,0 1-1,-1-1 1,1 0 0,0-1-1,-1 1 1,0-1-1,1 0 1,3-3 0,-1-1-68,1 0 1,-1-1-1,-1 0 0,1 0 1,-1 0-1,8-15 1,-1-4-3288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2:34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344 889 4120,'0'0'14298,"-10"-4"-14169,-32-11-13,37 14-55,-1-1-1,0 1 1,0 0-1,0 1 0,0-1 1,0 1-1,1 0 1,-1 1-1,0-1 0,0 1 1,0 0-1,-11 4 1,11-4-15,-1 2 21,-1 0-1,0 1 0,1-1 0,-1 1 0,1 1 0,0-1 0,1 1 1,-11 10-1,-1 2 181,-24 31 0,32-35-130,-1 2 0,2-1 0,-1 2 0,-7 18 0,16-31-93,0 1 0,0-1 0,0 0 0,0 1 0,0-1 0,1 1 0,0-1-1,0 1 1,0-1 0,0 1 0,0-1 0,1 1 0,-1-1 0,1 0 0,0 1 0,0-1 0,1 0 0,-1 1 0,0-1 0,1 0-1,0 0 1,0 0 0,0 0 0,0-1 0,0 1 0,1 0 0,3 2 0,-1 0 1,0-2-1,1 1 1,-1 0-1,1-1 1,-1 0-1,1 0 1,0-1 0,0 0-1,0 0 1,1 0-1,-1-1 1,0 0 0,1 0-1,7 0 1,9-2 24,0-1 0,0-1 0,0-1 0,-1-2 0,1 0 0,28-12 1,126-65 210,-160 73-229,-11 7-8,0 0-1,-1 0 0,1 0 0,1 1 1,9-3-1,-3-2 103,-10 6 117,-7 12-124,3-8-108,0 0 0,0 0 0,0 0 0,1 0 0,-1 0 0,1 1 0,0-1 0,-1 0 0,2 0 0,-1 0 0,0 0 0,1 1 0,-1-1 0,1 0 0,0 0 0,0 0 0,0 0 0,0 0 0,2 3 0,0-3-2,-1 1 1,1-1 0,-1 0 0,1 0 0,0 0 0,0-1-1,0 1 1,1-1 0,-1 1 0,1-1 0,-1 0 0,1-1 0,0 1-1,7 2 1,-8-3 3,0 0-1,0-1 0,0 1 1,1-1-1,-1 1 0,0-1 1,1 0-1,-1 0 1,0 0-1,1-1 0,-1 1 1,0-1-1,0 0 0,0 0 1,1 0-1,-1 0 0,0 0 1,0-1-1,-1 0 0,1 1 1,0-1-1,0 0 1,-1 0-1,4-3 0,-3 2 5,-1 0 0,1 0-1,-1 0 1,1-1 0,-1 1-1,0 0 1,0-1 0,0 0-1,0 1 1,-1-1-1,0 0 1,0 0 0,0 0-1,0 0 1,0 0 0,-1 0-1,0 0 1,0 0 0,0 0-1,0 0 1,-1-4 0,0 2 14,0 0 0,-1 0 0,1 0 0,-1 0 0,0 1 0,-1-1-1,1 1 1,-1-1 0,0 1 0,-1 0 0,1 0 0,-1 1 0,-7-9 0,5 10 3,1 0-1,0 0 1,-1 0 0,1 0-1,-1 1 1,0 0-1,0 0 1,0 1-1,0-1 1,0 1 0,0 1-1,0-1 1,-6 1-1,11 0-30,1 0-1,0 0 1,0 0-1,0 0 1,0 0-1,0 0 1,-1 0-1,1 0 1,0 0 0,0 0-1,0 0 1,0 0-1,0 0 1,-1 0-1,1 0 1,0 0-1,0 0 1,0 0-1,0 0 1,0 0-1,-1 0 1,1 0-1,0 0 1,0 0-1,0 0 1,0 0 0,0 0-1,0 1 1,-1-1-1,1 0 1,0 0-1,0 0 1,0 0-1,0 0 1,0 0-1,0 1 1,0-1-1,0 0 1,0 0-1,0 0 1,0 0-1,0 0 1,0 0 0,0 1-1,0-1 1,0 0-1,0 0 1,0 0-1,0 0 1,0 1-1,0-1 1,0 0-1,0 0 1,0 0-1,0 0 1,0 1-1,8 5 19,-4-5-19,1 0 1,0 0 0,0-1-1,0 0 1,0 0-1,0 0 1,0-1 0,0 1-1,0-1 1,6-2-1,8-1-1,36-3-2,99-26-1,-129 25-4,1 1 1,0 1-1,1 1 0,42-2 1,-66 7 10,0 0 1,0 0-1,-1 0 1,1 1-1,0-1 1,-1 1-1,1-1 1,0 1-1,-1 0 1,1 0-1,-1 0 1,1 0-1,-1 1 1,0-1-1,1 1 1,-1-1-1,0 1 1,0 0-1,0 0 1,0 0-1,0 0 1,-1 0-1,1 0 1,-1 0-1,1 1 1,-1-1-1,0 1 1,0-1-1,0 1 1,0-1-1,0 1 1,0 3 0,0 1 13,0-1 0,-1 0 0,1 1 0,-2-1 0,1 1 0,-1-1 0,0 0 0,0 1 0,-1-1 0,1 0 0,-1 0 0,-5 8 1,2 3 153,14-23 74,19-27 11,-26 31-286,3-4 49,10-13 41,1 1 0,21-18 0,-33 32-45,0 1 0,1-1 0,-1 1 0,1 0 0,0 0 0,-1 0 0,1 1 0,0 0 0,1 0 0,-1 0 0,0 0 0,1 1 0,-1 0 0,1 0 0,9 0 0,-13 2-8,0-1 0,1 1-1,-1 0 1,0-1 0,1 1 0,-1 0 0,0 1 0,0-1 0,0 0 0,0 1-1,0-1 1,3 3 0,23 27 58,0-2-29,8 3-11,-27-23-15,2 1-1,-1-2 0,1 1 0,20 10 0,-28-17-3,0 0-1,1-1 1,-1 0-1,1 0 1,0 0-1,-1 0 0,1 0 1,0-1-1,-1 0 1,1 1-1,0-1 1,-1-1-1,1 1 1,0-1-1,0 1 0,-1-1 1,1 0-1,-1 0 1,1 0-1,-1-1 1,1 0-1,2-1 1,3-3 15,0 0 1,0-1-1,-1 0 1,0 0-1,0-1 1,-1 0-1,0 0 1,0-1-1,-1 0 1,0 0-1,5-11 1,4-13 92,-2 0 0,10-36 0,-4 12 109,-18 54-200,0-1 9,0 0 0,1 0-1,-1 0 1,1 1-1,-1-1 1,1 1 0,0-1-1,1 1 1,-1 0 0,4-4-1,-5 7-22,0 1-1,-1-1 1,1 1-1,0 0 1,0-1-1,0 1 1,-1 0-1,1 0 1,0-1-1,-1 1 1,1 0-1,-1 0 1,1 0-1,-1 0 1,1 0 0,-1 1-1,2 0 6,5 13 4,0-1 0,-1 1 0,0 1 0,-2-1 0,5 24 0,-3-2-4,2 45-1,-7-73-9,-1 0-1,0 0 1,-1 0 0,0 0-1,0 0 1,-1 0 0,0-1-1,0 1 1,-5 9 0,7-17-3,-1 0 0,1-1 0,-1 1 1,1-1-1,-1 1 0,1-1 0,-1 0 1,1 1-1,-1-1 0,0 1 0,1-1 1,-1 0-1,1 0 0,-1 1 0,0-1 0,1 0 1,-1 0-1,0 0 0,1 0 0,-1 1 1,0-1-1,1 0 0,-1 0 0,0 0 0,0-1 1,1 1-1,-1 0 0,0 0 0,1 0 1,-1 0-1,1-1 0,-1 1 0,0 0 1,1-1-1,-2 1 0,-22-15 27,22 13-22,-5-4 15,-1 0-1,2 0 1,-11-13 0,13 13 1,-1 1-1,0-1 1,0 1-1,0 0 1,-1 0 0,0 1-1,-6-4 1,6 3-12,13 9-5,-1 2-12,1-1 1,0 0-1,0-1 0,0 1 0,0-1 1,1-1-1,0 0 0,15 5 0,5-1-28,33 5-1,-50-11 25,1-1 1,-1 0 0,0 0-1,1-1 1,-1 0 0,0-1-1,0-1 1,0 1 0,0-2-1,0 0 1,0 0-1,-1-1 1,0 0 0,0 0-1,0-1 1,-1-1 0,11-8-1,-2-2 10,0 0 0,0 0-1,-2-2 1,0 0 0,-2-1-1,24-42 1,-21 29 23,-1-1 0,-2 0 0,-2-1 0,-1-1 0,9-51 0,-13 38 25,-2-1 0,-1 0 1,-6-77-1,-1 61-12,4 43-11,-2 0 0,0 0-1,-2 0 1,-1 0 0,-6-23 0,4 36 15,2 0-87,4 9 30,-2 8-148,-4 8 145,2 0 0,0 1 0,0-1 0,-1 25 0,0-4 5,3-22 14,-35 287-101,35-259 87,2 0 0,1 0 0,2 0 1,2 0-1,13 47 0,-15-76 16,1 1-1,0-2 1,1 1 0,0 0-1,11 17 1,-14-27-1,0 0 1,0 0-1,1 0 1,-1 0 0,1-1-1,0 1 1,-1-1-1,1 1 1,0-1-1,0 0 1,1 0-1,-1 0 1,0-1-1,1 1 1,-1-1 0,1 0-1,-1 0 1,1 0-1,-1 0 1,1-1-1,0 1 1,-1-1-1,1 0 1,6-1-1,6-1 30,1-1 0,-2-1 0,1-1 0,0 0 0,-1-1 0,18-10-1,85-55 116,-88 51-119,11-8-14,-24 15-8,33-18-1,-41 27-3,-8 4 0,0 0 0,0-1 0,0 1 0,0 0 0,0-1 0,0 1 0,0-1 0,0 1 0,0-1 0,0 0 0,-1 1 0,1-1 0,0 0 0,0 1 0,-1-1 0,1 0 0,0 0 0,0-1 0,-1 1 3,0 1-1,0 0 0,-1 0 1,1 0-1,0-1 1,-1 1-1,1 0 0,0 0 1,-1 0-1,1 0 1,0 0-1,-1 0 0,1 0 1,0 0-1,-1-1 1,1 1-1,0 0 1,-1 0-1,1 1 0,-1-1 1,1 0-1,0 0 1,-1 0-1,1 0 0,0 0 1,-1 0-1,1 0 1,0 1-1,-1-1 0,1 0 1,0 0-1,-1 1 1,-13 4 10,2 1-6,0 1-1,0 0 1,0 1-1,1 1 1,-18 16-1,24-19-5,-1 0 0,1 1 0,1-1 0,-1 1 0,1 0 0,0 0 0,0 0 0,1 1 0,0-1 0,1 1 0,-3 11 0,3-11 2,1 1 0,0-1 0,1 1-1,0-1 1,0 1 0,1-1 0,0 1 0,0-1 0,5 14-1,-5-20 2,0 1-1,0-1 1,0 1-1,0-1 1,0 1-1,1-1 1,-1 0-1,1 0 1,0 0-1,0 0 1,0 0-1,0 0 1,0 0-1,0 0 1,0-1-1,0 1 1,1-1-1,-1 0 1,0 0-1,1 0 0,0 0 1,-1 0-1,1 0 1,-1-1-1,1 1 1,0-1-1,-1 1 1,1-1-1,0 0 1,0 0-1,-1-1 1,1 1-1,4-1 1,-2-1 2,0 0 0,1 1 1,-1-2-1,0 1 0,0-1 1,0 1-1,0-1 0,-1-1 0,1 1 1,-1-1-1,0 0 0,0 1 1,0-2-1,-1 1 0,1 0 0,-1-1 1,5-8-1,3-8 32,0-2 0,13-38 0,-17 42-5,2-13 19,-7 25-17,0-1-1,0 1 0,1 0 0,7-14 1,-8 16 2,-5 7 27,-5 12 23,3 7-86,2 1 0,0-1 1,2 1-1,1 31 0,0-47 3,1 0 0,0 0 0,0-1-1,1 1 1,2 7 0,-3-12-4,-1 0 1,0 0-1,1 0 1,-1 0-1,1 0 0,0 0 1,-1 0-1,1 0 1,0 0-1,0-1 1,-1 1-1,1 0 1,0 0-1,0-1 1,0 1-1,0 0 0,0-1 1,0 1-1,0-1 1,0 1-1,0-1 1,0 0-1,0 0 1,1 1-1,-1-1 1,0 0-1,0 0 0,0 0 1,0 0-1,0 0 1,0 0-1,1 0 1,-1-1-1,0 1 1,1-1-1,9-3 8,0-1-1,0 0 1,0-1-1,-1-1 1,0 0 0,-1 0-1,1 0 1,-1-1-1,-1-1 1,1 0 0,-1 0-1,6-10 1,-11 15-2,0 0 0,1 0-1,-1 1 1,1-1 0,0 1 0,0 0 0,7-5 0,-10 8-4,0-1 0,0 1 0,0-1 0,-1 1 0,1-1 0,0 1 0,0 0 0,0-1 0,0 1 0,0 0 0,0 0 1,0 0-1,0 0 0,0 0 0,0 0 0,0 0 0,0 0 0,0 0 0,0 0 0,0 0 0,0 1 0,0-1 0,0 0 0,0 1 0,0-1 0,0 1 0,0-1 0,0 1 0,0-1 0,-1 1 0,1 0 0,0-1 1,0 1-1,-1 0 0,1 0 0,0-1 0,-1 1 0,1 0 0,-1 0 0,1 0 0,-1 0 0,0 0 0,1 1 0,4 14 20,-1 0-1,-1 0 1,0 0 0,-1 0-1,0 21 1,4 23 75,-6-59-96,0-1 1,0 0-1,0 1 0,0-1 1,0 0-1,0 1 1,0-1-1,0 1 1,0-1-1,0 0 0,1 1 1,-1-1-1,0 0 1,0 1-1,1-1 1,-1 0-1,0 0 0,0 1 1,1-1-1,-1 0 1,0 0-1,1 1 1,-1-1-1,0 0 0,1 0 1,-1 0-1,0 1 1,1-1-1,-1 0 1,0 0-1,1 0 0,-1 0 1,1 0-1,-1 0 1,0 0-1,1 0 1,-1 0-1,0 0 0,1 0 1,-1 0-1,1 0 1,-1 0-1,0 0 1,1-1-1,-1 1 0,0 0 1,1 0-1,-1 0 1,0 0-1,1-1 1,-1 1-1,0 0 0,1 0 1,-1-1-1,0 1 1,0 0-1,1-1 1,19-19 4,40-67-41,-47 64 38,2 1-1,1 0 0,0 1 0,26-25 0,-41 45-1,0 0 0,0 0 0,0 0 0,1 0 1,-1 0-1,0 0 0,0 1 0,1-1 0,-1 1 0,0-1 0,1 1 0,-1-1 0,1 1 1,-1 0-1,0-1 0,1 1 0,-1 0 0,1 0 0,-1 0 0,1 0 0,-1 0 0,1 1 1,-1-1-1,0 0 0,1 1 0,-1-1 0,1 1 0,-1-1 0,0 1 0,0 0 0,1-1 1,-1 1-1,0 0 0,0 0 0,0 0 0,0 0 0,0 0 0,0 0 0,0 0 0,0 0 1,1 2-1,2 3 2,0 0 0,-1 0 0,1 0 0,-2 1 0,1-1 0,0 1 0,1 9 0,-2-7-3,0 0 0,0-1 1,0 1-1,1-1 0,0 1 1,1-1-1,0 0 0,0 0 1,1-1-1,0 0 0,7 9 1,-9-13 3,-1-1 1,1 1-1,0-1 1,0 1-1,0-1 0,1 0 1,-1 0-1,0 0 1,1 0-1,-1-1 1,1 0-1,0 1 1,-1-1-1,1 0 1,0-1-1,0 1 1,0-1-1,-1 0 0,1 0 1,0 0-1,0 0 1,0-1-1,4 0 1,-2-1 0,0 0 0,1 0 0,-1-1 1,-1 1-1,1-2 0,0 1 0,-1 0 0,0-1 1,1 0-1,-1 0 0,-1-1 0,1 1 0,5-8 1,12-18 24,-1-1 0,-1-1 0,-2 0 0,-1-2 0,-2 0 0,21-69 0,-20 41 48,-3-2 0,-3 1 0,3-78 0,-10 103-24,-1 24-28,-1 0 1,0 0 0,-1-1-1,-1 1 1,-2-17 0,3 30-21,0 0 0,-1 0 0,1 0 0,0 0 0,0 0 0,-1 0 0,1 0 0,0 0 0,-1 0 0,1 0 0,-1 0 0,0 0 0,1 0 0,-1 0 0,0 1 0,-1-2 0,2 2-5,0 0 0,-1 0 0,1 0 1,-1 0-1,1 0 0,0 0 0,-1 0 0,1 0 0,0 0 1,-1 0-1,1 0 0,-1 0 0,1 1 0,0-1 1,-1 0-1,1 0 0,0 0 0,-1 1 0,1-1 0,0 0 1,0 0-1,-1 1 0,1-1 0,0 0 0,0 1 1,-1-1-1,1 0 0,0 1 0,-3 5 3,0-1-1,0 1 1,1 0 0,-2 7-1,-11 38-42,4 1-1,1 0 0,2 0 0,3 1 0,3 88 0,4-111 36,0 1-1,3-1 0,0 1 0,2-1 1,1-1-1,1 1 0,2-2 0,1 1 1,1-2-1,1 1 0,24 31 0,-35-55 21,0 0-1,1 0 0,0-1 0,0 0 0,0 1 0,0-1 1,1-1-1,-1 1 0,1-1 0,0 0 0,-1 0 1,1 0-1,0 0 0,0-1 0,0 0 0,1 0 1,-1 0-1,6-1 0,-2 1 7,-1-1 1,0-1-1,1 0 1,-1 0-1,0 0 1,0-1-1,0 0 1,0-1-1,0 0 1,11-5-1,-15 5-2,0 0 0,0 0 0,0 0 0,0 0 0,-1 0 0,0-1 0,1 0 0,2-3 0,-5 5-27,0 0 0,0 0 0,1 0 0,-1 0 0,0 0 0,-1 0 0,1 0 0,0 0 0,0 0 1,-1 0-1,0 0 0,1-1 0,-1 1 0,0 0 0,0 0 0,0 0 0,0-1 0,-1-3 0,0 2-156,-1-1-1,0 1 0,0 0 0,0 0 1,-1 0-1,1 0 0,-5-6 0,-7-1-4419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41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1036 6016,'0'0'6596,"7"-13"-6142,14-29-119,56-116 752,2-18-5,65-170 1373,-134 316-2104,-2-1 0,8-47 0,-14 60-98,0 0-1,-1 0 0,-2 0 1,1-1-1,-7-33 1,7 51-236,0 1 0,0-1 0,0 0 0,-1 0 0,1 1 0,0-1 0,0 0 0,0 0 0,0 1 0,-1-1 0,1 0 0,0 1 1,-1-1-1,1 0 0,-1 1 0,1-1 0,-1 0 0,1 1 0,-1-1 0,1 1 0,-1-1 0,1 1 0,-1-1 0,0 1 0,1 0 0,-1-1 0,0 1 0,1 0 1,-1-1-1,0 1 0,1 0 0,-1 0 0,0 0 0,0-1 0,1 1 0,-1 0 0,0 0 0,0 0 0,1 0 0,-2 1 0,0 0 1,0 0-1,0 0 0,0 0 0,0 0 1,1 0-1,-1 0 0,1 1 0,-1-1 1,1 1-1,-1-1 0,1 1 1,0-1-1,0 1 0,0 0 0,-1 2 1,-16 34 46,1 1 0,3 0 0,1 1 0,2 1 0,2 0 0,-8 72 0,15-79-17,1 0 1,2 1 0,2-1 0,0 0 0,3 0 0,17 64-1,-19-86-23,0-1-1,0 0 0,1 0 0,0 0 1,1-1-1,14 19 0,-18-26-6,1 1-1,-1-1 1,1 0-1,0-1 1,0 1-1,0 0 1,1-1-1,-1 0 1,0 0-1,1 0 1,0 0-1,-1 0 1,1-1 0,0 1-1,0-1 1,0 0-1,0-1 1,0 1-1,0-1 1,0 1-1,0-1 1,0 0-1,0-1 1,7 0-1,-2-2 14,0 1-1,-1-2 0,0 1 0,1-1 1,-1 0-1,0-1 0,-1 0 0,1 0 1,-1-1-1,0 0 0,10-12 1,4-6 79,-2 0 1,17-30-1,-30 46-54,-1-1 0,0 0 0,-1 0 0,0 0 0,-1 0 0,0-1 0,4-19 0,-7 29-45,0-1 1,1 1-1,-1-1 0,0 0 0,0 1 0,0-1 0,0 0 0,0 1 0,0-1 1,0 0-1,0 1 0,0-1 0,-1 1 0,1-1 0,0 0 0,0 1 0,0-1 1,-1 1-1,1-1 0,-1 0 0,1 1-1,-1-1 1,1 1-1,0 0 1,-1 0-1,1 0 1,-1 0-1,1 0 0,0 0 1,-1 0-1,1 0 1,-1 0-1,1 0 1,0 0-1,-1 0 1,1 0-1,-1 0 0,1 0 1,0 0-1,-1 0 1,1 1-1,0-1 1,-1 0-1,0 1 0,-1 0 9,0 1 0,-1-1 0,1 1 0,0 0 0,0 0 0,1 0 0,-1 0 0,0 0 0,-2 4 0,-4 8-5,1 1 0,0 0-1,1 1 1,1 0 0,0 0 0,1 0 0,-2 23 0,5-30-9,0 0 1,1-1-1,1 1 1,-1 0 0,2 0-1,-1-1 1,1 1 0,0-1-1,1 0 1,0 1-1,0-1 1,1 0 0,0-1-1,0 1 1,1-1 0,6 8-1,-10-13 0,1 0-1,-1-1 0,1 1 1,-1-1-1,1 1 1,0-1-1,0 0 0,0 0 1,0 0-1,0 0 1,0 0-1,0 0 0,0 0 1,0-1-1,0 1 1,0-1-1,0 0 0,1 1 1,-1-1-1,0 0 1,0 0-1,0-1 0,0 1 1,1 0-1,-1-1 1,0 1-1,0-1 0,0 1 1,0-1-1,0 0 1,0 0-1,0 0 1,3-3-1,1 0 13,0 0-1,0-1 1,0 0 0,0 0 0,-1-1-1,0 1 1,0-1 0,6-10 0,-8 10-1,0 0 1,0 0 0,0-1 0,-1 1 0,0-1 0,-1 0 0,0 1 0,0-1 0,0 0-1,-1 0 1,1 0 0,-2 0 0,1 0 0,-1 0 0,0 1 0,-1-1 0,1 0 0,-1 1 0,-1-1-1,1 1 1,-1-1 0,0 1 0,0 0 0,-8-10 0,3 7 7,1 1 19,1 1 1,-1-1-1,-1 1 1,1 1-1,-1-1 1,0 1-1,-10-5 1,6 2 184,21 14-105,-6-3-118,0-1 0,0 1 0,0-1 0,0 0 0,0 0 1,1 0-1,-1 0 0,0-1 0,0 1 0,6-1 0,4 2 0,59 6 32,-41-5 11,0 1 0,34 9 1,-41-8 21,0-1 0,0-1 0,1 0 0,-1-2 0,36-3 0,-58 1-98,18-2 419,-18-3-104,-9-3-275,-1 0-171,-1 1 0,0 1 0,0 0 0,0 0 0,-14-7 1,-10 3-3778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2:34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 12552,'0'0'4258,"15"-3"-3789,18-4-114,-1 1-1,1 2 0,65 0 1,-82 5-235,46 2 735,119 23 0,7 18 1123,-172-41-1373,-1-1 1,1 0 0,25-1-1,-38-2-197,-8-1-292,-5-2-3428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2:35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10656,'0'0'4377,"12"-5"-3820,22-6-163,1 1 0,0 2-1,64-7 1,420 8 2288,-237 35-1425,-71-5-244,7-18 638,-173-5-1252,-27-1-313,-12-2-3082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1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3616,'0'0'7705,"-15"7"-7440,-97 50 247,67-34-247,26-14-120,1 1 0,0 1 0,1 0 0,-25 21 0,21-12-17,0 2 0,1 0 0,1 2 0,2 0 0,0 0 0,1 2 0,2 0 0,0 1 0,2 0 0,-16 55 0,25-72-91,-27 112 523,26-102-384,1 0 1,1 0-1,1 0 1,2 25 0,-1-40-125,1 0 0,-1 0 1,1 0-1,1 0 1,-1 0-1,1 0 1,0-1-1,0 1 0,0-1 1,1 1-1,-1-1 1,7 8-1,-6-10-19,-1 1 1,1-1-1,0 0 0,0 0 0,0 0 0,0 0 0,0 0 1,0 0-1,0-1 0,1 0 0,-1 0 0,1 0 0,-1 0 1,1 0-1,-1 0 0,1-1 0,-1 0 0,7 0 0,-2-1 5,0 0-1,0 0 1,0-1-1,0 0 0,0 0 1,0-1-1,-1 0 0,1-1 1,-1 1-1,0-1 0,0-1 1,0 1-1,0-1 0,-1-1 1,10-9-1,3-7 51,-1-1-1,-1 0 0,16-29 1,-23 35-41,14-26 106,-1 0 1,-2-2-1,-3 0 0,-1-2 1,-3 0-1,11-55 0,-19 76-22,-2 0-1,0-1 1,-2 1-1,-1-46 0,-1 69-107,0 0 0,-1-1-1,1 1 1,-1 0 0,1 0-1,-1 0 1,-1-1 0,1 1-1,0 0 1,-1 0 0,-2-4-1,3 6 28,1 1-44,0 0 0,-1 0 0,1 0 0,-1 0 1,1-1-1,0 1 0,-1 0 0,1 0 0,-1 0 1,1 0-1,-1 0 0,1 0 0,-1 0 0,1 0 0,0 0 1,-1 1-1,1-1 0,-1 0 0,1 0 0,0 0 1,-1 1-1,-5 9-3,1 1 1,0 0-1,1 1 1,1-1-1,0 1 1,0-1-1,1 1 0,0 0 1,1 0-1,1 12 1,1 18 12,10 60 0,-9-89-16,7 48 0,4 1 0,2-2 0,31 80 0,-42-131 8,0-1 0,0 1 0,0-1 0,1 1 0,0-1 0,12 14 0,-14-19-4,0-1-1,-1 1 1,1-1 0,0 0 0,0 0-1,0 0 1,0-1 0,0 1-1,1 0 1,-1-1 0,0 0 0,1 0-1,-1 0 1,1 0 0,-1-1-1,1 1 1,0-1 0,-1 0 0,1 0-1,-1 0 1,6-2 0,-3 1 14,0-1 0,1 0 0,-1 0 0,0-1 0,-1 0 0,1 0 0,0 0 0,-1-1 0,0 0 0,1 0 0,-1 0 0,-1-1 0,1 1 0,-1-1 0,0 0 0,0 0 0,0-1 0,3-6 0,6-13 45,-1 1 0,16-53 1,-19 52-31,61-157 487,-70 181-511,1 1 0,-1-1 1,0 0-1,1 0 0,-1 1 0,0-1 1,1 0-1,-1 1 0,1-1 0,-1 0 1,1 1-1,0-1 0,-1 0 0,1 1 1,-1-1-1,1 1 0,0 0 0,0-1 1,-1 1-1,1-1 0,0 1 0,0 0 1,-1 0-1,1-1 0,0 1 0,1 0 1,0 0-2,0 0 1,0 0-1,0 1 1,0-1 0,0 1-1,0-1 1,-1 1 0,1 0-1,0 0 1,0-1 0,1 3-1,3 1-2,-1-1 0,0 1 0,0 1 0,0-1 0,-1 1 0,6 7 0,3 11 10,-1 0 1,-1 1 0,-1 0-1,11 43 1,-10-31-7,-8-27-6,-1-1-1,0 1 1,0-1 0,-1 1 0,0 0-1,-1-1 1,1 1 0,-2 0 0,1 0-1,-1 0 1,-1-1 0,0 1 0,0-1-1,0 1 1,-1-1 0,-1 0 0,1 0-1,-1 0 1,0 0 0,-1-1 0,0 0-1,0 0 1,-1 0 0,0 0 0,0-1-1,0 0 1,-1 0 0,0-1 0,0 0-1,0 0 1,-15 7 0,0-2 7,15-6-8,1-1 0,-1-1 0,0 1 0,0-1 0,-9 2 0,6-2 6,3-1 25,0 1 0,0-1 0,1 0 0,-1-1 0,0 1 1,0-1-1,0-1 0,0 1 0,0-1 0,-8-2 0,15 3-33,0 0 0,0 0 0,-1 0 0,1 0 0,0 0 0,0-1 0,0 1 0,-1 0 0,1 0 0,0 0 0,0 0 0,0 0 0,-1 0 0,1 0 0,0-1 0,0 1 0,0 0 0,0 0 0,0 0 0,-1-1 0,1 1 0,0 0 0,0 0 0,0 0 0,0-1 0,0 1 0,0 0 0,0 0 0,0 0 0,0-1 0,0 1 0,0 0 0,0 0 0,0 0 0,0-1 0,0 1 0,0 0 0,0 0 0,0-1 0,0 1 0,0 0 0,0 0 0,0 0 0,0-1 0,0 1 0,1 0 0,11-8 1,19-1-47,71 0-23,-81 9 67,0-2-1,0 0 1,-1 0 0,1-2 0,-1-1-1,25-8 1,-31 7 31,0 0 1,-1 0-1,0-2 0,0 1 1,0-2-1,-1 1 0,0-2 1,-1 0-1,0 0 0,-1-1 1,19-24-1,1-12 191,42-91-1,-67 126-194,21-40 105,-24 48-113,1 0 0,-1 1 0,1-1 0,0 1 0,0 0 0,1 0 0,-1 0 0,0 0 0,1 0 0,6-2 0,-10 4-16,1 1 1,0 0 0,0-1-1,-1 1 1,1 0-1,0 0 1,0 0-1,0 0 1,0 0-1,-1 0 1,1 0-1,0 0 1,0 0-1,0 0 1,0 0-1,-1 1 1,1-1-1,0 0 1,0 0-1,-1 1 1,1-1-1,0 1 1,0 0 0,17 17 24,-13-10-23,0 0-1,-1 1 1,5 11 0,-1 5-11,-2 0 0,0 1 0,-2 0 0,0 0 0,-2 0 0,-1 1 0,-1-1 0,-1 0 0,-5 28 0,5-48 12,-1 0 0,1 0 0,-1 0 0,0-1 0,0 1-1,-1 0 1,1-1 0,-1 0 0,0 1 0,-1-1 0,1 0 0,-1-1-1,0 1 1,-7 5 0,8-7 1,-1 0 1,0 0-1,-1-1 0,1 1 1,0-1-1,-1 0 0,1 0 0,-1-1 1,0 1-1,1-1 0,-1 0 0,0 0 1,0-1-1,0 1 0,0-1 0,0 0 1,1-1-1,-7 0 0,-18-4 170,-51-16-1,79 21-171,1-1 1,-1 1 0,0-1-1,0 1 1,1-1-1,-1 1 1,1-1-1,-1 1 1,1-1-1,-1 0 1,1 1 0,-1-1-1,1 0 1,-1 1-1,1-1 1,0 0-1,-1-1 1,1 2-5,0 0 1,0-1-1,0 1 1,0 0-1,0-1 1,0 1-1,0 0 1,0 0-1,0-1 1,0 1-1,0 0 1,0 0-1,0-1 1,0 1-1,0 0 1,0 0-1,1-1 1,-1 1-1,0 0 1,0 0-1,0 0 1,0-1-1,1 1 1,-1 0-1,0 0 1,0 0-1,1-1 1,-1 1-1,0 0 1,0 0-1,1 0 0,-1 0 1,0 0-1,0 0 1,1 0-1,-1 0 1,0 0-1,0 0 1,1 0-1,-1 0 1,0 0-1,1 0 1,-1 0-1,0 0 1,0 0-1,1 0 1,-1 0-1,0 0 1,0 0-1,1 0 1,-1 0-1,0 0 1,0 1-1,1-1 1,-1 0-1,0 0 1,0 0-1,1 1 1,21 5-1,1-1 1,1-1 0,-1-1 0,0-1 0,1-2 0,-1 0-1,43-6 1,-54 4-1,-2-2 0,1 1 0,0-1 0,-1-1 0,1 0 0,-1-1 0,17-12 0,-6 2 0,0-1 0,20-23 0,2-5 24,-3-2-1,-2-1 0,36-59 1,-69 98 5,-3 4-12,0 1 0,1 0 0,0-1 0,0 1 0,0 0 0,0 1 0,6-5 0,-5 8 65,-4 7-50,-5 13-21,5-18-4,-14 50-12,3 0 1,-8 87 0,19-129-12,0 0 0,0 0 1,1-1-1,0 1 1,1-1-1,0 1 0,1-1 1,0 1-1,5 11 1,-7-20 15,0 1 1,-1-1 0,1 1 0,0-1-1,0 0 1,1 1 0,-1-1 0,0 0 0,0 0-1,1 0 1,-1 0 0,0 0 0,1 0 0,-1 0-1,1 0 1,-1 0 0,1-1 0,0 1-1,-1-1 1,3 1 0,-1-1 2,0 0-1,-1 0 1,1 0-1,0 0 1,0-1-1,-1 1 1,1-1-1,0 0 1,-1 1-1,1-1 1,3-3-1,4-1 12,-1-1 0,-1 0 0,1-1-1,-1 0 1,10-11 0,-6 3 6,0-1-1,-1-1 1,0 0 0,-2-1 0,12-29-1,21-36 56,-24 43 35,-21 52-110,1 0 1,0 1 0,0-1 0,1 0 0,1 1 0,1 17 0,-1-9-14,-1-1 5,2 0 0,0 0 0,1 0 1,1 0-1,1 0 0,1 0 0,12 33 0,-16-51 9,0 0-1,0 0 0,0 0 0,0 0 1,1 0-1,-1 0 0,0 0 1,1 0-1,-1-1 0,1 1 0,0-1 1,-1 1-1,1-1 0,0 1 0,0-1 1,0 0-1,0 0 0,0 0 1,0 0-1,0 0 0,1-1 0,-1 1 1,0-1-1,0 1 0,1-1 1,-1 0-1,0 0 0,1 0 0,-1 0 1,0 0-1,0 0 0,1-1 1,-1 1-1,0-1 0,0 1 0,0-1 1,1 0-1,-1 0 0,3-2 1,6-3 2,0-1 1,0 0 0,0-1 0,-1 0 0,15-15 0,-8 4 43,23-33 1,-31 39-30,1 0 0,0 0 0,0 1 1,2 0-1,-1 1 0,27-19 1,-36 29-17,0 0 1,0 0-1,1 0 1,-1 0-1,0 0 1,1 1-1,-1-1 1,1 1-1,-1 0 1,1 0-1,-1-1 1,1 2-1,-1-1 1,1 0-1,-1 0 1,1 1-1,-1 0 1,1-1-1,-1 1 1,0 0-1,1 0 1,-1 0-1,0 0 1,0 1-1,0-1 1,0 1-1,0-1 1,0 1-1,0 0 1,2 3-1,4 3 15,-1 0 1,0 1-1,-1 0 0,0 0 1,7 15-1,-6-7 20,-6-14-29,-1 1-1,2-1 0,-1 0 0,0 0 0,1 0 1,-1 0-1,1 0 0,0 0 0,3 4 0,-2-8 2,0 1 1,-1-1-1,1 0 0,0 1 0,-1-1 0,1-1 1,-1 1-1,1 0 0,-1-1 0,3-1 1,73-75 145,-34 31-44,-43 46-106,0 0 1,0 0-1,0 0 0,0 0 1,0 0-1,0 1 0,0-1 0,0 0 1,0 0-1,0 1 0,1-1 0,-1 1 1,0-1-1,1 1 0,-1 0 0,0-1 1,0 1-1,1 0 0,-1 0 1,1 0-1,-1 0 0,0 0 0,1 0 1,1 1-1,-2-1-4,0 1 0,0 0 0,0 0 0,0-1 0,0 1 1,0 0-1,0 0 0,0 0 0,0 0 0,0 0 0,0 0 0,-1 1 0,1-1 1,0 0-1,-1 0 0,1 1 0,-1-1 0,0 0 0,1 0 0,-1 1 0,0-1 1,0 0-1,1 3 0,-1 12-12,0 0 0,-1-1 0,-4 27 0,-1 24-17,6-66 28,0 1 0,0-1 0,0 1 0,0-1 0,0 0 0,0 1 1,-1-1-1,2 1 0,-1-1 0,0 1 0,0-1 0,0 0 0,0 1 0,0-1 0,0 1 0,0-1 0,0 0 1,1 1-1,-1-1 0,0 1 0,0-1 0,1 0 0,-1 1 0,0-1 0,0 0 0,1 1 0,-1-1 1,0 0-1,1 0 0,-1 1 0,0-1 0,1 0 0,0 0 0,12-7 19,16-28 20,-26 31-37,46-69 71,4-5 14,-52 76-83,0 0 0,1 1 1,-1-1-1,1 0 1,-1 1-1,1-1 1,0 1-1,-1 0 0,1 0 1,0-1-1,0 1 1,0 0-1,0 1 1,0-1-1,0 0 0,3 0 1,-4 1-5,0 0-1,1 0 1,-1 1-1,0-1 1,0 0 0,1 1-1,-1-1 1,0 1-1,0-1 1,0 1 0,0 0-1,0-1 1,0 1-1,0 0 1,0 0 0,0 0-1,0 0 1,0 0-1,0 0 1,-1 0 0,1 0-1,0 0 1,-1 0 0,1 0-1,-1 0 1,1 1-1,-1-1 1,1 1 0,14 45 31,-10-32-32,0 0 0,10 20 1,-13-30 4,1 0 0,1 0 0,-1 0 0,1-1 0,-1 0 0,1 1 0,0-1 0,1-1 0,-1 1 0,8 4 0,-4-4 4,0 0 1,0-1-1,0 0 0,1-1 1,-1 0-1,0 0 1,1 0-1,0-1 0,-1-1 1,1 0-1,-1 0 1,1 0-1,0-1 0,-1 0 1,1-1-1,-1 0 1,1 0-1,-1-1 0,0 0 1,14-8-1,-11 6 11,-1-1 0,0 0 0,0 0-1,0-1 1,-1 0 0,0-1 0,-1 0 0,0 0-1,0-1 1,-1 0 0,0-1 0,0 1 0,-1-1 0,0-1-1,4-10 1,6-34 55,-15 51-65,0 0 1,0-1-1,-1 1 0,0 0 0,0 0 0,0-1 0,0 1 0,-1 0 1,1 0-1,-3-9 0,2 12-7,1 1 0,0-1 0,-1 0 0,1 1 0,0-1 0,-1 0 0,1 1 0,-1-1 0,1 0 0,-1 1 0,1-1 1,-1 1-1,0-1 0,1 1 0,-1-1 0,0 1 0,1 0 0,-1-1 0,0 1 0,1 0 0,-1-1 0,0 1 0,0 0 0,0 0 0,0 0 0,-1 0 1,0 0-1,0 0 0,1 0 0,-1 1 1,0-1-1,0 0 0,0 1 0,1 0 1,-1-1-1,-2 3 0,-2 0 3,-1 1 0,2 1 1,-1-1-1,-6 7 0,5-4-3,1 0-1,0 0 1,0 1 0,0-1 0,1 1 0,1 1-1,-1-1 1,1 0 0,1 1 0,-5 15-1,7-20 0,0 0-1,1 0 1,-1 0-1,1 0 1,0 0-1,0 0 1,1 0-1,-1 0 1,1 0-1,0 0 1,0 0-1,0 0 1,0 0-1,1-1 1,-1 1-1,1 0 1,0-1-1,0 1 1,1-1-1,-1 0 1,0 0-1,1 0 1,0 0-1,0 0 1,0-1-1,0 1 1,5 2-1,1 0 19,0 0 0,1 0 0,-1-1 0,1-1 0,0 0 0,0 0 0,0-1 0,0 0 1,0 0-1,1-2 0,-1 1 0,0-1 0,1 0 0,16-4 0,-8 1 44,0-1-1,0-1 1,-1-1 0,1 0 0,-1-2 0,32-18-1,-30 14 1,-1-1 0,31-26 0,-22 8-3659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1030 4512,'0'0'9945,"13"-5"-9576,-9 3-341,4 0 52,0-2-1,0 1 1,0-1-1,-1 0 1,1-1 0,-1 0-1,0 0 1,-1 0-1,1-1 1,-1 0-1,10-13 1,10-20 382,-3-2 0,22-51 0,-27 46 402,22-86-1,-40 131-811,0 0 1,0-1-1,0 1 1,1 0-1,-1-1 0,1 1 1,-1 0-1,1-1 0,-1 1 1,1 0-1,0 0 1,0 0-1,-1 0 0,1 0 1,0 0-1,0 0 1,0 0-1,0 0 0,0 0 1,0 0-1,1 0 0,-1 1 1,0-1-1,3-1 1,-3 3-21,0-1 1,1 0 0,-1 1 0,1-1 0,-1 1 0,0-1 0,1 1 0,-1 0 0,0-1 0,0 1 0,1 0 0,-1 0 0,0 0 0,0 0 0,0 0 0,0 0 0,0 0 0,0 0 0,0 1 0,-1-1 0,1 0 0,0 0-1,-1 1 1,1 1 0,14 29 139,-2 2 0,14 56 0,-14-43-60,16 71 114,-26-104-188,-1 0 0,-1 0 0,-1 0 0,0 0-1,0 0 1,-5 21 0,4-31-23,0 0 1,0 0-1,0 0 0,-1 0 1,0 0-1,1 0 0,-1-1 1,-1 1-1,1-1 0,0 1 1,-1-1-1,0 0 0,0 0 1,0 0-1,0 0 0,0-1 1,-1 1-1,1-1 1,-1 0-1,1 0 0,-1 0 1,0-1-1,0 1 0,0-1 1,0 0-1,0 0 0,0 0 1,0 0-1,-7-1 0,-4 1 19,0-1 0,0-1 0,1-1-1,-1 0 1,1-1 0,0 0 0,-15-6 0,-7-9 72,35 18-97,-1-1 0,1 0 0,-1 0 0,1 0 0,-1-1 0,1 1 0,0 0 0,0 0 0,-1-1-1,1 1 1,0-1 0,0 1 0,0-1 0,0 1 0,1-1 0,-1 0 0,0 0 0,0-1 0,52 9-23,-24-4-2,0-1-1,0-1 1,0-1-1,0-1 1,27-6-1,-36 4 19,-1 0-1,1-2 0,-1 0 0,0-1 0,-1 0 1,0-2-1,0 0 0,23-17 0,-6-2 22,-2-2 0,0 0-1,-2-2 1,-2-2-1,39-60 1,96-198 174,-141 250-163,-10 16-12,0-1 1,-2-1-1,0 0 0,-2 0 1,-2-1-1,0 0 0,0-32 1,-4 53-10,-1 1 1,-1-1 0,1 1 0,-1 0 0,0 0 0,-1-1 0,0 1 0,0 0 0,0 0-1,-1 0 1,0 1 0,-1-1 0,1 1 0,-1 0 0,0-1 0,-8-7 0,12 13-13,-1 1-1,1-1 1,-1 0 0,0 0 0,1 1 0,-1-1 0,0 1 0,1-1 0,-1 0 0,0 1 0,0-1 0,1 1-1,-1-1 1,0 1 0,0 0 0,0-1 0,0 1 0,1 0 0,-1 0 0,0-1 0,0 1 0,0 0-1,0 0 1,0 0 0,0 0 0,0 0 0,0 0 0,0 1 0,1-1 0,-2 0 0,-1 2 2,1-1 1,0 0-1,0 1 0,0-1 1,0 1-1,0 0 1,1 0-1,-1 0 1,0 0-1,1 0 1,-2 2-1,-4 8 10,1 0 1,0 0-1,-6 17 0,-7 38-70,3 1-1,-8 76 0,12-64 26,5-25 1,3 1 0,2 0 0,3-1 0,3 1 0,1 0 0,18 72 0,-22-123 34,1 0-1,-1 0 1,1-1 0,0 1 0,1-1 0,-1 0 0,6 8 0,-7-11 1,0 1 0,0 0 0,1-1 0,-1 0 0,1 1 0,-1-1 0,1 0 0,-1 1 0,1-1 0,0 0-1,-1 0 1,1 0 0,0-1 0,0 1 0,0 0 0,0-1 0,0 1 0,0-1 0,0 0 0,0 1 0,3-1 0,14-2 45,0-2 0,0 1-1,0-2 1,0-1 0,-1 0-1,0-1 1,21-13 0,11-7 42,-20 11-35,-1-1 1,-1-2-1,45-36 1,-67 48-47,0 0 0,-1 0 1,1 0-1,-1 0 0,-1-1 0,0 0 1,0 0-1,0 0 0,3-13 0,-5 16-5,-1 0 0,0 0 0,0 0 0,0 0 0,0 0 0,-1 0 0,0 0 0,0-1 0,0 1-1,-1 0 1,1 0 0,-1 0 0,-1 0 0,1 0 0,-1 0 0,0 0 0,-3-7 0,2 8 0,0 1-1,0-1 1,0 1 0,0 0 0,0 0 0,-1 0 0,1 0 0,-1 1 0,0-1 0,0 1 0,0 0 0,0 0 0,0 0 0,0 1 0,-1-1-1,1 1 1,-1 0 0,1 1 0,0-1 0,-1 1 0,1-1 0,-1 1 0,0 1 0,1-1 0,-7 2 0,4-1 0,1 1-1,-1 0 1,1 0 0,-1 0 0,1 1 0,0 0 0,0 0-1,0 1 1,0 0 0,0 0 0,1 0 0,0 0-1,0 1 1,0 0 0,-8 11 0,9-9-6,0 0-1,0 1 1,0 0 0,1 0-1,0 0 1,1 0 0,0 0-1,0 1 1,1-1 0,0 1-1,0-1 1,1 1 0,0 0-1,0-1 1,1 1 0,1-1-1,-1 1 1,1-1 0,1 0-1,-1 0 1,1 0 0,1 0-1,-1 0 1,1 0 0,1-1-1,6 9 1,-3-5-5,0 1 1,2-1-1,-1-1 1,22 19-1,-26-26 8,0 1-1,0-1 0,0 0 1,1 0-1,-1 0 0,1-1 0,-1 0 1,1 0-1,0-1 0,0 1 1,0-1-1,0-1 0,0 1 1,10-1-1,1-2 18,0 0 0,0-1 1,0-1-1,-1 0 0,1-2 0,-1 0 1,27-14-1,102-70 116,-118 72-112,178-138 69,-191 146-91,5 1 36,-17 8-33,-1 1 1,1 0-1,-1-1 1,1 1-1,0-1 0,-1 0 1,0 0-1,1 1 0,-1-1 1,1 0-1,-1 0 0,0 0 1,0 0-1,1-1 0,-1 1 1,1-2-1,-3 2 12,-4 4-9,-4 5 1,-59 52-6,30-28 10,-48 51 0,72-66 7,0 0 0,-17 28-1,27-39-14,1 0 0,0 0-1,0 0 1,1 0-1,-1 0 1,1 1-1,1-1 1,-1 1 0,1-1-1,0 1 1,1 0-1,0 12 1,0-18-3,0 1 0,0 0-1,0-1 1,1 1 0,-1-1 0,0 1 0,1-1 0,-1 1 0,1-1 0,0 1-1,-1-1 1,1 1 0,0-1 0,0 0 0,0 1 0,0-1 0,0 0-1,0 0 1,0 0 0,1 0 0,-1 0 0,0 0 0,0 0 0,1 0-1,-1-1 1,1 1 0,-1 0 0,1-1 0,-1 1 0,1-1 0,-1 1 0,1-1-1,-1 0 1,1 0 0,0 0 0,-1 0 0,1 0 0,-1 0 0,1 0-1,2-1 1,2 0 6,0-1 0,-1 0 0,1 0 0,-1 0 0,1-1 0,-1 0 0,0 0 0,0 0 0,8-7 0,1-5 16,0-1 0,-1 0 0,0-1 0,-2-1 0,0 0 0,-1 0 0,8-20 0,17-29 72,-26 40 4,-7 22-54,-4 14-25,0 0-27,0 0-1,1 0 1,1 1 0,0-1 0,0 0-1,0 0 1,1 0 0,1 0 0,-1 0-1,2 0 1,-1 0 0,1 0 0,0-1-1,1 1 1,0-1 0,1 0 0,-1 0-1,1-1 1,1 1 0,0-1 0,0 0-1,0-1 1,1 1 0,8 6 0,-11-10 10,1-1 0,-1 1 0,1 0 0,0-1 0,0 0 0,0 0 0,0-1 0,0 1 0,0-1 1,1 0-1,-1-1 0,0 1 0,0-1 0,1 0 0,-1 0 0,0-1 0,1 1 0,-1-1 0,0-1 1,0 1-1,9-4 0,2-1 10,-2-1 0,1-1 0,-1 0 0,0-1 0,23-19 0,8-12 52,70-81 0,-29 25 8,-85 95-68,-1 0-1,1 0 1,0 0 0,0-1-1,0 1 1,0 0 0,0 0-1,0 1 1,0-1 0,0 0-1,0 0 1,3-1 0,-6 15 40,-18 29-18,1-12-18,1 1 0,2 1 1,1 1-1,1 0 0,-14 55 0,27-81-12,-1 1 0,2 0 0,-1 0 0,1-1 0,0 1 0,2 11 0,-2-18 4,0 1 0,0-1 0,0 0 0,1 0 0,-1 1 0,0-1 0,1 0 0,-1 0-1,1 0 1,-1 0 0,1 1 0,0-1 0,0 0 0,-1 0 0,1 0 0,0 0 0,0-1 0,0 1 0,0 0 0,0 0 0,0 0 0,0-1 0,0 1-1,0-1 1,0 1 0,1-1 0,-1 1 0,0-1 0,0 0 0,1 1 0,-1-1 0,0 0 0,0 0 0,1 0 0,-1 0 0,0 0 0,0 0 0,1 0-1,-1-1 1,0 1 0,0 0 0,1-1 0,-1 1 0,0-1 0,0 1 0,0-1 0,2 0 0,2-2 4,0 0 1,-1 0 0,1 0-1,0 0 1,-1-1-1,0 1 1,0-1 0,5-5-1,26-39 47,-32 44-49,26-41 30,-2-2 0,-2-2 0,-2 0 0,-3-1-1,-1-1 1,-3-1 0,-2 0 0,-3-1 0,-1-1 0,2-82 0,-11 106-14,-2 0 0,-2 0 1,-5-29-1,8 57-20,-1 0 1,1 0-1,0 0 1,-1 0-1,0 1 1,1-1-1,-1 0 1,0 0-1,0 1 0,0-1 1,0 0-1,0 1 1,0-1-1,0 1 1,-1-1-1,1 1 1,-2-2-1,1 2 1,1 1-1,0-1 1,-1 1 0,1-1 0,0 1-1,-1 0 1,1-1 0,0 1-1,-1 0 1,1 0 0,-1 0-1,1 0 1,0 0 0,-1 0 0,1 1-1,-1-1 1,1 0 0,-2 2-1,-2 0-3,0 0-1,0 1 0,0 0 0,0 0 0,1 0 1,-1 1-1,1 0 0,0-1 0,0 1 1,-3 6-1,-6 8-12,2 0 0,0 2 0,1-1 1,1 1-1,1 1 0,1-1 0,0 1 0,2 1 0,0-1 1,2 1-1,-2 29 0,4-5-41,1 1 0,2-1 0,2 0 0,14 62 0,-10-80 53,0 0 0,2-1 0,1 0 1,1 0-1,1-2 0,2 1 0,20 27 0,-32-49 8,-1-1-1,1 0 0,0 0 1,0 0-1,0 0 0,0 0 1,0-1-1,1 1 0,-1-1 1,1 0-1,-1 0 0,1 0 1,0-1-1,0 1 0,0-1 1,0 0-1,0 0 0,0 0 1,0-1-1,0 1 0,0-1 1,1 0-1,-1 0 0,0-1 1,0 1-1,0-1 0,6-1 1,-2-1 3,0 0 1,0-1 0,0 1 0,0-2-1,0 1 1,-1-1 0,0 0 0,0 0 0,0-1-1,-1 0 1,12-14 0,6-11 50,-1-2 0,-2 0 0,18-38 0,-39 70-55,1 0 0,0-1 0,-1 1 0,1-1 0,0 1 0,0 0 0,0 0 0,0-1 0,0 1 0,0 0 0,1 0 0,-1 0 0,0 0 0,0 0 0,1 1 0,-1-1 0,1 0 0,-1 1 0,2-1 0,-2 1-2,0 0 1,0 0-1,-1 0 0,1 0 1,0 1-1,0-1 0,0 0 1,-1 1-1,1-1 0,0 1 0,-1-1 1,1 1-1,0-1 0,-1 1 1,1-1-1,-1 1 0,1-1 1,-1 1-1,1 0 0,-1-1 1,1 1-1,-1 0 0,0 0 1,1-1-1,-1 1 0,0 0 1,1 0-1,-1-1 0,0 1 1,0 0-1,0 0 0,0 0 1,0-1-1,0 1 0,0 0 1,0 1-1,3 80-57,-4-59 45,1 0 1,2 0 0,0 0 0,1-1 0,12 41 0,-14-62 11,-1 0-1,0 0 1,0 0 0,1 0 0,-1 0-1,0-1 1,1 1 0,-1 0 0,1 0-1,-1-1 1,1 1 0,-1 0 0,1 0-1,0-1 1,-1 1 0,1-1 0,0 1-1,-1-1 1,1 1 0,0-1 0,0 1-1,0-1 1,-1 1 0,1-1 0,0 0-1,0 0 1,0 1 0,1-1 0,0 0 0,0-1 1,-1 1 0,1-1 0,0 0-1,-1 1 1,1-1 0,-1 0 0,1 0-1,-1 0 1,1 0 0,-1 0 0,0 0-1,2-3 1,5-5 9,0 0 0,-1-1 0,7-12 0,91-190 267,-89 176-197,-15 33-68,0 0 1,1 0 0,-1 0-1,1 0 1,0 0-1,0 1 1,0-1-1,4-3 1,-6 6-12,0 0 1,0 0-1,0 0 1,0 0-1,1 0 1,-1 0-1,0 0 0,0 0 1,0 0-1,0 0 1,1 0-1,-1-1 1,0 1-1,0 0 0,0 0 1,0 0-1,0 0 1,1 0-1,-1 1 1,0-1-1,0 0 0,0 0 1,0 0-1,1 0 1,-1 0-1,0 0 1,0 0-1,0 0 0,0 0 1,0 0-1,1 0 1,-1 0-1,0 1 1,0-1-1,0 0 1,0 0-1,0 0 0,0 0 1,0 0-1,0 0 1,1 1-1,-1-1 1,0 0-1,0 0 0,0 0 1,0 0-1,0 1 1,0-1-1,0 0 1,0 23 26,-16 71 11,-40 133-1,33-143-32,-38 117 0,50-172 0,-2 1-1,-1-2 1,-1 1 0,-29 39-1,40-63 8,0 0-1,0 0 0,0 0 0,-1 0 0,0-1 0,0 0 0,0 0 0,-10 5 0,12-7 2,-1-1-1,0 0 1,1 1 0,-1-1 0,0-1 0,1 1-1,-1 0 1,0-1 0,0 0 0,0 0-1,0 0 1,1-1 0,-1 1 0,0-1 0,0 0-1,-3-1 1,5 2-7,0-1 0,1 1 0,-1-1 1,1 1-1,-1-1 0,1 0 0,-1 0 0,1 1 0,-1-1 0,1 0 0,0 0 0,-1-1 0,1 1 0,0 0 1,0 0-1,0-1 0,0 1 0,0 0 0,0-1 0,0 1 0,0-1 0,1 1 0,-1-1 0,1 0 0,-1 1 1,1-1-1,-1 0 0,1 1 0,0-1 0,0 0 0,0 1 0,0-1 0,0 0 0,0 1 0,1-1 0,-1 0 1,0 1-1,1-1 0,-1 0 0,2-1 0,1-4 5,-1 1 1,2 0-1,-1-1 1,1 2-1,0-1 1,0 0-1,1 1 0,7-8 1,28-20 42,2 1 0,2 3-1,63-33 1,-41 25-4,14-5-10,-56 31-15,0-1 0,-1-1 1,0-1-1,-1-1 1,29-25-1,-51 39-27,1 1 1,-1 0-1,0-1 0,1 1 0,-1 0 1,0-1-1,1 1 0,-1-1 0,0 1 1,1 0-1,-1-1 0,0 1 0,1-1 0,-1 1 1,0-1-1,0 1 0,0-1 0,0 0 1,0 1-1,0-1 0,1 0 0,-10-2-63,-20 8-137,26-4 158,-28 5-3661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1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7328,'0'0'4320,"15"2"-3826,309 9 1084,-245-15-1202,1-3 0,97-21 0,-95 9-776,0-4 1,93-39 0,-157 53-9347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1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1137 4720,'0'0'7918,"12"-1"-7555,-1 0-253,0-1-1,0 0 1,0 0 0,-1-1-1,1 0 1,-1-1 0,0 0-1,0-1 1,0 0 0,13-10 0,2-7 277,0 0 1,-2-2-1,-1-1 1,-1-1-1,21-34 1,-19 19 593,-1 0 0,18-55 1,-38 90-767,0 0 0,-1 0 1,1-1-1,-2 1 0,1 0 1,-1-1-1,0-7 0,1 9 298,2 7-20,4 12-200,8 42-211,-2 1 0,-3 1 0,-3 0 0,-2 0-1,-2 1 1,-7 76 0,4-131-76,-2 14 28,0 0 0,-7 31 0,8-46-26,0 1-1,0-1 1,0 0 0,0 1-1,-1-1 1,1 0-1,-1 0 1,0 0-1,0 0 1,0 0 0,0 0-1,0-1 1,-1 1-1,1-1 1,-1 1-1,0-1 1,1 0 0,-1 0-1,0 0 1,0-1-1,-4 3 1,4-4 0,0 0 0,0 0 0,1 0 0,-1 0 1,0 0-1,0 0 0,1-1 0,-1 1 0,0-1 0,1 0 0,-1 0 1,0 0-1,1 0 0,-1 0 0,-3-3 0,-36-27 81,37 27-77,-7-7 32,0 0 0,1-1 0,1-1 0,0 0 0,-10-16 0,16 23-12,1 1 1,0-1 0,0 0 0,0 0 0,-3-10 0,6 15-27,-1 0 1,1 0-1,0 0 1,0 0 0,0 0-1,0 0 1,0 0-1,0 0 1,0 1-1,0-1 1,0 0 0,1 0-1,-1 0 1,0 0-1,1 0 1,-1 0 0,0 0-1,1 0 1,0-1-1,0 2-1,0-1 1,0 0-1,0 0 0,1 1 0,-1-1 0,0 0 0,0 1 1,1 0-1,-1-1 0,0 1 0,0 0 0,1-1 0,-1 1 0,0 0 1,1 0-1,-1 0 0,0 0 0,3 1 0,19 2 19,1 0 0,32 11 0,-38-8-23,0-2 0,-1 0 0,1-1 0,1-1 0,24 0 0,-28-3-9,-1 0 1,0-1 0,0-1 0,17-5 0,-23 5 5,0 0 0,-1-1 0,1 0 0,-1 0 0,0 0 0,0-1 0,0 0 0,10-10 0,13-20 40,-1-1-1,48-78 0,-27 37 1,115-188 80,-145 227-79,-2-1 1,-1 0-1,-2-2 0,-2 0 1,9-52-1,-18 71-8,-2 0-1,-1-1 1,0 1-1,-2-1 1,0 1-1,-8-35 1,9 55-25,-1-1 1,1 1-1,-1 0 1,0-1-1,0 1 1,0 0-1,0 0 1,-1-1-1,1 1 1,0 0-1,-1 0 1,1 0-1,-3-1 1,3 2-4,0 0 0,0 1-1,0-1 1,0 1 0,0 0 0,0-1 0,0 1-1,0 0 1,0 0 0,0 0 0,0 0 0,-1 0-1,1 0 1,0 0 0,0 0 0,0 0 0,0 0 0,0 0-1,0 1 1,0-1 0,0 0 0,0 1 0,0-1-1,0 1 1,0-1 0,0 1 0,0 0 0,0-1-1,0 1 1,1 0 0,-2 1 0,-11 9-2,1 1-1,1 1 1,0 0 0,0 0 0,2 1-1,0 1 1,0-1 0,1 1 0,-9 26-1,3-2-14,3 1 0,-13 73 0,18-66-18,3-1 0,2 1-1,1 0 1,3-1 0,2 1-1,2-1 1,18 67 0,-13-65 15,-7-25 18,1-2-1,1 1 0,12 28 1,-11-34 10,-4-6 7,1 0 1,0-1 0,0 0 0,1 0-1,9 11 1,-13-19-12,-1 1 1,1-1-1,-1 0 0,1 1 1,0-1-1,0 0 0,-1 0 1,1 0-1,0 0 0,0 0 1,0 0-1,0-1 0,0 1 1,0-1-1,0 1 0,0-1 1,1 0-1,-1 0 0,0 0 0,0 0 1,0 0-1,0 0 0,0-1 1,0 1-1,0-1 0,0 1 1,0-1-1,0 0 0,0 0 1,0 0-1,3-2 0,6-4 30,0-1-1,-1 0 1,0 0 0,0-1-1,-1 0 1,8-12-1,45-66 209,-58 81-227,19-31 86,-17 26-62,0 0 1,0 1-1,1 0 0,1 0 0,-1 1 1,19-17-1,-24 25-35,0 0 1,0 0-1,0 0 1,0 0 0,0 0-1,0 0 1,0 1-1,1-1 1,-1 1-1,0-1 1,0 1-1,1 0 1,-1 0-1,0 0 1,0 0-1,1 0 1,-1 1 0,0-1-1,0 1 1,1-1-1,-1 1 1,0 0-1,0 0 1,2 1-1,6 3 7,0 1 0,0 1 0,14 12 0,0-1 1,-12-10-14,-12-5 4,-20-6 17,0-1 11,6 3-22,1 1 1,0 0-1,-1 1 1,1 0-1,0 1 0,0 1 1,0 0-1,0 1 1,0 0-1,-18 9 0,24-10-6,1 1-1,0-1 0,0 1 0,0 0 0,0 1 0,0-1 0,1 1 0,0 0 0,0 1 1,1-1-1,-1 1 0,1 0 0,0 0 0,1 0 0,-1 1 0,1-1 0,1 1 0,-1 0 1,1 0-1,0 0 0,-1 10 0,3-12-4,0 1 1,0 0-1,0 0 1,1-1-1,0 1 1,0 0-1,0-1 1,1 1-1,0-1 1,0 0-1,0 0 1,1 0-1,0 0 1,0 0-1,0 0 1,1 0 0,-1-1-1,7 7 1,-7-9-1,0 1 0,0 0 0,0-1 1,1 0-1,-1 0 0,1 0 0,-1 0 1,1 0-1,-1 0 0,1-1 1,0 0-1,0 0 0,0 0 0,0 0 1,0-1-1,0 0 0,0 1 0,0-1 1,0-1-1,0 1 0,-1 0 1,1-1-1,0 0 0,0 0 0,0 0 1,0-1-1,3-1 0,1-1 8,-1-1 1,1 0-1,-1-1 0,-1 0 0,1 0 0,-1 0 1,0-1-1,0 0 0,-1 0 0,1 0 0,-2-1 1,5-8-1,6-15 76,19-60-1,-21 54-53,11-42 229,-27 86-240,1 1-1,0-1 1,0 1-1,1 0 1,0 0 0,0 0-1,1 0 1,1 15 0,0-14-12,1 0-1,1 0 1,0 0 0,0 0 0,1-1-1,0 1 1,0-1 0,7 9 0,-9-14-9,0 0 0,0 0 1,1-1-1,-1 1 1,1-1-1,0 1 0,0-1 1,0 0-1,0 0 1,0 0-1,0 0 1,0-1-1,1 1 0,-1-1 1,1 0-1,-1 0 1,1 0-1,-1-1 0,1 1 1,0-1-1,-1 0 1,1 0-1,4 0 1,1-2 3,0 0 1,-1 0 0,1-1-1,-1 0 1,1 0 0,-1-1-1,0 0 1,0-1 0,-1 1 0,1-2-1,6-5 1,3-3 12,-2-1 0,0-1 1,18-25-1,88-138 39,-103 147-40,-1-1 1,-2-1-1,20-64 1,-6-25 66,26-236 0,-55 355-78,1 1-1,-1-1 0,0 1 1,-1-1-1,1 1 0,-1-1 0,-1-4 1,2 7-3,0 1 0,0-1 0,-1 1 0,1-1 0,0 1 0,0-1 0,-1 1 1,1 0-1,0-1 0,0 1 0,-1 0 0,1-1 0,0 1 0,-1 0 0,1-1 0,-1 1 0,1 0 1,0 0-1,-1-1 0,1 1 0,-1 0 0,1 0 0,-1 0 0,1-1 0,-1 1 0,1 0 0,-1 0 1,1 0-1,0 0 0,-1 0 0,1 0 0,-1 0 0,1 0 0,-1 0 0,1 0 0,-1 1 0,1-1 1,-1 0-1,1 0 0,-1 0 0,1 0 0,0 1 0,-1-1 0,1 0 0,-1 1 0,1-1 0,0 0 1,-1 1-1,1-1 0,0 0 0,-1 1 0,1-1 0,0 0 0,0 1 0,-1-1 0,1 1 0,-6 6-6,0 0-1,1 1 0,0-1 1,0 1-1,1 0 0,0 1 0,0-1 1,1 0-1,-2 11 0,-4 13-19,-3 37 0,1 12-41,5 1 0,2 0 0,5 0 0,3 0 0,21 122 0,-20-178 51,1 0 0,1 0 0,1-1 0,15 32 0,-19-49 15,0 1 0,1-1 0,0 0 0,1 0 0,-1-1 0,1 1 0,1-1 0,0-1 0,-1 1 0,2-1 0,-1 0 0,1-1 0,0 0 0,0 0 0,14 6 0,-17-10 6,1 1 1,0 0-1,0-1 0,-1 0 0,1-1 1,0 1-1,0-1 0,0 0 1,0 0-1,0-1 0,0 0 0,11-3 1,-7 1 7,-1-1 0,0 0 1,1-1-1,-2 0 0,1 0 1,-1-1-1,9-6 0,2-6 27,-1 0 1,0-1-1,-2 0 0,0-2 0,15-25 0,-18 25 22,-1 0 0,16-42 0,-24 53-31,-1 1 0,-1-1 0,0 0 0,0 1 0,0-1 0,-1 0 0,-1 0 0,0 0 0,-2-16 0,2 24-24,0 0 0,0 0 0,-1 0-1,1 0 1,-1 0 0,0 0 0,0 1 0,1-1-1,-1 0 1,0 0 0,0 1 0,-1-1 0,1 1 0,0-1-1,0 1 1,-1-1 0,1 1 0,-1 0 0,1 0-1,-1-1 1,0 1 0,-2-1 0,1 1-2,0 0 0,0 1 0,0-1 1,0 1-1,0 0 0,0 0 0,-1 0 0,1 0 0,0 0 1,0 0-1,0 1 0,0 0 0,-3 0 0,0 1-2,0 0-1,0 1 1,0-1-1,1 1 1,-1 0-1,1 1 1,0-1-1,0 1 1,0 0-1,0 0 1,1 0-1,-1 1 1,1 0-1,-3 5 1,2-2-12,2 0 1,-1 0 0,1 0-1,1 0 1,-1 0 0,1 1-1,1-1 1,-2 13-1,3-16 5,0 0 0,1 0 0,0 0 0,-1 0-1,1 0 1,1 0 0,-1 0 0,1-1 0,0 1 0,0-1-1,0 1 1,1-1 0,0 1 0,-1-1 0,1 0-1,4 4 1,2 0 18,0 0 0,0 0-1,1-1 1,0 0 0,0-1 0,0 0-1,1-1 1,0 0 0,0 0 0,0-1 0,1-1-1,-1 0 1,1 0 0,0-1 0,0-1-1,20 1 1,-20-2-2,0-1-1,1 0 0,-1 0 1,0-1-1,1-1 0,-1 0 1,-1 0-1,1-1 1,0-1-1,-1 0 0,0-1 1,0 0-1,0 0 0,-1-1 1,18-17-1,-20 12-454,-7 6-3444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12864,'0'0'140,"14"4"22,17 4-63,0-2 0,50 4-1,327-25 1005,-161-1 120,-202 15-880,-13 1 293,33-5-1,-52 3-192,-15 3 1,-25 3-516,13-2-2076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7232,'0'0'1736,"19"-1"-1107,278-20 1255,-259 16-1679,319-48 1679,-6-26-181,-246 51-1214,-48 14-1051,90-35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5720,'0'0'5788,"-11"4"-5271,10-4-503,-15 6 309,0 1 1,0 0 0,0 1 0,-19 14 0,14 3 686,20-23-928,0-1-1,0 0 0,0 0 0,0 1 0,0-1 1,0 1-1,1-1 0,-1 1 0,1-1 0,-1 1 1,1-1-1,-1 1 0,1 0 0,0-1 0,0 4 1,0-5-53,0 0 0,1 1 1,-1-1-1,1 0 1,-1 0-1,1 1 1,-1-1-1,0 0 0,1 0 1,-1 0-1,1 0 1,-1 0-1,1 0 1,-1 0-1,1 0 0,-1 0 1,1 0-1,-1 0 1,1 0-1,-1 0 1,1 0-1,-1 0 1,0 0-1,1 0 0,-1 0 1,1-1-1,-1 1 1,1 0-1,-1 0 1,0-1-1,1 1 0,15-10 375,-16 10-403,6-4 205,-1 0 0,1 0-1,-1-1 1,0 0 0,7-9 0,-12 14-190,0 1 0,0-1 1,0 0-1,-1 0 0,1 0 0,0 0 1,0 0-1,0 0 0,0 0 0,0 0 1,0 0-1,-1 0 0,1 0 0,0 0 1,0 0-1,0 0 0,0 0 0,0 0 1,-1 0-1,1 0 0,0 0 0,0 0 1,0 0-1,0 0 0,0 0 0,0 0 1,-1 0-1,1 0 0,0 0 0,0 0 1,0 0-1,0 0 0,0 0 0,0 0 1,0 0-1,-1-1 0,1 1 0,0 0 1,0 0-1,0 0 0,0 0 0,0 0 1,0 0-1,0 0 0,0-1 1,0 1-1,0 0 0,0 0 0,0 0 1,0 0-1,0-1 0,-5 11 404,1-3-29,4-6-381,1-1 0,-1 1 0,0-1-1,0 1 1,1-1 0,-1 0 0,0 1-1,1-1 1,-1 0 0,1 1 0,-1-1 0,0 0-1,1 0 1,-1 1 0,1-1 0,-1 0-1,1 0 1,-1 0 0,1 1 0,-1-1-1,1 0 1,0 0 0,49 10-42,-34-7-2412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7832,'0'0'7901,"-10"5"-7537,-32 16-4,38-18-262,-1 0 0,1 0-1,-1 1 1,1-1 0,0 1 0,1 0 0,-1 0 0,1 0-1,-1 0 1,1 1 0,1-1 0,-1 1 0,0 0 0,1 0 0,0 0-1,0 0 1,-1 7 0,2-6 19,0 0 0,1 0 1,0 0-1,0 0 0,0 6 0,0-11-89,0 0 1,1 0-1,-1-1 0,0 1 1,0 0-1,0 0 1,0-1-1,1 1 0,-1 0 1,0-1-1,1 1 0,-1-1 1,0 1-1,1 0 0,-1-1 1,1 1-1,-1-1 0,1 1 1,0 0-1,0-1-6,0 0-1,0 0 1,-1 0-1,1 0 0,0 0 1,0 0-1,-1-1 1,1 1-1,0 0 1,-1 0-1,1-1 1,0 1-1,-1 0 1,1-1-1,0 1 1,-1-1-1,1 1 0,-1-1 1,1 1-1,-1-1 1,1 0-1,-1 1 1,1-1-1,0 0 1,1-3 24,0 1-1,-1-1 1,1 1 0,0-1 0,-1 0 0,0 1 0,0-1 0,0 0-1,-1 0 1,1 0 0,-1 0 0,0 0 0,0 0 0,0 0 0,0 1-1,-1-1 1,0 0 0,1 0 0,-1 0 0,-1 0 0,1 1 0,-1-1-1,1 1 1,-1-1 0,0 1 0,0-1 0,-3-2 0,5 6-35,0-1 0,-1 1 0,1 0-1,0 0 1,0-1 0,0 1 0,0 0 0,0-1 0,0 1 0,0 0 0,0-1 0,0 1 0,0 0 0,0-1 0,0 1 0,0-1 0,0 1 0,0 0 0,0-1 0,0 1 0,0 0 0,0-1 0,0 1 0,1 0-1,-1 0 1,0-1 0,0 1 0,0 0 0,1-1 0,-1 1 0,0 0 0,0 0 0,1-1 0,-1 1 0,0 0 0,0 0 0,1 0 0,-1 0 0,0-1 0,1 1 0,-1 0 0,0 0 0,1 0 0,-1 0-1,0 0 1,1 0 0,-1 0 0,0 0 0,1 0 0,-1 0 0,0 0 0,1 0 0,28-5 35,-21 4-14,65-13-345,-50 8-2164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7:41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8336,'0'0'5326,"11"1"-4756,9 0-284,0 0 0,0-1 0,0-2 1,28-4-1,93-24 1215,-85 16-856,91-7 1441,-84 14-755,-9 6-245,-50 1-990,1 0-1,-1 1 1,1 0-1,0 0 1,-1 0-1,0 0 1,1 1-1,-1 0 1,6 3-1,-9-5-57,-1 1-1,1 0 0,0 0 0,0-1 1,-1 1-1,1 0 0,0 0 0,-1 0 1,1 0-1,-1 0 0,1 0 0,-1 0 1,1 0-1,-1 0 0,0 0 0,0 0 1,1 0-1,-1 0 0,0 0 0,0 1 1,0-1-1,0 0 0,-1 2 0,-6 23-1518,5-22-64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421 551 5416,'0'0'5625,"2"-12"-5188,5-36-3,-7 44-331,0 0 1,0 0-1,0-1 1,-1 1-1,0 0 1,0 0-1,0 0 1,0 0-1,-1 0 1,1 0-1,-1 0 1,0 1-1,-4-7 1,3 6 80,-2-3-10,1 1 1,-1 0-1,-1 0 1,1 1-1,-1-1 1,0 1-1,0 1 1,0-1-1,-1 1 1,0 0-1,0 0 1,0 1-1,0 0 1,0 0-1,-1 1 1,1 0-1,-1 0 1,1 1-1,-1 0 1,0 0-1,0 1 1,-13 1-1,10-1-98,0 1-1,0 0 1,0 1-1,0 1 1,1 0-1,-1 0 1,1 1-1,-1 0 1,1 0-1,0 2 1,1-1-1,-1 1 1,1 0-1,0 1 1,-11 11-1,12-8-10,0 0 0,2 0 0,-1 0 0,1 1-1,0 0 1,1 0 0,1 0 0,0 1 0,0-1 0,1 1 0,0 0-1,1 0 1,1 0 0,0 0 0,0 1 0,1-1 0,1 0 0,0 0 0,5 20-1,-5-29-41,0 0 1,1 0-1,-1 0 0,1 0 0,0-1 0,-1 1 0,1 0 0,1-1 0,-1 0 0,0 1 0,0-1 0,1 0 0,0 0 0,-1 0 0,1 0 1,0-1-1,0 1 0,0-1 0,0 0 0,0 0 0,0 0 0,0 0 0,0 0 0,0-1 0,6 1 0,3 0 31,0-1 0,0 0 0,-1 0 0,1-1 0,20-5 0,-19 2-10,1 0-1,-1-1 1,0-1-1,0 0 1,0-1-1,-1 0 0,0-1 1,0 0-1,-1-1 1,-1 0-1,13-13 1,-5 2 45,-1 0 1,-1-1-1,-1-1 1,-1 0-1,12-25 1,-17 30-8,-1-1 0,-1 1 0,-1-2 0,0 1-1,-1-1 1,-1 0 0,2-23 0,-6 32-45,0-1 0,0 1 0,-1 0 0,0-1 0,-1 1 0,0 0 0,-1 0 1,0 0-1,0 0 0,-1 1 0,0-1 0,-1 1 0,0 0 0,-1 0 0,-7-8 0,3 5-5,0 1 1,-1 0-1,0 1 0,-1 0 1,0 1-1,-1 0 0,0 1 1,0 0-1,-1 1 0,0 1 1,-16-6-1,19 8-10,-1 1 1,1 0-1,-1 1 0,1 0 1,-1 1-1,0 0 1,0 1-1,0 0 1,0 1-1,0 0 0,1 1 1,-1 0-1,1 1 1,-22 8-1,31-10-17,0 0-1,0 0 1,0 0 0,0 0-1,0 0 1,0 1-1,0-1 1,1 0 0,-1 1-1,0 0 1,1-1 0,0 1-1,-1 0 1,1 0 0,0 0-1,-1 2 1,1-3-7,1 1 0,0-1 0,0 0 0,0 0 0,0 0 0,0 1 0,0-1-1,0 0 1,0 0 0,0 0 0,1 1 0,-1-1 0,0 0 0,1 0 0,-1 0 0,1 0 0,-1 0 0,1 0 0,-1 0 0,1 0 0,0 0 0,0 0 0,0 0 0,-1 0 0,1 0 0,0-1 0,0 1-1,0 0 1,0 0 0,0-1 0,2 1 0,7 4-247,1 0-1,1-1 1,-1 0 0,1-1-1,-1-1 1,1 1-1,21 0 1,-25-3-1080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4816,'0'0'6088,"4"-11"-5634,0 1-306,0 1 0,1 0 0,0 0 0,0 0 0,1 1-1,0-1 1,1 2 0,11-13 0,-14 17-55,33-25 627,-35 26-618,1 1-1,-1 0 1,1-1-1,-1 1 0,1 0 1,-1 0-1,1 1 1,0-1-1,-1 0 0,1 1 1,0 0-1,0 0 1,-1 0-1,5 0 1,-6 1-70,0-1 0,-1 1 1,1-1-1,0 1 1,-1 0-1,1-1 1,-1 1-1,1 0 1,-1 0-1,0-1 1,1 1-1,-1 0 0,0 0 1,0 0-1,1 0 1,-1-1-1,0 1 1,0 0-1,0 0 1,0 0-1,0 0 0,0 0 1,0 0-1,-1 1 1,-1 27 211,1-26-193,-21 108 586,-1 1-2,21-96-490,0-1-1,2 1 1,0 0 0,0-1-1,4 20 1,-3-31-80,0 1 1,0 0-1,0 0 1,0-1-1,1 1 0,0-1 1,0 0-1,0 1 0,3 3 1,-3-6-41,-1-1 0,0 0 0,1 0 0,-1 0 0,1 0-1,-1 0 1,1 0 0,-1 0 0,1 0 0,0 0 0,-1-1 0,1 1 0,0-1 0,-1 0 0,1 1 0,0-1 0,0 0 0,0 0 0,-1 0 0,1 0 0,0 0-1,0 0 1,0-1 0,-1 1 0,1-1 0,0 1 0,2-2 0,2 0 15,1-1 0,0 0 0,-1 0 0,0-1 0,0 0 0,0 0 0,0-1 0,0 1 0,-1-1 0,0 0 1,7-9-1,4-8 110,23-40 0,-29 44-74,9-14 180,-3-1-1,-1-1 0,-1 0 0,13-50 0,-19 22 532,-7 61-770,0 0 0,-1 0 1,1 0-1,0 0 0,0 0 0,0 0 1,0 0-1,0 0 0,0 0 0,0 0 0,0 0 1,0 1-1,0-1 0,0 0 0,0 1 1,1-1-1,-1 1 0,0-1 0,1 1 0,-1 0 1,0-1-1,0 1 0,1 0 0,-1 0 1,3 0-1,42 3 21,-31-1 5,23 0 59,1-2 0,43-7 0,-77 7-85,2 0-194,7-1 514,-10-4-3525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4912,'0'0'6942,"17"-1"-6466,265-27 1406,-278 27-1848,57-4 935,-1 2-1,106 10 0,-136 3-1806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4120,'0'0'9309,"10"0"-8828,337-23 1468,6-28-748,163-15 672,-375 51-447,-140 15-1475,21-2 1214,-16 1-1018,-13 0-2355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374 422 6328,'0'0'4353,"4"-11"-3968,8-33 11,-12 43-374,1 0-1,-1 1 0,0-1 0,0 0 0,0 0 1,0 0-1,0 1 0,0-1 0,0 0 0,0 0 0,0 0 1,0 1-1,-1-1 0,1 0 0,0 0 0,0 1 1,-1-1-1,1 0 0,-1 0 0,1 1 0,0-1 1,-1 1-1,1-1 0,-1 0 0,0 1 0,1-1 1,-1 1-1,1-1 0,-1 1 0,0-1 0,1 1 1,-1 0-1,0-1 0,-1 0 0,-23-1 391,22 2-351,-16 0 134,0 2 0,0 0 1,1 2-1,-1 0 0,1 0 0,0 2 1,0 0-1,1 1 0,0 1 0,0 1 1,1 0-1,0 1 0,-30 25 0,38-26-47,-1 0-1,1 1 1,1 0 0,0 0-1,-8 17 1,12-22-49,0 1 0,1 0 0,-1 0 1,1 0-1,1 0 0,-1 0 0,1 0 0,0 0 0,0 1 0,1-1 1,0 0-1,1 12 0,0-16-63,-1 1 0,1-1 0,0 0 1,-1 1-1,1-1 0,0 0 0,1 0 1,-1 0-1,0 0 0,1 0 0,-1 0 0,1 0 1,-1 0-1,1 0 0,0-1 0,0 1 1,0-1-1,0 1 0,0-1 0,0 0 0,0 0 1,0 0-1,1 0 0,-1 0 0,0 0 1,1 0-1,-1-1 0,0 0 0,1 1 0,-1-1 1,1 0-1,2 0 0,3-1 35,1 1 0,-1-1 0,0-1 0,0 0 0,0 0-1,0 0 1,0-1 0,12-6 0,1-3 61,-1-1 1,0 0-1,-1-2 1,-1 0-1,18-19 1,-5 1 233,47-64 0,-68 83-259,-1 0 0,0-1 1,0 0-1,-2 0 0,0-1 0,-1 0 1,0 0-1,4-22 0,-9 28-46,0 1 0,0-1 0,-1 1-1,0-1 1,-1 0 0,0 1 0,0-1-1,-1 1 1,-1 0 0,1 0 0,-2-1-1,1 2 1,-1-1 0,0 0 0,-1 1 0,-7-10-1,7 10 5,-1 0 0,0 0-1,-1 0 1,0 1-1,-7-6 1,10 10-31,-1 0 0,1 0 1,-1 0-1,1 1 0,-1 0 0,0 0 1,0 0-1,0 1 0,0-1 0,0 1 1,-7-1-1,4 2 10,1-1 0,-1 1 0,1 0 0,-1 1-1,0-1 1,-7 3 0,12-2-34,1 0 1,-1 0-1,0 0 0,0 0 0,0 0 0,0 1 0,1 0 0,-1-1 1,1 1-1,-1 0 0,1 0 0,0 0 0,0 0 0,0 1 0,0-1 1,0 1-1,0-1 0,-1 4 0,2-4-5,1-1 0,-1 0 0,1 1 0,-1-1 0,1 1 0,0-1 0,0 0 0,0 1-1,0-1 1,0 1 0,0-1 0,0 1 0,0-1 0,0 0 0,1 1 0,-1-1 0,1 0 0,-1 1 0,1-1 0,-1 0 0,1 1 0,1 1 0,21 21-3097,-23-23 2721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8032,'0'0'5993,"-3"15"-5493,1-5-405,-24 98 789,-28 169 1989,48-238-2507,1-10 134,2 1-1,0 0 0,4 60 1,0-88-458,-1 0 1,0 1-1,1-1 1,0 0-1,-1 0 1,1 0-1,0 0 1,0 0-1,0 0 1,0 0-1,0 0 1,1 0 0,-1 0-1,1 0 1,-1-1-1,1 1 1,-1 0-1,1-1 1,0 0-1,0 1 1,0-1-1,0 0 1,0 0-1,0 0 1,0 0-1,0 0 1,0-1-1,1 1 1,-1-1-1,0 1 1,0-1-1,1 0 1,-1 0 0,3 0-1,9 0 53,1-1-1,-1-1 1,0 0-1,19-6 1,-18 5-12,214-61 877,-217 59-823,0-1 1,0 0 0,0 0 0,-1-1-1,0-1 1,-1 0 0,0-1 0,13-12 0,-23 20-128,1 1 1,-1 0-1,1-1 0,-1 1 1,1 0-1,-1-1 1,0 1-1,1 0 1,-1-1-1,1 1 1,-1-1-1,0 1 1,1-1-1,-1 1 1,0 0-1,0-1 1,1 0-1,-1 1 1,0-1-1,0 1 1,0-1-1,0 1 1,1-1-1,-1 1 1,0-1-1,0 0 1,0 1-1,0-1 1,-1 1-1,1-1 1,0 1-1,0-1 0,0 1 1,0-1-1,0 0 1,-1 1-1,1-1 1,-1 0-1,-20-7-4045,20 8 3752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3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9848,'0'0'2457,"15"-5"-2056,187-67 870,-133 51-231,106-16 0,-125 28-434,-24 4-438,-5 2-580,41-13-1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3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5520,'0'0'5976,"-10"5"-5544,-31 14 33,22-12 261,14-3 455,3 1-455,50-8 2398,104-17-1806,-13 2-284,142-1-1,-141 15 1785,-139 4-2682,0-3 132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3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8240,'0'0'5465,"9"0"-4913,165-16 1305,-69 4-997,-33 5-176,269-14 4803,-344 21-5145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5:3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48 6728,'0'0'4713,"-12"3"-4265,-89 34 818,78-27-821,1 0 1,1 1-1,-24 17 1,25-13-53,-1 1 1,2 1-1,0 1 0,2 1 1,0 0-1,-25 37 0,37-48-270,0 1-1,0-1 1,1 1 0,0 0-1,1 0 1,0 1-1,1-1 1,-1 0 0,2 1-1,-1 0 1,2-1-1,-1 1 1,1 0 0,1-1-1,-1 1 1,2 0-1,-1-1 1,1 1 0,1-1-1,7 19 1,-5-17-23,1 0 0,0 0 0,1-1 1,1 1-1,-1-1 0,1-1 0,1 0 1,0 0-1,0 0 0,1-1 0,0-1 0,0 0 1,1 0-1,0-1 0,0 0 0,1-1 1,-1 0-1,1-1 0,0 0 0,0-1 1,1 0-1,19 1 0,-12-3 32,0 0 0,0-2 0,1 0 0,-1-1 0,0-1 0,0-1 0,-1-1 0,1-1 0,-1 0 0,32-17 0,8-7 453,104-74 1,-150 96-513,-1-2 1,0 0 0,-1 0 0,0-1 0,0 0 0,-1-1 0,0 0 0,-1-1 0,-1 0-1,0 0 1,-1-1 0,0 0 0,-1 0 0,-1 0 0,0-1 0,-1 0 0,0 0-1,-2 0 1,1-1 0,-2 1 0,0-1 0,-1 1 0,-1-1 0,0 1 0,-1 0 0,0-1-1,-2 1 1,-9-28 0,11 37-52,0 1 0,-1 0 0,0 0-1,0 0 1,0 1 0,-1-1 0,1 1 0,-1 0 0,0 0-1,0 0 1,-1 0 0,1 1 0,-1-1 0,0 1-1,0 1 1,0-1 0,0 0 0,0 1 0,0 0 0,-1 1-1,1-1 1,-1 1 0,1 0 0,-7 0 0,-6-1 20,0 2-1,1 0 1,-1 0 0,0 2 0,1 0 0,-26 8 0,25-5-31,0 2 0,0 0 0,1 1 0,0 0 0,0 2 0,1 0 0,0 0 0,1 2 0,1 0 0,-1 1 0,2 0 0,0 1 0,1 0 0,0 1 0,-16 28 0,25-38-45,1 0 1,0 0-1,1 0 0,-1 0 1,1 1-1,0-1 0,0 0 1,0 7-1,1 9-3550,0-20 3334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16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250 786 3616,'0'0'7422,"-12"14"-6946,0-2-341,-73 82 797,67-74-495,2 1-1,0 1 1,1 1 0,1 0 0,1 1-1,1 0 1,2 1 0,-14 44-1,23-65-331,0-1-1,1 0 0,-1 1 0,1-1 0,0 0 0,0 1 0,0-1 1,1 1-1,-1-1 0,1 0 0,1 6 0,-2-8-64,1 0-1,0 0 1,-1 0-1,1 0 1,0 0-1,0 0 1,-1 0-1,1 0 1,0 0-1,0 0 1,0 0-1,0 0 1,0-1-1,0 1 1,1 0-1,-1-1 1,0 1-1,0-1 1,0 0 0,1 1-1,-1-1 1,0 0-1,0 1 1,1-1-1,-1 0 1,0 0-1,0 0 1,1 0-1,-1 0 1,0-1-1,1 1 1,-1 0-1,2-1 1,5-2 21,-1 0 0,0 0 0,0 0 0,0-1 1,0 0-1,0 0 0,-1-1 0,0 0 0,0 0 0,10-10 1,-1-2 70,0-1 1,17-28-1,-19 25 32,10-27 0,5-8 158,-2 31 235,-22 32-250,-1 11-219,-3-5-51,2 0 0,0 0 1,0 0-1,1 0 1,1 0-1,0 0 1,0-1-1,2 0 0,-1 0 1,2 0-1,-1 0 1,2-1-1,-1 0 0,2-1 1,-1 0-1,12 10 1,-18-18-21,0 0 0,0-1 0,1 1 1,-1-1-1,0 1 0,1-1 0,-1 0 1,1 0-1,0 0 0,-1 0 0,1 0 1,0-1-1,0 1 0,-1-1 0,1 0 1,0 0-1,0 0 0,-1 0 0,1 0 1,0-1-1,0 1 0,-1-1 0,1 1 0,0-1 1,-1 0-1,5-2 0,-2 0 21,1 0 0,0 0 0,-1-1-1,1 1 1,-1-1 0,0 0 0,-1-1 0,1 1-1,-1-1 1,7-8 0,-6 4 2,0 1-1,-1-1 1,0 0 0,-1 0-1,1 0 1,-2 0 0,1-1 0,-1 0-1,1-15 1,-2-5 287,-5-54 0,4 83-309,0 0 0,0-1 0,-1 1 0,1 0 0,0 0 0,-1 0 1,1 0-1,-1 0 0,1-1 0,-1 1 0,0 0 0,1 0 0,-1 0 1,0 1-1,0-1 0,-1-1 0,1-2 192,16 4-153,-13 0-60,42 0 34,-19 2-24,0-2 0,0-1 1,0-1-1,42-9 1,-59 9-22,0 0 1,1 1 0,-1 0-1,13 1 1,-20 0 12,-1 0 0,1 0 0,-1 0 0,1 0 0,-1 0 0,1 1 0,-1-1 0,0 0 0,1 0 0,-1 1 0,1-1 0,-1 0 0,0 0 1,1 1-1,-1-1 0,0 1 0,1-1 0,-1 0 0,0 1 0,0-1 0,1 0 0,-1 1 0,0-1 0,0 1 0,0-1 0,0 1 0,1-1 0,-1 1 0,0-1 0,0 1 0,0-1 0,0 1 0,0-1 0,0 1 0,-1 16 26,-3 1-23,-1-1 0,0 0 1,-1 0-1,-13 24 1,11-24 1,1 0 1,0 0-1,1 1 1,-4 21-1,10-38-3,-1 0 1,1 0-1,0 0 0,0 0 0,0 1 0,0-1 0,0 0 0,0 0 0,0 0 1,0 0-1,0 0 0,0 0 0,1 0 0,-1 0 0,0 1 0,1-1 1,-1 0-1,1 0 0,-1 0 0,1-1 0,0 3 0,0-3 0,0 1 0,0-1 0,0 0 0,0 1 0,0-1 0,0 0 0,0 1 0,0-1-1,0 0 1,0 0 0,0 0 0,0 0 0,0 0 0,0 0 0,0 0 0,0 0 0,0 0 0,1-1 0,6-2 5,0 1-1,0-2 1,0 1 0,10-8 0,8-5 11,-1-2 1,38-35-1,39-49 29,-50 42-3,-3-3 1,-3-1 0,40-75-1,-72 115-7,-1 0 0,0-2-1,-2 1 1,-1-2 0,-2 1 0,0-1-1,-2 0 1,0-1 0,2-48 0,-10 58 71,2 18-104,0 0-1,-1 0 0,1-1 1,0 1-1,0 0 1,0 0-1,0 0 0,0 0 1,-1 0-1,1 0 1,0 0-1,0 0 0,0 0 1,0 0-1,-1 0 1,1 0-1,0 0 0,0 0 1,0 0-1,0 0 1,-1 0-1,1 0 0,0 0 1,0 0-1,0 0 1,0 0-1,-1 0 0,1 0 1,0 0-1,0 0 1,0 0-1,0 0 0,0 0 1,-1 0-1,1 0 1,0 1-1,0-1 0,0 0 1,0 0-1,0 0 1,0 0-1,0 0 0,-1 1 1,1-1-1,-17 28 64,-10 43-92,2 1-1,3 0 1,4 2 0,3 0 0,-8 101 0,20-148-1,2 2 1,1-1-1,1 0 1,1 0-1,1 0 1,13 45-1,-16-71 23,10 24-27,-9-26 30,-1 1-1,0 0 0,1 0 0,-1-1 0,1 1 0,-1 0 1,1-1-1,-1 1 0,1 0 0,-1-1 0,1 1 0,0-1 1,-1 1-1,1-1 0,0 1 0,0-1 0,-1 1 0,1-1 1,0 0-1,0 1 0,-1-1 0,1 0 0,0 0 0,0 1 1,0-1-1,0 0 0,-1 0 0,3 0 0,5-3-3,-1 0-1,1 0 1,-1-1 0,0 0-1,0 0 1,0-1 0,0 1-1,-1-2 1,11-9 0,4-8 3,23-31 1,-42 51 0,29-42 0,45-81 0,14-60 38,-54 110-16,26-63 102,81-272-1,-142 402-55,-3 7-10,-7 13-1,-11 45-31,-16 65-1,16-47-39,5-12-7,2 1 1,-6 100 0,-16 48 46,4-37 55,31-167-98,-5 31 221,5-34-119,1-5-7,4-21 17,0 0-36,2 0-1,0 0 1,2 1 0,0 0-1,1 0 1,15-21 0,-24 39-49,1 0 0,1 0 1,-1 0-1,0 1 0,0-1 0,1 1 1,0-1-1,-1 1 0,1 0 1,0 0-1,0 0 0,0 0 0,1 1 1,-1-1-1,0 1 0,0 0 1,1 0-1,-1 0 0,1 0 0,-1 1 1,1-1-1,4 1 0,-5 1 1,1 1-1,-1-1 0,0 1 1,0 0-1,0 0 0,0 0 1,0 0-1,3 4 1,7 4 20,-7-5-26,-1 0-1,1 0 1,-1 1 0,0-1 0,-1 1-1,1 0 1,-1 1 0,0-1 0,-1 1 0,6 11-1,10 19-11,-5-15-6,29 38 0,-37-54 17,-1 0 0,1-1 0,0 1-1,0-1 1,1 0 0,-1-1 0,1 1 0,0-1 0,0-1 0,12 5 0,-6-3 5,27 7 18,-38-12-24,1 0 0,-1 1 1,1-1-1,-1 0 0,0 0 0,1 0 1,-1-1-1,1 1 0,-1 0 1,0-1-1,1 0 0,-1 1 1,0-1-1,3-2 0,2 0 11,-1-1-1,1-1 1,-1 1-1,-1-1 1,9-8 0,-12 10-23,0 0 1,0 0 0,0 0-1,0-1 1,-1 1 0,0 0 0,1 0-1,-1-1 1,0 1 0,0-1-1,-1 1 1,1-1 0,-1 0-1,0-5 1,0 0-17,-1-1-1,-1 1 1,0 0-1,0 0 1,0 0-1,-6-12 1,-22-41-2753,27 56 1739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2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2208,'0'0'14174,"-7"12"-13853,3-7-275,-4 9 59,0-1 0,1 1-1,0 0 1,-7 25 0,-44 234 1163,26-102-266,28-144-743,-1 11 176,5-36-331,-1 1 0,0-1 1,1 1-1,-1-1 0,0 0 1,0 1-1,-1-1 1,1 0-1,0 0 0,-4 4 998,10-21 145,-4 14-1239,1 0 1,-1 0 0,1 0 0,-1-1 0,0 1 0,0 0 0,0-1 0,0 1-1,0-1 1,0 1 0,0-1 0,0 1 0,0-3 0,4-4-112,3-4-2970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2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5 562 9144,'0'0'2470,"8"-8"-2012,4-4-254,-1-1 1,-1 1 0,0-2 0,11-20 0,13-37 870,-3-1 1,26-97-1,-42 123-523,3 0 267,-13 33-293,1 0 0,5-26-1,-42 211 958,8-41-1039,-45 151 0,67-279-436,-43 125 292,32-96-79,-32 57-1,42-85-208,-14 18 278,16-22-285,0 0 1,0 0 0,0 0 0,0 0 0,0 0 0,-1 1 0,1-1 0,0 0 0,0 0 0,0 0-1,-1 0 1,1 0 0,0 0 0,0 0 0,0 0 0,-1 0 0,1 0 0,0 0 0,0 0 0,0 0-1,-1 0 1,1 0 0,0 0 0,0 0 0,0 0 0,-1 0 0,1 0 0,0 0 0,0 0 0,0 0 0,-1 0-1,1-1 1,0 1 0,0 0 0,-5-13 183,4 3-146,1 1-1,-1 0 0,2-1 0,0 1 1,0 0-1,0-1 0,1 1 0,1 0 1,-1 0-1,2 0 0,-1 1 0,1-1 1,0 1-1,1 0 0,9-12 0,-2 3 57,1 1 0,0 1 0,2 0 0,0 1 1,0 0-1,21-12 0,-14 11 177,0 0 1,39-16 0,-59 31-268,0-1-1,0 1 0,0-1 1,0 1-1,0 0 0,0 0 1,0-1-1,0 2 0,-1-1 1,1 0-1,0 0 0,0 1 0,0-1 1,0 1-1,0-1 0,0 1 1,-1 0-1,1 0 0,0 0 1,1 1-1,12 8-3371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2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4816,'0'0'12983,"7"-9"-12941,24-25 6,-30 33-43,0 0 0,0 0 0,0 0 0,0 0 0,0 0 0,0 1 0,0-1 0,0 0 0,0 1 0,0-1 0,1 1 0,-1-1 0,2 0 0,-2 1-3,-1 0 1,1 0-1,-1 0 1,1 0 0,-1 0-1,1 1 1,-1-1-1,1 0 1,-1 0-1,1 0 1,-1 0 0,1 1-1,-1-1 1,1 0-1,-1 0 1,1 1 0,-1-1-1,1 1 1,-1-1-1,1 1 1,1 1 5,-1 0 0,0 1 0,0-1 1,0 0-1,0 1 0,0-1 0,0 0 0,0 3 0,0-3-3,2 18 29,0 1-1,-2 0 0,0-1 1,-3 35-1,1-3 14,0-18 8,1 0 1,2-1-1,2 1 1,1-1 0,10 35-1,-14-65-46,0-1 0,1 1 0,-1-1 0,1 1 0,-1-1 0,1 0 0,0 1 0,0-1 0,0 0 0,0 0 0,0-1 0,0 1 0,1 0 0,4 2 0,-6-3 3,1 0-1,0-1 1,-1 1-1,1 0 0,0-1 1,0 1-1,0-1 1,-1 1-1,1-1 0,0 0 1,0 0-1,0 0 1,0 0-1,0 0 1,0 0-1,-1 0 0,1-1 1,0 1-1,0-1 1,0 1-1,-1-1 1,1 0-1,2-1 0,2-3 10,-1 0 0,0 0 0,0 0 0,0-1-1,-1 0 1,1 1 0,-1-2 0,-1 1 0,1 0-1,-1-1 1,3-11 0,3-10 63,8-46-1,-10 45-20,2-16 169,-2 0 0,-1 0-1,-1-54 1,-5 98-222,1 1 0,-1-1 1,0 0-1,1 1 0,-1-1 0,0 1 0,1-1 0,-1 1 1,1-1-1,-1 1 0,1-1 0,-1 1 0,1-1 0,-1 1 1,1 0-1,0-1 0,-1 1 0,1 0 0,0 0 0,-1-1 1,1 1-1,0 0 0,0 0 0,21-5 78,-19 5-68,12-2 56,1 2-1,0 0 1,-1 1-1,1 0 0,-1 1 1,26 7-1,-1 0 114,-2-9 133,-37-3-3160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29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6128,'0'0'7189,"12"-2"-6802,-4 0-318,4 0 68,1 0 0,0 0-1,0 1 1,24 2 0,127 7 1556,-153-8-1467,-1 1-1,1-2 0,0 0 0,0 0 1,0 0-1,-1-2 0,1 1 1,-1-1-1,20-9 0,-17 1 529,-5 4-3060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3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0 304 5016,'0'0'6006,"4"-9"-5579,-3 7-406,5-11 193,1-1-1,0 1 0,13-18 1,-7 12 153,0 0 0,-2-1 0,-1-1 0,0 1 0,-1-2 0,6-22 0,1 10 409,-8 21-101,-8 12-653,0 1 0,0 0 0,0 0 0,1 0 0,-1 0 0,0 0 0,0 0 0,0-1 0,0 1 1,0 0-1,0 0 0,0 0 0,0 0 0,0 0 0,0 0 0,0 0 0,0 0 0,0-1 1,1 1-1,-1 0 0,0 0 0,0 0 0,0 0 0,0 0 0,0 0 0,0 0 0,0 0 0,1 0 1,-1 0-1,0 0 0,0 0 0,0 0 0,0 0 0,0 0 0,0 0 0,1 0 0,-1 0 1,0 0-1,0 0 0,0 0 0,0 0 0,0 0 0,0 0 0,1 0 0,-1 0 0,0 0 0,0 0 1,0 0-1,0 1 0,2 6 25,-1 0 1,0 0-1,0 0 1,-1 0 0,0 9-1,1 21 36,4-8 18,9 34-1,-12-54-70,2 1 0,-1-1 0,1 1 0,0-1 0,1 0 0,0-1 0,9 12 0,-13-18-23,0-1 0,1 1 0,-1-1 0,0 0 0,1 1 0,-1-1 0,1 0-1,-1 0 1,1 0 0,0 0 0,-1 0 0,1-1 0,0 1 0,0 0 0,-1-1 0,1 1 0,0-1 0,0 0 0,3 0-1,-2 0 8,-1 0 0,1-1 0,-1 1 1,1-1-1,-1 0 0,0 0 0,1 0 0,-1 0 0,0-1 0,0 1 0,0 0 0,0-1 0,2-1 0,3-4 26,-1 0 0,0 0 0,-1 0 0,1 0 0,-2-1 0,1 0 0,4-10 0,38-106 326,-34 87-230,-11 31-64,1 0 0,0 0 0,0 0-1,8-11 1,-11 17-66,0-1 0,1 1 0,-1 0 0,0 0 0,0-1 0,1 1 0,-1 0 0,0 0 0,0 0 0,1-1-1,-1 1 1,0 0 0,0 0 0,1 0 0,-1 0 0,0 0 0,1-1 0,-1 1 0,0 0 0,1 0 0,-1 0 0,0 0 0,1 0 0,-1 0 0,0 0 0,1 0 0,-1 0 0,0 0 0,1 0-1,-1 1 1,10 7 58,4 14-48,-14-21-8,6 10-4,-1 1 0,-1-1 0,0 1-1,-1 0 1,0 0 0,-1 0 0,0 0 0,-1 0-1,0 1 1,-1-1 0,-1 1 0,0-1 0,0 0 0,-7 24-1,8-34 7,0-1 1,-1 1-1,1-1 0,-1 0 0,1 1 0,-1-1 0,0 0 0,0 1 0,0-1 0,0 0 0,1 0 0,-2 0 0,1 0 1,0 0-1,0 0 0,0 0 0,0 0 0,-1 0 0,1 0 0,0 0 0,-1-1 0,1 1 0,-3 0 0,2-1 10,-1 0 0,1 0 0,0 0 0,-1-1 0,1 1 0,0-1-1,-1 1 1,1-1 0,0 0 0,0 0 0,0 0 0,0 0 0,-4-2-1,6 3-14,0 0 1,0-1-1,-1 1 0,1 0 0,0 0 0,0 0 0,0-1 0,-1 1 0,1 0 0,0 0 0,0-1 0,0 1 0,0 0 1,0 0-1,-1-1 0,1 1 0,0 0 0,0 0 0,0-1 0,0 1 0,0 0 0,0-1 0,0 1 0,0 0 1,0 0-1,0-1 0,0 1 0,0 0 0,0-1 0,0 1 0,0 0 0,0 0 0,1-1 0,-1 1 0,0 0 0,0 0 1,0-1-1,0 1 0,0 0 0,1 0 0,-1-1 0,0 1 0,0 0 0,0 0 0,1 0 0,-1-1 0,0 1 0,0 0 1,1 0-1,15-11 54,-14 10-42,19-10-5,0 1 0,0 0 0,1 2 0,0 1 0,1 1 0,34-6 0,-33 7-25,-15 3-9,-1 1 0,0-1 0,11 1 0,1-2-99,-15-2-2700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3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10544,'0'0'1936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3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1043 6016,'0'0'1689,"9"-7"-1193,-3 3-397,1-1 17,0 0-1,0 0 1,-1-1 0,0 0 0,0 0 0,-1 0 0,0-1 0,6-9-1,2-6 320,-1-1 1,-2 0-1,0-1 0,-2 0 0,11-46 0,-9 18 321,-5 20-17,1 0 1,2 1-1,1 0 1,18-41-1,-27 71-692,1 1 0,-1-1 0,0 0 0,1 0 0,-1 1 0,1-1 0,-1 0 0,1 1 0,-1-1-1,1 0 1,0 1 0,-1-1 0,1 1 0,0-1 0,-1 1 0,2-1 0,-1 1-24,-1-1 0,1 1 1,-1 1-1,0-1 0,1 0 0,-1 0 0,1 0 1,-1 0-1,0 0 0,1 0 0,-1 0 1,0 0-1,1 1 0,-1-1 0,0 0 0,1 0 1,-1 0-1,0 1 0,1-1 0,-1 0 0,0 1 1,0-1-1,1 0 0,-1 1 0,3 3 77,-1 0 0,0 0-1,0 0 1,2 8 0,-3-8-102,18 52 325,14 72-1,-29-108-276,-1 0-1,0 1 1,-2-1-1,-1 0 1,0 1-1,-2-1 1,-5 30-1,7-49-39,0 0 0,0 0-1,0 0 1,0 0 0,-1 0 0,1 0 0,0 1-1,-1-1 1,1 0 0,0 0 0,-1 0 0,0-1-1,1 1 1,-1 0 0,1 0 0,-1 0 0,0 0-1,0 0 1,0-1 0,1 1 0,-1 0 0,0-1-1,0 1 1,0-1 0,0 1 0,0-1 0,0 1-1,0-1 1,0 0 0,0 1 0,0-1 0,0 0-1,0 0 1,-2 0 0,-1 0 17,0-2-1,0 1 1,0 0 0,0-1-1,0 1 1,0-1 0,-5-3-1,6 3-2,-2-1 8,0 0-1,1 1 1,-1-1 0,1-1-1,0 1 1,0-1 0,0 1-1,1-1 1,-1 0 0,1-1-1,0 1 1,0-1-1,0 1 1,-3-9 0,3 6 23,1 1 60,13 1-64,70-13 7,-52 13-49,30-10 0,-46 10-4,0 1 0,0-2 0,0 1 0,-1-2 0,0 0 0,-1 0 0,1-1 0,12-11 0,-5-1 15,28-35 0,-34 37 42,2 1 0,0 1 0,24-22 0,-36 36-45,0 0 0,0 0-1,0 0 1,0 0 0,1 0-1,-1 1 1,0-1 0,1 1-1,-1 0 1,1 0 0,0 0-1,-1 1 1,1-1 0,0 1-1,6 0 1,-9 0-6,0 1-1,0-1 1,0 1 0,0-1 0,-1 1-1,1-1 1,0 1 0,0-1 0,-1 1-1,1-1 1,0 1 0,-1 0 0,1 0-1,0-1 1,-1 1 0,1 0 0,-1 0-1,1 0 1,-1-1 0,0 1-1,1 0 1,-1 0 0,0 1 0,5 24 66,-4-20-53,0 11 34,0-1 1,-1 1 0,-4 32-1,-15 49 196,17-88-217,2-10-30,0 0 0,0 0 0,1 0 0,-1 0 0,0 0 0,0 0 0,0 0 1,0 0-1,0 0 0,0 0 0,0 0 0,0 0 0,0 0 0,0 0 0,0 0 0,0 0 0,0 0 0,0 0 0,1 0 0,-1 0 0,0 0 1,0 0-1,0 0 0,0 0 0,0 0 0,0 1 0,0-1 0,0 0 0,0 0 0,0 0 0,0 0 0,0 0 0,0 0 0,0 0 0,0 0 0,0 0 1,0 0-1,0 0 0,0 0 0,0 0 0,0 0 0,0 0 0,0 0 0,0 1 0,0-1 0,0 0 0,0 0 0,0 0 0,0 0 0,0 0 0,0 0 1,0 0-1,0 0 0,0 0 0,8-8 49,8-16-18,5-9 72,1 0 0,1 2 0,2 1 0,55-52 0,-78 80-87,0 0 1,0 0-1,1 1 0,-1-1 0,0 1 0,0 0 0,1 0 1,-1 0-1,1 0 0,-1 0 0,5-1 0,-6 2-12,-1 0-1,1 0 1,-1 0-1,1 0 0,0 0 1,-1 1-1,1-1 1,-1 0-1,1 0 0,-1 0 1,1 1-1,-1-1 1,1 0-1,-1 0 0,1 1 1,-1-1-1,0 0 1,1 1-1,-1-1 0,1 1 1,-1-1-1,1 2 0,0-1 0,-1 0 0,1 1 0,-1-1 0,1 0-1,-1 1 1,1-1 0,-1 1 0,0-1 0,0 1 0,0 1 0,0 14 45,-1-1 1,-2 18-1,-2 25 29,7-47-60,-2-12-19,1 0-1,-1 0 0,0 0 1,0 0-1,0 0 1,1 0-1,-1 0 0,0 0 1,0 0-1,0 0 1,1 0-1,-1 0 0,0 0 1,0 0-1,0 0 1,1 0-1,-1 0 0,0 0 1,0 0-1,0 0 1,1 0-1,-1-1 0,0 1 1,0 0-1,0 0 1,0 0-1,1 0 0,-1 0 1,0 0-1,0-1 0,0 1 1,0 0-1,16-22 22,-12 15-10,13-15 29,1 0 0,30-27 0,-35 35-24,-11 13-17,23-21 64,-10 16-21,-15 6-42,1 0 0,-1 0 0,1 0 0,-1 0 0,1 0 0,-1 0-1,1 0 1,-1 0 0,0 0 0,1 1 0,-1-1 0,1 0 0,-1 0 0,1 0 0,-1 1 0,0-1 0,1 0 0,-1 0 0,0 1-1,1-1 1,-1 0 0,0 1 0,1-1 0,-1 0 0,0 1 0,1 0 0,3 9-1,0-1 0,-1 1 1,0 0-1,-1 1 0,0-1 0,0 0 0,0 17 0,-2-17 0,1 0 0,0 1 0,1-1 0,0 0 0,1 0 0,0 0 0,0 0 0,6 9 0,-8-17 1,0-1-1,0 0 0,1 1 0,-1-1 1,0 0-1,1 0 0,-1 0 0,1 0 1,0 0-1,-1 0 0,1 0 0,0-1 1,-1 1-1,1 0 0,0-1 0,0 1 1,0-1-1,-1 0 0,1 0 0,0 0 1,0 0-1,0 0 0,0 0 0,-1 0 1,1-1-1,0 1 0,3-2 0,7-1 9,-1 0 0,0-1 0,11-6 0,-18 8-5,35-19 62,65-45 1,-48 29 40,-36 26-42,-13 8-3,-15 9 11,-14 9-64,0 1 0,1 1 0,1 2 0,1 0 0,0 0 0,2 2 0,0 0 0,-21 37 0,36-55-9,1-1 0,0 0 0,-1 1 0,1-1 0,1 1 0,-1-1 0,0 1 0,0 0 0,1-1 0,-1 1 0,1-1 0,0 1 0,0 0 0,0 0 0,1 2 0,-1-5 0,0 1 0,0-1 0,1 1 0,-1-1 0,0 0 0,1 1 0,-1-1 0,0 0 0,1 0 0,-1 1 0,1-1 0,-1 0 0,0 0 0,1 1 0,-1-1 0,1 0 0,-1 0 0,0 0 0,1 0 0,-1 0 0,1 0 0,-1 0 0,1 0 0,-1 0 0,1 0 0,-1 0 0,1 0 0,-1 0 0,0 0 0,1 0 0,-1 0 0,1 0 0,-1-1 0,1 1 0,-1 0 0,0 0 0,1-1 0,0 1 0,18-11 0,-7 2 18,0-1 0,-1-1 0,0 0-1,-1 0 1,13-19 0,15-16 35,-30 36-27,11-12 44,-19 21-66,1 0 1,0 1-1,-1-1 0,1 1 1,-1-1-1,1 1 0,0-1 1,-1 1-1,1 0 0,0-1 0,0 1 1,-1 0-1,1-1 0,0 1 1,0 0-1,0 0 0,-1 0 1,1 0-1,0-1 0,0 1 1,0 0-1,-1 1 0,1-1 1,0 0-1,1 0 0,0 2 0,0 0-1,-1 0 1,1 0-1,-1 0 0,0 0 1,0 0-1,0 0 1,0 0-1,0 1 1,0-1-1,0 0 0,-1 1 1,1 2-1,0 0-1,0-1-7,1 1 1,-1-1-1,1 1 1,0-1-1,0 0 1,0 0-1,0 0 1,1 0-1,0 0 1,0-1-1,0 1 1,0-1-1,0 0 1,1 0-1,-1 0 1,1 0-1,0 0 1,0-1-1,0 0 1,0 0-1,0 0 1,1 0 0,-1-1-1,9 3 1,-8-4 7,0 1 0,0-1 1,0 0-1,0-1 1,0 1-1,0-1 1,0 0-1,0 0 0,0 0 1,0-1-1,0 0 1,0 0-1,-1 0 1,1 0-1,-1-1 0,6-4 1,1-1 3,0-1 0,0 0 1,-1-1-1,17-20 0,-4-2 6,25-48-1,-15 23-2,-3 10 18,-3-2 0,28-69 0,5-49 25,-47 127-17,-3 0-1,7-53 1,-18 84-26,-4 8-1,3 1-8,1 1 0,0 0-1,-1-1 1,1 1 0,0 0-1,0 0 1,0 0 0,0 0-1,0 0 1,-1 2 0,-12 15-11,2 1 0,0 1 1,1 0-1,-16 43 1,-22 90-55,38-108 26,1 1 0,-5 64 0,13-78 12,2 1 1,1-1-1,1 1 1,8 39-1,-8-65 18,-1 0 0,1-1 0,1 1-1,-1-1 1,1 1 0,0-1 0,0 0-1,7 9 1,-8-13 5,-1 0-1,0-1 1,1 1-1,0 0 1,-1-1-1,1 0 1,0 1-1,0-1 1,0 0-1,0 0 1,0 0 0,0 0-1,0 0 1,0 0-1,0-1 1,0 1-1,1-1 1,-1 1-1,0-1 1,0 0-1,0 0 1,1 0 0,-1 0-1,0 0 1,0-1-1,1 1 1,-1-1-1,0 1 1,0-1-1,3-1 1,3-2-2,0-1 0,0 1 0,0-2 0,0 1 1,-1-1-1,0 0 0,13-14 0,38-56 78,-48 61-52,20-30 37,-2-1 0,-2-2 0,-1 0 0,-3-2 0,-3-1 1,-1 0-1,20-104 0,-18 59 41,-20 82-80,0 14-19,0 0 0,0 0 0,-1-1 1,1 1-1,0 0 0,0 0 0,0 0 0,0 0 0,0 0 0,0 0 0,-1 0 0,1 0 0,0 0 0,0 0 0,0-1 0,0 1 0,0 0 1,-1 0-1,1 0 0,0 0 0,0 0 0,0 0 0,0 0 0,0 0 0,-1 0 0,1 0 0,0 0 0,0 0 0,0 0 0,0 0 0,0 1 0,-1-1 1,1 0-1,0 0 0,0 0 0,0 0 0,0 0 0,0 0 0,-1 0 0,1 0 0,-2 3-3,-1-1 0,1 0 1,0 1-1,0-1 0,0 1 0,-2 3 0,-9 17-23,2 2 0,0-1-1,1 2 1,2-1 0,0 1 0,2 1-1,1-1 1,1 1 0,-1 44 0,6-35-11,2-1 1,1 0 0,2 0 0,1 0-1,19 50 1,-15-57 293,-11-27-466,1 0-1,0 1 1,-1-1-1,1 0 1,0 0-1,0 1 0,0-1 1,0 0-1,0 0 1,0 0-1,0 0 1,0 0-1,1 0 0,-1-1 1,2 2-1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3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268 456 4120,'0'0'6497,"-10"5"-6226,-2 2-175,2-1 18,-1 0 0,1-1 1,-14 5-1,13-6 45,1 1 1,0 1-1,1 0 1,-1 0-1,1 0 1,1 2-1,-1-1 1,-7 9-1,1 1 151,1 0 0,0 1 0,-11 21 0,20-31-155,0 0 0,1 1 1,0 0-1,1 0 0,-4 12 1,7-18-104,-1 0 0,0 0-1,1 0 1,0 0 0,-1 1 0,1-1 0,1 0 0,-1 0-1,0 0 1,1 0 0,0 0 0,-1 1 0,1-1 0,0 0 0,1-1-1,-1 1 1,0 0 0,1 0 0,3 5 0,-3-7-28,-1 1 0,1-1 1,0 1-1,-1-1 0,1 0 1,0 1-1,0-1 0,0 0 0,0 0 1,0 0-1,0 0 0,0-1 1,0 1-1,1-1 0,-1 1 0,0-1 1,0 0-1,0 1 0,1-1 1,-1-1-1,0 1 0,0 0 0,1 0 1,-1-1-1,0 1 0,0-1 1,0 0-1,0 1 0,0-1 0,4-3 1,1 0 27,0 0-1,0-1 1,0 0 0,-1 0 0,0-1 0,11-12 0,0-4 83,0-2 1,-2 0 0,-1-1-1,-1-1 1,-1 0 0,10-32-1,-20 53-81,-1 3-11,0 0-1,0 0 0,-1 0 0,1 0 0,0 0 0,-1 0 0,0-1 0,1 1 0,-1 0 1,0 0-1,0 0 0,0-1 0,-1-1 0,0 5-9,0 0 0,1 0 0,-1 1 0,0-1 0,1 0 0,-1 1 0,1-1 0,-1 0 0,1 1 0,-1 1 0,-1 10 23,0-1 1,0 1-1,2 0 0,-1-1 1,2 1-1,1 16 1,-1-24-37,0 0 0,0 0-1,0-1 1,1 1 0,-1 0 0,1-1 0,0 1 0,0-1 0,1 0 0,-1 0 0,1 0 0,0 0 0,0 0 0,0 0 0,1-1-1,-1 0 1,1 1 0,0-1 0,0-1 0,4 4 0,-6-5-5,1 0 1,-1 0-1,1-1 0,-1 1 1,0 0-1,1-1 0,-1 0 1,1 1-1,0-1 0,-1 0 1,1 0-1,-1-1 0,1 1 1,3-1-1,-2-1 7,1 1 1,0-1-1,-1 0 1,0 0-1,1 0 1,-1-1-1,4-3 1,5-4 45,-1-2-1,0 1 1,13-18 0,-22 24-48,44-45 557,63-55 0,-110 105-568,0-1 0,1 1 0,-1 0 1,0-1-1,0 1 0,1 0 1,-1-1-1,0 1 0,1 0 0,-1 0 1,0-1-1,1 1 0,-1 0 0,0 0 1,1-1-1,-1 1 0,1 0 1,-1 0-1,1 0 0,-1 0 0,0 0 1,1 0-1,-1 0 0,1 0 0,-1 0 1,1 0-1,-1 0 0,0 0 0,1 0 1,-1 0-1,1 0 0,-1 0 1,1 1-1,0 0 2,-1 0 1,1 0-1,-1-1 1,0 1-1,1 0 1,-1 0-1,0 0 0,0 0 1,0 0-1,0 0 1,0 0-1,0 0 1,0 2-1,-6 38 119,6-41-126,-42 171 348,42-163-289,5-11-10,10-13 12,-15 16-65,154-173 416,-152 171-406,0 0 1,0 1-1,-1-1 0,1 1 0,0-1 1,0 1-1,0 0 0,1 0 0,-1 0 0,0 0 1,0 0-1,1 0 0,-1 1 0,3-1 0,-4 1-6,0 0 0,1 0-1,-1 0 1,0 0-1,0 1 1,0-1-1,0 0 1,0 1-1,0-1 1,0 1-1,0-1 1,0 1 0,0-1-1,0 1 1,0 0-1,0 0 1,0-1-1,0 1 1,0 0-1,-1 0 1,1 0-1,0 0 1,-1 0 0,1 0-1,-1 0 1,1 0-1,-1 0 1,1 0-1,-1 0 1,0 0-1,1 2 1,5 23 24,-5-19-17,0 0-1,1-1 1,0 1-1,0-1 0,1 1 1,4 8-1,-6-13-8,1-1 0,-1 1 0,1 0 0,-1-1 1,1 1-1,-1-1 0,1 0 0,0 1 0,0-1 0,-1 0 0,1 0 0,0 0 0,0-1 0,0 1 0,0 0 0,0-1 0,1 1 0,-1-1 0,0 0 0,0 1 0,0-1 0,0 0 0,0 0 0,1-1 1,3 0-1,7-1 4,1-1-1,-1-1 1,0 0 0,0-1 0,17-8 0,61-40 83,-36 21-1,-43 24-60,54-32 132,-60 36-125,0 0 0,-1 0 0,0-1 1,0 0-1,0 0 0,-1 0 0,0-1 1,7-9-1,-28 24 164,-15 16-165,-74 65 20,95-79-50,1 0-1,0 1 0,0 0 1,1 0-1,1 1 1,0 0-1,-6 16 1,12-24-4,1 0 1,-1 0-1,1 1 1,0-1-1,0 1 1,0 0-1,1-1 1,0 1-1,0-1 1,0 1-1,1-1 1,0 1 0,0 0-1,0-1 1,3 6-1,-3-8-2,0 0 0,0-1 0,1 1-1,-1-1 1,1 0 0,-1 1 0,1-1 0,0 0-1,0 0 1,0 0 0,0 0 0,0-1 0,1 1 0,-1 0-1,0-1 1,1 0 0,-1 1 0,1-1 0,0 0-1,-1 0 1,1 0 0,0-1 0,0 1 0,-1-1 0,1 1-1,0-1 1,0 0 0,0 0 0,-1 0 0,1-1-1,4 0 1,-1-1 2,1 1 1,-1-1-1,0-1 0,0 1 1,0-1-1,0 0 0,0-1 0,-1 1 1,1-1-1,-1 0 0,0 0 0,0-1 1,-1 0-1,5-5 0,7-10 14,-2-1 1,17-29-1,-19 28 2,3-5 9,-1 0 1,-2-2 0,0 1-1,-2-2 1,7-35-1,-7 12 21,-2 1 1,1-62-1,-7 83-8,-2 0 1,-1 0-1,-6-41 0,7 72-37,0-1 0,0 1 1,0 0-1,0-1 0,0 1 0,0-1 0,-1 1 0,1-1 0,0 1 0,0 0 1,0-1-1,0 1 0,0 0 0,-1-1 0,1 1 0,0-1 0,0 1 1,-1 0-1,1 0 0,0-1 0,0 1 0,-1 0 0,1-1 0,0 1 0,-1 0 1,1 0-1,0-1 0,-1 1 0,1 0 0,-1 0 0,1 0 0,0 0 0,-1 0 1,1 0-1,-1-1 0,1 1 0,0 0 0,-1 0 0,1 0 0,-1 1 0,0-1 1,0 1 0,0-1 0,0 1 0,0-1 0,0 1 0,0 0 0,0 0 0,0 0-1,0-1 1,1 1 0,-1 0 0,0 0 0,1 0 0,-2 2 0,-4 10-5,1 0 1,0 0-1,1 1 1,0-1-1,1 1 0,1 0 1,-2 21-1,3-1-35,1 0 0,4 35 0,0-35-6,1-1-1,1 1 1,2-1 0,1-1-1,2 1 1,18 38 0,-28-69 13,0 0 0,0 0 0,1 0 0,-1-1 0,1 1 0,-1 0 1,1 0-1,1 1 0,4 1-2954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4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3808,'0'0'11708,"8"-3"-11536,-7 3-171,22-8 194,26-6 0,-41 12-140,0 0 0,-1 1 0,1 0 1,0 1-1,0-1 0,0 2 1,-1-1-1,1 1 0,9 2 1,-5 1 48,-1 1 1,0 0 0,-1 1 0,1 0 0,-1 0 0,16 14 0,-21-14-44,0-1-1,-1 1 0,1 0 1,-1 0-1,0 0 1,-1 1-1,0 0 0,0-1 1,0 1-1,0 0 1,-1 0-1,2 14 0,-4-11 34,0-1-1,0 1 1,-1 0-1,0-1 1,-5 15-1,1 2 46,0-1 78,-2 8 372,2-18 19,5-15-601,0 0-1,0 1 1,0-1 0,0 0 0,0 0 0,0 0 0,1 1-1,-1-1 1,0 0 0,0 0 0,0 0 0,0 1 0,0-1 0,0 0-1,0 0 1,0 0 0,1 1 0,-1-1 0,0 0 0,0 0-1,0 0 1,0 0 0,1 0 0,-1 1 0,0-1 0,0 0 0,0 0-1,1 0 1,-1 0 0,0 0 0,0 0 0,0 0 0,1 0-1,-1 0 1,0 0 0,0 0 0,1 0 0,-1 0 0,0 0 0,0 0-1,0 0 1,1 0 0,14-5 109,13-10-45,-18 8-41,-1-1 0,0 1 1,0-2-1,7-9 0,-9 10-21,0 1-1,0 0 0,1 0 1,0 0-1,16-10 0,107-52 12,-67 34 0,-58 30-15,1 1-1,-1-1 1,0 0-1,0 0 1,-1-1-1,0 0 1,7-8-1,-11 12 10,0 0-1,0 0 1,1-1-1,-1 1 1,0 0-1,-1 0 0,1-1 1,0 1-1,-1 0 1,1-1-1,-1 1 1,0-1-1,0 1 0,0-1 1,0 1-1,0-1 1,0 1-1,-1-1 1,1 1-1,-1 0 0,0-1 1,0 1-1,0 0 1,0 0-1,0-1 1,0 1-1,0 0 0,-1 0 1,1 0-1,-1 0 1,0 1-1,1-1 1,-1 0-1,0 1 1,0-1-1,0 1 0,0-1 1,0 1-1,-4-2 1,-16-5 93,16 5-76,-1 1 0,1 0 0,-1 0-1,-12-2 1,18 4-29,0 0-1,1 0 1,-1 0-1,0 0 1,0-1-1,1 1 1,-1 0-1,0 0 1,0-1 0,1 1-1,-1 0 1,0-1-1,1 1 1,-1-1-1,0 1 1,1-1-1,-1 1 1,0-1 0,1 1-1,-1-1 1,1 1-1,-1-1 1,1 0-1,0 1 1,-1-1 0,1 0-1,0 0 1,-1 1-1,1-1 1,0 0-1,0 0 1,-1 1-1,1-1 1,0 0 0,0 0-1,0 0 1,0 1-1,0-1 1,0 0-1,1 0 1,-1 0-1,0 1 1,0-1 0,0 0-1,1 0 1,0 0-1,1-6-42,1 1 1,0-1-1,0 1 0,5-6 0,-6 9 16,13-18-2811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4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5120,'0'0'8961,"6"9"-8584,-4-6-338,1 0 1,-1 1 0,0 0 0,1-1-1,0 0 1,0 0 0,0 0 0,0 0 0,0 0 0,1-1-1,-1 1 1,1-1 0,0 0 0,0 0 0,0 0 0,0 0-1,5 1 1,16 1 251,0 0 0,-1-2 0,38-1 0,73-11 555,-24 1-239,-53 11-202,-49 0-232,1-2 0,-1 1 0,1-1 1,-1 0-1,1-1 0,-1 0 0,1-1 0,-1 0 0,16-5 0,-24 6-139,1 0-1,-1 0 0,0 0 0,0 0 0,0 0 1,1 0-1,-1-1 0,0 1 0,-1 0 0,1-1 1,0 1-1,0-1 0,-1 1 0,1-1 0,0-2 1,3-5-2360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17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14776,'0'0'1647,"12"-3"-1111,131-26 216,281-22 0,-377 47-639,-28 2-59,-1 0 1,1 1 0,0 1-1,22 3 1,-40-3-46,0 0 0,0 1 0,1-1 0,-1 0 0,0 0 0,0 1 0,0-1 0,0 1 0,0-1-1,0 1 1,-1-1 0,1 1 0,0 0 0,0-1 0,1 2 0,-2-1-117,1-1 0,-1 1 0,0-1 0,0 1 0,0 0 0,1-1 0,-1 1 0,0-1 0,0 1-1,0 0 1,0-1 0,0 1 0,0-1 0,0 1 0,-1 0 0,1-1 0,0 1 0,0-1 0,0 1 0,0-1-1,-1 1 1,1 0 0,-1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4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1090 5624,'0'0'3952,"8"-8"-3598,58-63 785,70-98 0,-85 97-501,-9 15 230,59-108 0,-62 77-163,-3 0-1,32-128 0,-64 203-620,12-53 204,-14 58-164,-1-1 0,0 1 0,-1-1 0,0 1 0,-1-16 0,1 24-116,0-1 0,0 1 0,0 0 0,0-1 0,0 1 0,0-1 0,-1 1 0,1-1 0,0 1 0,0 0 0,0-1 0,0 1 0,0-1 0,-1 1 0,1 0 0,0-1 0,0 1 0,-1 0 0,1-1 0,0 1 0,-1 0 0,1 0 0,0-1 0,-1 1 0,1 0 0,0 0 0,-1-1 0,1 1 0,-1 0 0,1 0 0,0 0 0,-1 0 0,1 0 0,-1 0-1,1 0 1,-1 0 0,1-1 0,0 2 0,-1-1 0,1 0 0,-1 0 0,1 0 0,-1 0 0,1 0 0,0 0 0,-1 0 0,1 0 0,-1 1 0,1-1 0,0 0 0,-1 0 0,1 0 0,0 1 0,-1-1 0,1 0 0,0 1 0,-1-1 0,1 0 0,0 1 0,-22 22 116,13-12-84,1 1-1,0 0 1,1 1 0,1-1-1,-8 23 1,-16 69 86,22-72-96,-3 12 38,2 1-1,-5 57 1,13-89-52,1 0 1,0 0-1,1 0 1,1 0-1,0 0 1,0 0 0,1 0-1,1 0 1,0-1-1,1 1 1,0-1-1,10 17 1,-11-23-8,0-1 0,0 1 0,1-1 0,0 0-1,-1 0 1,2-1 0,-1 1 0,0-1 0,1 0 0,0-1 0,0 1 0,11 3-1,-8-3 8,0-2-1,1 0 0,-1 0 1,1 0-1,0-1 0,-1-1 1,1 1-1,11-2 0,6-3 31,1-1 0,-1-2 0,0 0 0,0-2 0,30-14 0,-37 15 31,-1-2 0,-1 0 0,0-1 0,0-1 0,-1 0 0,-1-2 0,25-25 0,-39 38-57,0-1-1,-1 0 1,1 0-1,-1 1 1,0-1-1,1 0 1,-1-1-1,0 1 1,0 0-1,0 0 1,-1 0-1,1-1 1,-1 1-1,1 0 1,-1 0-1,0-1 1,1-3-1,-2 6-14,1 0 0,0-1-1,0 1 1,-1-1 0,1 1 0,0-1-1,-1 1 1,1 0 0,0-1 0,-1 1 0,1 0-1,-1-1 1,1 1 0,-1 0 0,1 0-1,0-1 1,-1 1 0,1 0 0,-1 0 0,1 0-1,-1 0 1,1 0 0,-1-1 0,1 1-1,-1 0 1,1 0 0,-1 0 0,1 0-1,-1 1 1,0-1 0,1 0 0,-1 0 0,1 0-1,-1 1 1,-18 4 50,18-5-50,-26 11 31,0 2 0,0 0 0,2 2 0,0 0 1,0 2-1,-26 24 0,44-35-25,0 1 0,0 1 0,1-1 0,1 1 0,-1 0 0,1 0-1,-6 13 1,10-19-6,-1 1-1,1 0 0,0 0 0,0 0 0,0 1 0,0-1 1,1 0-1,-1 0 0,1 0 0,0 1 0,0-1 1,0 0-1,0 0 0,1 1 0,-1-1 0,1 0 0,0 0 1,0 0-1,0 0 0,0 0 0,0 0 0,1 0 1,-1 0-1,1 0 0,3 4 0,-4-6-3,1 0 0,-1 1 1,0-1-1,1 0 0,-1 0 0,0 0 1,1 0-1,0 0 0,-1 0 0,1-1 1,-1 1-1,1-1 0,0 1 0,0-1 0,-1 1 1,1-1-1,0 0 0,2 0 0,-1 0 1,0 0 0,-1-1 0,1 1-1,0-1 1,0 0 0,0 0 0,-1 0-1,1 0 1,-1-1 0,4-1 0,3-4 11,-1 1 0,1-2 0,-1 1 0,13-17 0,-5 4 51,-1 0 0,-1-1-1,-1-1 1,0 0 0,-2-1 0,16-44 0,-23 55 83,-5 22-35,-2 7-123,3-8 6,0-1 0,0 0 0,1 1 0,0-1 0,1 0 1,0 0-1,0 1 0,0-2 0,1 1 0,1 0 0,5 11 1,-6-15 4,-1-1 0,0 1 0,1-1 0,0 0 0,0 0 0,0 0 1,0 0-1,0-1 0,0 1 0,1-1 0,3 2 0,-4-2 3,0-1 0,0 0 0,0-1-1,0 1 1,0 0 0,0-1 0,0 0-1,0 1 1,0-1 0,0 0 0,0-1-1,0 1 1,0 0 0,0-1 0,0 0 0,5-1-1,10-6 19,0-1 0,0 0 0,-1-1 0,0-1 0,-1 0 0,0-2 0,21-20 0,89-108 420,-124 139-434,5-8 28,-5 8-24,0-1-1,-1 1 0,1-1 0,0 1 0,0 0 0,1 0 1,-1 0-1,5-3 0,-7 8-1,0 0 0,-1 0 0,1 0 0,-1 0 0,1 0-1,-3 5 1,3-8-7,-5 18 18,1-5-6,0 1 0,1-1 0,1 1 0,-1 16 0,3-25-13,0-1 0,0 0 1,1 0-1,-1 1 0,1-1 1,0 0-1,1 0 0,-1 0 1,1 0-1,-1 0 0,1-1 0,0 1 1,0 0-1,1-1 0,-1 1 1,1-1-1,0 0 0,4 4 1,-3-3-1,0-1 0,1 0 1,-1 0-1,0-1 1,1 1-1,0-1 1,-1 0-1,1 0 0,0-1 1,0 1-1,7 0 1,-3-1 3,-1 0 1,1-1-1,-1 0 1,0-1-1,1 0 1,10-2-1,4-3 18,-1-2 0,0 0-1,0-1 1,21-13 0,-16 7 36,-1-1 0,0-1 1,-2-2-1,43-41 0,-41 26 64,-16 20-22,-8 9-35,-9 7-17,-9 9 4,-9 9-7,-37 38 1,52-47-35,-1 1 0,2 1 0,0-1 0,0 2 0,-9 20 0,16-29-16,0 1 0,0-1 0,0 1 0,1-1 0,0 1 0,0-1 0,1 1-1,-1 0 1,2 10 0,-1-13 2,1 1-1,-1-1 1,1 0 0,0 1-1,0-1 1,0 0 0,1 0-1,-1 0 1,1 0-1,-1 0 1,1 0 0,0 0-1,0 0 1,0-1-1,1 1 1,-1-1 0,3 3-1,-3-4 5,0 0-1,0-1 0,-1 1 0,1 0 1,0-1-1,0 1 0,0-1 1,-1 0-1,1 1 0,0-1 0,0 0 1,0 0-1,0 0 0,0 0 1,0-1-1,0 1 0,-1 0 0,1-1 1,0 1-1,0-1 0,0 0 1,-1 0-1,1 1 0,0-1 0,-1 0 1,1 0-1,-1-1 0,3-1 1,3-3 10,0 0 0,-1 0 0,1-1 1,8-11-1,-7 4 15,0 0 0,0-1 0,-2 0 0,0 0 0,0-1 0,-1 1-1,-1-1 1,-1 0 0,3-33 0,-6 49-25,0 0-1,0 0 1,0 0-1,-1 0 0,1 1 1,0-1-1,0 0 1,0 0-1,0 0 1,0 0-1,0 0 1,0 0-1,0 0 0,0 0 1,0 0-1,0 0 1,0 0-1,0 0 1,-1 0-1,1 0 0,0 0 1,0 0-1,0 0 1,0 0-1,0 0 1,0 0-1,0 0 1,0 0-1,0 0 0,0 0 1,0 0-1,0 0 1,0 0-1,-1 0 1,1 0-1,0 0 0,0-1 1,0 1-1,0 0 1,0 0-1,0 0 1,0 0-1,0 0 1,0 0-1,0 0 0,0 0 1,0 0-1,0 0 1,-8 13 19,-8 20-10,-49 186 22,60-201-30,-21 104 2,-4 13-34,22-105 11,-2 1 0,-17 35 1,26-62 27,-1-1 1,0 0 0,0 1 0,0-1 0,0 0 0,-1 0-1,1-1 1,-5 5 0,6-7-8,1 0 1,-1 1-1,1-1 0,-1 1 1,0-1-1,1 0 0,-1 1 1,0-1-1,0 0 0,1 0 1,-1 0-1,0 0 0,1 1 1,-1-1-1,0 0 0,0 0 1,1 0-1,-1-1 0,0 1 1,0 0-1,1 0 0,-1 0 1,0 0-1,1-1 0,-1 1 1,0 0-1,1-1 0,-1 1 1,0 0-1,1-1 0,-1 1 1,1-1-1,-1 1 0,0-1 1,1 1-1,0-1 0,-1 1 1,1-1-1,-1 0 0,1 1 1,0-1-1,-1 0 0,1 1 1,0-1-1,0 0 0,-1 0 1,1 0-1,-2-4 13,0-1 0,1 1 0,0 0 1,0-1-1,0 0 0,1 1 0,-1-1 0,1 1 0,0-1 1,1 0-1,0 1 0,0-1 0,0 1 0,0 0 0,4-9 1,1-2 22,1 1 1,1 0 0,17-28-1,-14 28-25,1 1 0,0 1 0,1 0 0,1 0 0,17-12 0,78-49 52,-106 71-62,91-50 33,7-5-31,-84 47 2,-1-1 0,0 0-1,23-25 1,-31 28-5,-1 1 0,0-1 0,-1-1 0,8-14 0,-11 19 3,-1-1 0,1 1 1,-1-1-1,-1 0 1,1 1-1,-1-1 1,0 0-1,0 0 0,-1-11 1,0 16-6,0 0 1,0 0 0,0 0-1,0 1 1,0-1-1,0 0 1,0 0-1,-1 0 1,1 0 0,0 0-1,-1 0 1,1 0-1,-1 1 1,1-1 0,-1 0-1,1 0 1,-1 1-1,1-1 1,-1 0-1,0 1 1,1-1 0,-1 0-1,0 1 1,0-1-1,1 1 1,-2-1-1,0 0 1,0 1 0,1 0 0,-1 0 0,0 0-1,0-1 1,1 2 0,-1-1 0,0 0-1,0 0 1,1 0 0,-1 1 0,-3 0 0,-2 2 0,0 0 1,0 1 0,0-1 0,1 1 0,-10 7 0,14-9-5,0 0 0,0 0 1,0 0-1,0 0 0,0 0 1,0 1-1,0-1 0,1 1 1,-1-1-1,1 1 0,0-1 1,0 1-1,0 0 0,0-1 1,0 1-1,1 0 0,-1 0 1,1 0-1,0 0 0,-1 0 1,1-1-1,1 1 0,-1 0 1,0 0-1,1 0 0,-1 0 1,1 0-1,0-1 1,0 1-1,0 0 0,0-1 1,1 1-1,1 2 0,1 2 5,1-1 0,-1 0-1,1 0 1,0-1 0,0 0-1,1 0 1,0 0 0,0 0-1,0-1 1,0 0 0,0 0 0,9 3-1,-6-4 13,1 0-1,-1-1 1,0 0-1,1 0 1,0-1-1,-1 0 1,1-1-1,0 0 1,0 0-1,-1-1 1,12-2 0,-10 0-8,0 0 1,0 0 0,0-1 0,0 0 0,-1-1 0,1 0 0,-1-1 0,-1 0 0,12-8 0,-16 9-83,0 0 0,0 0 0,0 0 0,4-7 1,-2 0-2903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5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6128,'0'0'6836,"6"8"-6424,-6-7-398,3 2 21,-1 0 0,0 0 1,1 0-1,-1 0 1,-1 1-1,1-1 1,0 1-1,-1-1 0,0 1 1,0 0-1,0-1 1,0 1-1,-1 0 1,1 0-1,-1 0 1,0-1-1,0 1 0,0 0 1,-2 7-1,-3 6 167,-1 0 0,-1 0 0,0 0 0,-2-1 0,1 0 0,-2 0 0,0-1 0,-1-1 0,-1 0 0,0 0 0,-25 21 0,21-23 275,15-12-448,1 1 1,-1-1-1,0 1 1,1-1-1,-1 0 0,1 1 1,-1-1-1,0 0 1,1 1-1,-1-1 0,0 0 1,1 0-1,-1 0 1,0 0-1,0 0 1,1 0-1,-1 0 0,0 0 1,1 0-1,-1 0 1,0 0-1,1 0 0,-2-1 1,2 1-16,1-1-1,-1 0 1,1 1 0,-1-1 0,1 1 0,0-1 0,-1 1 0,1-1-1,0 1 1,0-1 0,-1 1 0,1 0 0,0-1 0,0 1-1,-1 0 1,2-1 0,5-2-27,8-8-2252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5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1026 6016,'0'0'2078,"3"-9"-1674,14-34 552,46-79 0,-13 30-98,-19 28-325,-2-1 0,-2-1 1,17-72-1,-25 60 193,-3-1-1,7-111 1,-22 180-574,-1 0 1,-1 0-1,1 0 0,-2 0 0,-3-16 0,5 26-139,0 0 0,0-1 0,0 1 0,0 0 0,0 0-1,0 0 1,0 0 0,0 0 0,0-1 0,0 1 0,-1 0-1,1 0 1,0 0 0,0 0 0,0 0 0,0 0 0,0-1-1,0 1 1,0 0 0,0 0 0,-1 0 0,1 0 0,0 0-1,0 0 1,0 0 0,0 0 0,0 0 0,-1-1 0,1 1-1,0 0 1,0 0 0,0 0 0,0 0 0,0 0 0,-1 0-1,1 0 1,0 0 0,0 0 0,0 0 0,0 0 0,-1 0-1,1 0 1,0 1 0,-8 6 198,-7 16-64,-14 36 139,-32 89 0,-10 69 56,68-204-321,2-13-21,-101 298 360,64-203-242,-55 118 358,83-198-258,4-11 53,6-10 91,2 2-342,0 0 0,0 1 0,1-1 0,0 1 0,-1 0 0,1-1 0,0 1 1,5-4-1,5-5 23,36-38 135,60-46 0,-79 71-127,29-23 56,-31 26-55,-1 0-1,29-32 1,-23 15 8,-17 19-27,1 1-1,24-21 1,-35 35-27,-1-1 1,0 0-1,0 0 1,0 0-1,4-9 1,12-14 4,-18 21 2,-3 8-10,0 0 0,0-1 0,0 1 0,0-1 0,1 1 0,-1-1 0,0 1 0,0 0 0,0-1 0,0 1 0,1-1 0,-1 1 0,0 0-1,0-1 1,1 1 0,-1 0 0,0-1 0,1 1 0,-1 0 0,0 0 0,1-1 0,-1 1 0,0 0 0,2-1 0,-2 1 8,0 0-7,1-1 1,-1 0-1,1 1 0,0-1 1,-1 1-1,1-1 1,-1 1-1,1-1 1,0 1-1,0-1 0,-1 1 1,1-1-1,0 1 1,0 0-1,0-1 0,-1 1 1,1 0-1,0 0 1,0 0-1,0 0 1,0 0-1,-1 0 0,2 0 1,9-3-73,-2-3 56,0 0 0,-1-1-1,0 0 1,0-1 0,8-9-1,34-47 82,-7 6 32,-27 39-76,-1-1-1,-2-1 0,0 0 0,-1 0 0,-1-1 0,-1-1 1,8-25-1,-8 22-22,-6 20-1,-2 0-1,1 0 0,-1 0 1,0-1-1,0 1 1,-1-1-1,1 0 0,-2 1 1,1-10-1,-1 15 0,0 0 0,0 0 0,0 0-1,0 0 1,0 0 0,0 0 0,0 0-1,-1 1 1,1-1 0,0 0 0,-1 0-1,1 0 1,-1 0 0,1 1-1,-1-1 1,1 0 0,-1 0 0,1 1-1,-1-1 1,0 0 0,-1 0 0,2 1-1,-1 0 0,0-1 1,0 1-1,0 0 0,1 0 1,-1 0-1,0 0 0,0 0 1,1 1-1,-1-1 0,0 0 0,0 0 1,0 0-1,1 1 0,-1-1 1,0 0-1,1 1 0,-1-1 1,-1 2-1,-4 3-7,-1 0 0,1 1 1,-10 11-1,10-10 2,-5 5-2,1 1-1,1 0 0,0 0 1,1 1-1,0 0 1,-8 23-1,3-2-13,-13 61 0,15-47 8,3 1 0,2 0-1,1 75 1,5-93 98,2 1-1,10 47 1,-12-79-70,0 1 0,1 0 1,-1-1-1,1 1 1,-1 0-1,1-1 0,0 1 1,-1-1-1,1 1 1,0-1-1,0 1 0,0-1 1,0 0-1,0 1 1,0-1-1,0 0 1,1 0-1,-1 0 0,0 0 1,1 0-1,-1 0 1,1 0-1,-1-1 0,1 1 1,-1 0-1,1-1 1,2 1-1,-1-1 3,-1 0 1,1 0-1,0 0 0,0-1 0,0 1 1,-1-1-1,1 0 0,0 1 1,-1-1-1,1-1 0,0 1 0,-1 0 1,1-1-1,-1 1 0,4-4 1,13-11 73,-2 0 0,0-1 0,0 0 0,15-24 0,-8 6 138,30-56 0,-52 88-213,0-2 5,0 0 0,1 1 0,0 0-1,-1 0 1,1 0 0,1 0 0,6-7 0,-14 32 91,-25 146-40,25-114-31,3-48-33,1 1 0,1-1 0,-1 1 0,1-1 0,0 0 0,0 1 0,3 7 0,-4-12-5,1-1-1,-1 1 1,0 0 0,1-1 0,-1 1 0,1-1-1,-1 1 1,0 0 0,1-1 0,-1 1-1,1-1 1,0 1 0,-1-1 0,1 0 0,-1 1-1,1-1 1,0 0 0,-1 1 0,1-1-1,0 0 1,-1 0 0,1 1 0,0-1 0,-1 0-1,2 0 1,0 0 1,0 0-1,-1-1 1,1 1 0,0 0 0,0-1-1,-1 1 1,1-1 0,0 0-1,-1 0 1,2-1 0,5-2 4,-2-1-1,1 0 1,7-8 0,-14 13-8,24-26 48,-2 0 1,-1-1 0,22-37-1,-1 2 41,-28 39-54,-11 17 39,-8 23-35,1-3-24,0-1 0,1 1 1,1 0-1,-2 20 1,4-28-2,0 0-1,0-1 1,0 1 0,1 0 0,0 0 0,0 0 0,0-1-1,1 1 1,0-1 0,0 1 0,0-1 0,1 1-1,4 6 1,-6-12-10,-1 1 0,1 0 0,0 0 0,0-1 0,0 1 0,-1 0 0,1-1 0,0 1 0,0-1 0,0 1 0,0-1 0,0 0 0,0 1 0,0-1-1,0 0 1,0 1 0,0-1 0,0 0 0,0 0 0,0 0 0,0 0 0,0 0 0,0 0 0,1-1 0,-1 1 0,0 0 0,0 0 0,0-1 0,0 1 0,0-1 0,-1 1 0,1-1 0,0 1 0,0-1-1,1 0 1,4-3 15,0-1-1,-1 1 1,10-11-1,-13 13-8,17-20 65,-2-1 0,0-1 0,21-41 0,-19 34 25,10-11 78,-25 38-121,-2 7-29,-3 11-13,-2 5 2,1-1 0,1 1 0,0-1 0,1 1-1,2 0 1,-1-1 0,8 29 0,-9-46-17,1 1 1,-1 0-1,1-1 0,-1 1 1,1-1-1,0 0 1,-1 1-1,1-1 0,0 1 1,0-1-1,0 0 1,0 0-1,0 1 0,0-1 1,0 0-1,1 0 1,-1 0-1,0 0 0,1-1 1,-1 1-1,2 1 0,-1-2 1,1 1 0,-1-1 0,0 0 0,1 1 0,-1-1 0,0 0-1,1 0 1,-1-1 0,1 1 0,-1 0 0,0-1 0,4-1 0,6-2 1,-1-1 1,-1-1 0,1 0-1,13-9 1,96-76 64,-4 4 6,-102 77-55,-6 4-1,0 0 0,0 1-1,1 0 1,10-4 0,-40 30 30,2 1 1,-20 27-1,38-47-46,-16 22 18,-15 25 0,28-42-8,0-1-1,1 1 1,0 0-1,0 0 1,1 1-1,0-1 1,0 0-1,1 1 1,-1 10-1,1-17-9,1 0 0,0 0 0,0-1 0,0 1 0,0 0 0,0 0 0,0 0 0,1 0 0,-1-1 0,0 1 0,0 0 0,1 0 0,-1-1 0,0 1 0,1 0 0,-1 0 0,1-1 0,-1 1 0,1 0 0,-1-1 0,1 1 0,-1-1 0,1 1 0,0-1 0,0 1 0,0 0 1,0-1-1,0 0 0,0 0 0,1 1 1,-1-1-1,0 0 0,0 0 0,0-1 1,0 1-1,0 0 0,1 0 0,-1 0 1,0-1-1,0 1 0,2-1 1,3-2 7,0-1 1,0 1 0,0-1-1,10-8 1,-1-4 0,0 0 0,-1-1-1,0 0 1,-1-1 0,-1 0 0,-1-1 0,-1-1 0,0 1 0,8-28-1,-2-4 55,-1 0-1,13-89 0,-25 95-21,-3 41-31,0 0 0,0 0 1,-1 0-1,0 0 0,1 0 0,-1 1 1,-1-1-1,1 0 0,-3-5 1,4 9-12,-1 0 1,1 0 0,0-1 0,0 1 0,-1 0-1,1 0 1,0 0 0,0 0 0,-1 0 0,1 0-1,0-1 1,0 1 0,-1 0 0,1 0 0,0 0-1,-1 0 1,1 0 0,0 0 0,0 0 0,-1 0-1,1 0 1,0 1 0,0-1 0,-1 0 0,1 0-1,0 0 1,-1 0 0,1 0 0,0 0 0,0 1-1,0-1 1,-1 0 0,1 0 0,0 0 0,0 0-1,0 1 1,-1-1 0,1 0 0,0 0 0,0 1-1,0-1 1,0 0 0,0 0 0,-1 1 0,-8 12 15,5-4-14,0 0 0,0 0 0,1 1 0,0-1 0,0 1 0,1 0 0,1-1 1,0 1-1,0 19 0,2 7 5,7 46-1,12 30-6,-16-98 0,0 0 0,1-1 0,1 1 0,0-1 0,13 21 0,-19-33-17,1-1 0,0 1 0,-1 0 0,1-1 0,0 1 0,0-1 0,-1 0 0,1 1 0,0-1-1,0 1 1,-1-1 0,1 0 0,0 0 0,0 0 0,0 1 0,0-1 0,0 0 0,1 0 0,-2 0 6,0 0-1,1 0 1,-1 0 0,0 0-1,1 0 1,-1 0 0,0 0 0,1 0-1,-1 0 1,0 0 0,1 0-1,-1 0 1,0 0 0,0 0 0,1-1-1,-1 1 1,0 0 0,1 0-1,-1 0 1,0 0 0,0-1 0,1 1-1,-1 0 1,0 0 0,0 0 0,0-1-1,1 1 1,-1 0 0,0 0-1,0-1 1,0 1 0,0 0 0,0-1-1,1 1 1,-1 0 0,0 0-1,0-1 1,0 1 0,0 0 0,0-1-1,0 1 1,0 0 0,0-1-1,0 1 1,0 0 0,0-1 0,-8-7-2038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6:5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12552,'0'0'2024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0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0 888 5920,'0'0'7101,"9"1"-6833,-2-1-252,2 1 116,0 0 0,0-1-1,14-1 1,-20 1-72,1-1 1,0 1 0,-1-1 0,1 0 0,-1-1-1,0 1 1,1 0 0,-1-1 0,0 0 0,0 0-1,0 0 1,0 0 0,0 0 0,2-3 0,1-2 47,0 0 0,-1-1 1,1 1-1,-2-1 1,1 0-1,-1 0 1,0 0-1,-1-1 1,0 1-1,-1-1 0,1 0 1,-2 0-1,1 0 1,-1 0-1,0 0 1,-1 0-1,-1-11 0,1 18-75,0 0-1,-1 0 0,1 0 0,0 0 0,-1 0 0,0 1 1,1-1-1,-1 0 0,0 0 0,0 0 0,0 1 0,0-1 1,0 0-1,0 1 0,0-1 0,-1 1 0,1-1 0,-1 1 0,1 0 1,-1-1-1,1 1 0,-1 0 0,0 0 0,-2-1 0,2 2-5,-1-1 0,1 1-1,0 0 1,0 0-1,-1 0 1,1 0 0,0 0-1,0 0 1,-1 1-1,1-1 1,0 1 0,0-1-1,0 1 1,0 0 0,0 0-1,0 0 1,0 0-1,0 0 1,0 0 0,0 1-1,-1 1 1,-3 2 8,0 1 1,1 0 0,-1 0-1,1 1 1,1 0 0,0-1-1,0 1 1,0 1 0,0-1-1,1 1 1,1-1 0,-1 1-1,1 0 1,1 0 0,-1 0-1,1 0 1,1 0 0,-1 0-1,1 0 1,1 0-1,0 0 1,2 11 0,-1-8 0,1 0-1,1 0 1,0 0 0,0-1 0,1 0 0,12 18 0,-15-25-24,0 0 1,1 0 0,-1 0-1,1 0 1,0 0-1,0-1 1,0 1-1,0-1 1,0 0 0,1 0-1,-1 0 1,1-1-1,-1 1 1,1-1-1,-1 0 1,1 0 0,0 0-1,0 0 1,0 0-1,0-1 1,-1 0-1,1 0 1,0 0 0,4-1-1,2-1 14,1 0 0,-1-1 0,1-1 0,-1 0-1,0 0 1,11-7 0,57-38 107,-58 35-102,13-9 25,-2-1 0,0-2-1,-2-1 1,-1-1-1,-1-1 1,-2-2-1,-1-1 1,-1 0-1,-2-2 1,-1 0-1,19-47 1,-13 20 148,26-87 1,-44 119-140,-1 0 0,-2-1 0,0 0 0,-3 0 0,0-42 0,-2 68-52,-5-33 68,5 36-72,0 0-1,0 0 1,0 0-1,-1 0 1,1 0-1,0 0 1,-1 0-1,1 0 1,0 0-1,-1 0 1,0 0-1,1 0 1,-1 0-1,0 1 1,1-1-1,-1 0 1,0 0-1,0 1 1,1-1-1,-1 0 1,0 1-1,0-1 1,0 1-1,0-1 1,0 1-1,0-1 1,0 1 0,-2-1-1,2 1 0,-1 1 0,1-1 0,0 1 1,0-1-1,-1 1 0,1-1 0,0 1 0,0-1 0,0 1 0,0 0 1,-1 0-1,1 0 0,0 0 0,-1 1 0,-15 18 34,10-12-27,-4 6 2,1 0 1,1 1-1,0 0 1,-13 29-1,-20 72-5,34-90-22,1-5-18,1 1 0,1-1 0,1 1 0,1 0 1,1 0-1,0 1 0,2-1 0,1 0 0,1 0 0,1 0 0,0 0 0,9 27 0,-7-32-4,0 0 0,2-1 0,0 1 0,10 15 0,-13-24 29,1-1 0,0 0 1,0 0-1,0-1 0,1 0 0,0 0 0,0 0 0,1-1 0,-1 1 0,13 6 0,-14-10 7,0 0-1,1 0 1,-1-1-1,0 1 1,1-1 0,-1 0-1,1-1 1,-1 1-1,1-1 1,0 0-1,-1 0 1,1-1-1,-1 0 1,1 0-1,-1 0 1,0-1-1,1 1 1,-1-1-1,0-1 1,7-3-1,1-1 19,-1-1-1,1 0 1,-2-1-1,1-1 1,-1 0-1,14-17 0,-18 19 12,-1 0 0,0 0-1,9-19 1,-13 24-14,-1 0 0,1 0 0,-1 0 0,0-1 0,0 1 1,0 0-1,-1-1 0,1 1 0,-1-1 0,1 1 0,-1-1 0,0 1 0,-1-1 1,0-5-1,1 8-14,-1 0 1,1 1-1,-1-1 1,1 0-1,0 1 1,-1-1-1,1 1 1,-1-1-1,0 1 1,1-1-1,-1 1 1,1-1 0,-1 1-1,0 0 1,1-1-1,-1 1 1,0 0-1,1-1 1,-1 1-1,0 0 1,0 0-1,1 0 1,-1 0-1,0 0 1,0 0-1,1 0 1,-1 0 0,0 0-1,0 0 1,1 0-1,-1 0 1,0 0-1,1 1 1,-1-1-1,0 0 1,1 1-1,-1-1 1,-1 1-1,-30 17 78,27-15-61,-2 2-2,0 0-1,0 1 1,0-1 0,1 2 0,-1-1 0,2 1 0,-1 0 0,1 0 0,0 0 0,0 1 0,-4 9 0,7-12-11,0 0 1,0 0 0,0-1 0,1 1-1,0 1 1,0-1 0,0 0 0,0 0-1,1 0 1,0 0 0,0 1 0,1-1 0,-1 0-1,1 0 1,0 0 0,0 0 0,1 0-1,0 0 1,-1 0 0,5 6 0,-4-8-5,0 0 1,0-1 0,0 1-1,0-1 1,1 0 0,-1 0-1,1 0 1,0 0 0,-1 0-1,1 0 1,0-1-1,0 1 1,0-1 0,0 0-1,0 0 1,0 0 0,0 0-1,1-1 1,-1 1 0,0-1-1,0 0 1,1 0 0,-1 0-1,7-1 1,3-1 15,1-1 0,-1 0-1,0-1 1,19-7 0,-1-4 39,-1 0 0,43-31 0,-46 29-41,23-18 38,-30 20 29,41-22 0,-60 36-81,0 1 0,-1-1 0,1 1 0,0-1 0,0 1 0,0 0 0,0-1 0,0 1 0,-1 0 0,1 0 0,0 0 0,0-1 0,0 1 0,0 0 0,0 0 0,0 1 0,0-1-1,0 0 1,0 0 0,0 0 0,0 1 0,-1-1 0,1 0 0,1 1 0,-1 0 2,0 0-1,0 0 1,-1 0 0,1 0-1,0 0 1,0 0-1,-1 0 1,1 1-1,-1-1 1,1 0-1,-1 0 1,0 0-1,1 1 1,-1-1-1,0 2 1,1 5 27,-1 1 1,0-1-1,-3 17 1,3-24-33,-2 12 58,0 0-1,0 0 1,-2-1-1,1 1 0,-2-1 1,-6 15-1,10-26-38,0 1-1,1-1 1,-1 1-1,1-1 1,-1 1-1,1 0 1,0-1-1,-1 1 1,1-1-1,0 1 1,0 2-1,4 1 141,7-9-64,98-86 350,-102 85-421,-4 2-10,0 0 0,1 1 0,-1-1 0,1 1 0,-1 0 0,1 0 0,6-2 1,-9 5-13,-1-1 0,1 0 1,-1 0-1,1 0 0,-1 1 1,0-1-1,1 0 1,-1 1-1,1-1 0,-1 0 1,0 1-1,1-1 1,-1 1-1,0-1 0,1 0 1,-1 1-1,0-1 1,1 1-1,-1-1 0,0 1 1,0-1-1,0 1 0,0-1 1,0 1-1,1-1 1,-1 1-1,0 0 0,1 18 83,-4-3 35,1 1 0,-2 0 0,-10 29 0,24-52 50,3-7-129,5-6 46,17-25 1,-24 28-33,1 1 0,1 1-1,22-20 1,-35 33-52,1 0-1,0 0 1,0 0 0,0 1-1,0-1 1,-1 0-1,1 1 1,0-1 0,0 1-1,0-1 1,0 1-1,0-1 1,1 1-1,-1 0 1,0-1 0,0 1-1,0 0 1,0 0-1,0 0 1,0 0 0,0 0-1,1 0 1,-1 0-1,0 0 1,0 1 0,0-1-1,0 0 1,0 1-1,0-1 1,2 1 0,-2 1-1,1-1 0,-1 1 1,0 0-1,1-1 0,-1 1 1,0 0-1,0 0 1,0 0-1,0 0 0,0 0 1,-1 0-1,1 0 0,-1 0 1,1 3-1,1 5 5,1 0 0,0-1 0,0 1-1,1 0 1,0-1 0,1 0 0,0 0 0,12 16 0,-15-22-6,2 1 1,-1 0 0,0-1-1,1 0 1,0 0 0,-1 0 0,1 0-1,1 0 1,-1-1 0,0 0 0,0 0-1,1 0 1,-1 0 0,1-1-1,0 0 1,-1 0 0,1 0 0,0 0-1,0-1 1,0 0 0,5 0 0,-1-1 5,0-1 1,0 1 0,0-1 0,0-1 0,0 0 0,0 0 0,13-8 0,-17 8-2,0 0 0,0 0 0,0-1 0,-1 0 0,1 0 1,-1 0-1,0 0 0,0-1 0,0 1 0,-1-1 0,0 0 1,6-11-1,-6 9 23,0-1 0,-1 0 1,4-15-1,-6 22-25,0-1 0,0 1 0,0 0 0,0-1 1,0 1-1,0-1 0,0 1 0,0-1 0,-1 1 0,1 0 0,-1-1 0,1 1 1,-2-3-1,2 4-2,-1-1-1,1 1 1,-1-1 0,1 1 0,-1-1 0,0 1-1,1-1 1,-1 1 0,0 0 0,0-1-1,1 1 1,-1 0 0,0 0 0,0-1 0,1 1-1,-1 0 1,0 0 0,0 0 0,0 0 0,1 0-1,-1 0 1,0 0 0,0 0 0,0 0 0,1 1-1,-2-1 1,-2 1-1,1 0 0,0 1 0,0-1 0,0 1 1,0-1-1,0 1 0,0 0 0,0 0 0,0 0 0,1 1 0,-1-1 0,1 1 0,0-1 0,0 1 0,0 0 0,0 0 0,0 0 1,0 0-1,1 0 0,-3 6 0,3-5-1,0 0 1,-1 0 0,1 0-1,1 0 1,-1 0 0,1 0-1,-1 1 1,1-1-1,0 0 1,1 0 0,-1 1-1,1-1 1,0 0 0,0 0-1,0 0 1,3 7-1,-2-7-2,1 1-1,-1-1 0,1 0 1,0 0-1,0-1 0,1 1 1,-1-1-1,1 1 0,-1-1 1,1 0-1,0-1 0,0 1 1,1-1-1,-1 1 0,0-1 1,1 0-1,0-1 0,-1 1 1,8 0-1,-6-1-5,0 0 0,1-1 1,-1 0-1,1 0 0,-1-1 0,1 0 0,-1 0 0,0 0 0,0-1 0,1 0 1,-1 0-1,0-1 0,-1 1 0,9-6 0,11-9 23,0-1 0,-2-1 0,0-1 0,31-36 0,-52 54-10,0-1-1,0 1 0,0 0 0,0 1 1,0-1-1,0 0 0,0 1 0,1-1 0,-1 1 1,1-1-1,-1 1 0,1 0 0,-1 0 1,5-1-1,-6 3-5,-1 0 0,0-1 0,1 1 0,-1-1 0,0 1 0,0-1 0,0 1 0,0 0 0,1-1 1,-1 1-1,0 0 0,0-1 0,0 1 0,0-1 0,0 1 0,0 0 0,-1-1 0,1 1 0,0-1 0,0 1 0,0 0 0,-1-1 0,1 1 1,-1 1-2,-5 26 59,-2-1-1,-17 42 0,25-69-52,-1 1-1,1 0 1,-1 0-1,1 0 1,0 0 0,-1-1-1,1 1 1,0 0-1,0 0 1,0 0-1,0 0 1,0 0-1,0 0 1,0 0 0,0 1-1,0-2-2,0 0-1,1 0 1,-1 1 0,0-1-1,0 0 1,0 0 0,1 0-1,-1 1 1,0-1 0,0 0-1,1 0 1,-1 0 0,0 0-1,0 0 1,1 0 0,-1 0-1,0 0 1,1 1 0,-1-1-1,0 0 1,0 0-1,1 0 1,-1 0 0,0-1-1,0 1 1,1 0 0,-1 0-1,0 0 1,1 0 0,-1 0-1,3-1 10,0 0 0,0-1 0,0 1 0,-1-1 0,1 1 0,0-1 0,3-3 0,15-15 22,95-80 186,-115 99-219,0 0 0,0 0 0,0 0 0,0 1 0,0-1 0,0 0 0,1 1 0,-1-1 0,0 0 0,0 1 0,0 0 0,1-1 0,-1 1 0,0 0 0,0-1 0,1 1 0,-1 0 0,0 0 0,1 0 0,-1 0 0,0 0 0,0 1 0,1-1 0,-1 0 0,0 1 0,0-1 0,1 0 0,-1 1 0,0-1 0,0 1 0,0 0 0,0-1 0,0 1 0,0 0 0,0 0 0,0 0 0,0 0 0,0 0 0,0 0 0,0 0 0,-1 0 0,1 0 0,0 0 0,-1 0 0,1 0 0,0 3 0,5 11-5,-4-7 6,1-1-1,0 0 1,0 0 0,8 12 0,-10-17-4,1-1-1,-1 1 1,0-1 0,1 1 0,-1-1-1,1 0 1,-1 0 0,1 0 0,-1 0-1,1 0 1,0 0 0,0 0-1,-1 0 1,1-1 0,0 1 0,0 0-1,0-1 1,0 0 0,0 0-1,0 1 1,0-1 0,0 0 0,0 0-1,3-1 1,1-1 4,0 0 0,-1 0-1,1 0 1,-1 0 0,1-1 0,-1 0-1,0 0 1,0-1 0,0 1 0,0-1 0,-1 0-1,1 0 1,-1-1 0,0 1 0,4-7-1,7-11 25,-1-1-1,13-28 0,-14 25-9,10-17 16,-3-1-1,-2-1 1,-2-1-1,16-67 0,-8 19 15,-17 70 0,-4 13-21,-5 12 4,-3 18-8,-8 170-7,13-149-11,2 0 1,12 69-1,-8-76 5,-3-13 6,1-1 0,1 1 1,0-1-1,1 0 0,12 23 0,-17-41-12,-1 1 0,1-1 0,0 0-1,-1 0 1,1 0 0,0 0 0,0 0-1,0 0 1,0 0 0,0 0 0,0-1-1,0 1 1,0 0 0,0 0 0,0-1-1,0 1 1,1-1 0,-1 1 0,0-1-1,0 0 1,1 1 0,-1-1 0,0 0-1,0 0 1,1 0 0,-1 0 0,0 0-1,1 0 1,-1 0 0,0 0 0,1 0-1,-1-1 1,0 1 0,0-1 0,1 1-1,1-2 1,4-2-54,1 0 1,-1-1-1,0 0 0,11-10 1,-6 5-196,-10 9 175,-1 0 0,0 0 0,0 0 0,0 0 0,0-1 0,0 1 0,0 0 0,0 0 0,0-1 0,-1 1 0,1 0 0,0-1 0,0-1 0,0-7-3906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0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12456,'0'0'2581,"14"-5"-2314,-12 4-252,21-8 129,1 2 0,-1 0 0,29-4 1,215-23 1429,-228 30-1501,54-3-1902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06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164 564 5520,'0'0'1936,"-12"6"-1374,-85 39 653,93-44-1087,0 0 0,0 0 0,0 0 1,0-1-1,0 1 0,-5-1 0,8 0-83,1 0-1,-1 0 1,0 0 0,0 0 0,1 0 0,-1 0-1,0 0 1,0 0 0,1 0 0,-1-1-1,0 1 1,0 0 0,1 0 0,-1-1-1,0 1 1,1 0 0,-1-1 0,0 1 0,1-1-1,-1 1 1,0-1 0,1 1 0,-1-1-1,1 1 1,-1-1 0,1 0 0,-1 1 0,1-1-1,0 0 1,-1 1 0,1-1 0,0 0-1,0 1 1,-1-1 0,1 0 0,0 0-1,0 1 1,0-1 0,0 0 0,0 0 0,0 0-1,4-18 209,2 1-1,0 0 1,0 1 0,2-1-1,0 1 1,17-26-1,-6 15-27,1 1 0,1 1 0,1 1-1,35-32 1,110-79 769,-163 133-968,46-36 929,82-48 1,-93 65 465,-39 23-1372,0-1-1,1 1 1,-1 0-1,0 0 1,0 0-1,0-1 1,0 1-1,0 0 1,0 0 0,0 0-1,0 0 1,0-1-1,0 1 1,0 0-1,0 0 1,-1 1-1,-18 60 607,-53 114 0,38-98-307,1 1 265,33-76-431,5-5-101,4-7-8,120-150 324,-21 48-172,-84 90-101,0 2 0,52-33 1,-76 52-120,0-1 0,1 1 0,-1 0 0,0-1 0,1 1 0,-1 0 0,1 0 0,-1-1 0,0 1 0,1 0 0,-1 0 0,1 0 0,-1 0 1,1-1-1,-1 1 0,1 0 0,-1 0 0,1 0 0,-1 0 0,1 0 0,-1 0 0,1 0 0,-1 0 0,1 1 0,-1-1 0,0 0 0,1 0 0,-1 0 1,1 0-1,-1 1 0,1-1 0,0 1 0,-1 0 0,0 0 1,1 0-1,-1 0 1,0 0 0,1 0-1,-1 0 1,0 0-1,0 0 1,0 0-1,0 0 1,0 0-1,0 0 1,0 0 0,-1 1-1,0 6 12,-1-1 1,-1 1-1,-3 8 1,-31 54 82,27-52-58,0 0 0,0 1 0,2 0 0,0 0 0,-5 26 0,13-45-40,0 1 0,0-1 0,-1 0 1,1 0-1,0 0 0,0 0 1,0 0-1,0 0 0,0 0 0,0 1 1,0-1-1,0 0 0,0 0 0,1 0 1,-1 0-1,0 0 0,0 0 1,0 1-1,0-1 0,0 0 0,0 0 1,0 0-1,0 0 0,0 0 0,0 0 1,0 0-1,0 0 0,0 0 1,1 1-1,-1-1 0,0 0 0,0 0 1,0 0-1,0 0 0,0 0 1,0 0-1,0 0 0,1 0 0,-1 0 1,0 0-1,0 0 0,0 0 0,0 0 1,0 0-1,0 0 0,0 0 1,1 0-1,-1 0 0,0 0 0,0 0 1,0 0-1,11-4 54,11-8 0,72-58 68,-6 5-33,-75 56-43,1 1 1,0 1-1,0 0 1,29-9 0,-43 16-45,1 0 0,-1 0 1,1 0-1,-1 0 1,1 0-1,-1-1 0,0 1 1,1 0-1,-1 0 1,1 0-1,-1 1 0,1-1 1,-1 0-1,1 0 1,-1 0-1,1 0 0,-1 0 1,1 0-1,-1 1 1,0-1-1,1 0 0,-1 0 1,1 1-1,-1-1 1,0 0-1,1 1 0,-1-1 1,0 0-1,1 1 1,-1-1-1,0 0 1,0 1-1,1-1 0,-1 1 1,0-1-1,0 1 1,0-1-1,1 1 0,-1-1 1,0 0-1,0 1 1,0-1-1,0 1 0,0-1 1,0 1-1,0-1 1,0 1-1,0-1 0,0 1 1,0-1-1,-1 1 1,1 0-1,-8 34 69,6-27-50,-13 40 33,-5 27 5,18-65-47,1-1 0,0 0 0,0 1 0,1-1 1,0 1-1,2 10 0,-2-17-11,1-1 0,-1 0 0,0 0 0,1 0 0,0 0 0,-1 0 0,1 0 0,0 0 1,0 0-1,0 0 0,0 0 0,0 0 0,1-1 0,-1 1 0,0 0 0,1-1 0,-1 1 0,1-1 0,0 1 0,-1-1 0,1 0 0,0 0 0,0 0 1,0 0-1,0 0 0,0 0 0,0-1 0,0 1 0,0 0 0,0-1 0,0 0 0,1 1 0,-1-1 0,0 0 0,0 0 0,0 0 0,0-1 1,1 1-1,2-1 0,4-1 12,1-1 0,-1 0 0,0-1 0,0 1 0,-1-2 1,1 1-1,12-10 0,-11 7 7,0 0 1,-1-1-1,0-1 1,0 1-1,-1-1 1,0-1-1,-1 1 0,1-1 1,-2-1-1,0 1 1,6-15-1,-11 13 54,-1 12-73,0-1 0,0 1 0,0 0-1,0 0 1,0 0 0,0 0 0,-1-1 0,1 1 0,0 0-1,0 0 1,0 0 0,0 0 0,-1 0 0,1 0 0,0 0-1,0 0 1,0-1 0,-1 1 0,1 0 0,0 0 0,0 0-1,0 0 1,-1 0 0,1 0 0,0 0 0,0 0 0,0 0-1,-1 0 1,1 0 0,0 0 0,0 1 0,-21 9 117,17-8-120,-7 5 11,1-1 0,0 2 0,0-1 0,1 1 1,0 1-1,0-1 0,1 2 0,0-1 0,1 1 0,0 0 0,0 1 1,1-1-1,-4 13 0,9-20-7,0 0-1,0 0 1,1 0 0,-1 1 0,1-1 0,0 0 0,0 0-1,0 0 1,1 0 0,-1 0 0,1 0 0,-1 1-1,3 3 1,-3-6-2,0 0 0,1 0 0,-1 0 1,1 0-1,0 0 0,-1 0 0,1 0 0,0 0 0,-1 0 0,1-1 0,0 1 0,0 0 0,0 0 0,0-1 0,0 1 1,0 0-1,0-1 0,0 1 0,0-1 0,0 1 0,0-1 0,0 0 0,0 0 0,0 1 0,0-1 0,0 0 1,1 0-1,-1 0 0,0 0 0,0 0 0,0 0 0,0 0 0,0-1 0,1 1 0,-1 0 0,0-1 0,0 1 0,2-1 1,2-2 2,-1 0 0,1 0 0,-1 0 1,0 0-1,0-1 0,0 1 0,0-1 1,-1 0-1,1-1 0,-1 1 1,0 0-1,0-1 0,-1 0 0,1 1 1,2-8-1,2-8 16,0 0 0,6-30 1,-11 43-2,0 0 0,-1 0 1,0 0-1,0 0 1,0 0-1,-1-1 1,0 1-1,0 0 1,-1 0-1,0 0 0,-3-14 1,7 23-16,1 1 1,0-1 0,0 0-1,0 0 1,0 0 0,0-1-1,1 0 1,-1 0 0,0 0-1,1 0 1,-1 0 0,5-1-1,8-3 6,0-1-1,-1-1 1,0 0 0,0-2-1,0 0 1,21-12-1,15-7 15,-52 26-25,0 0 0,1 0 1,-1 0-1,0 0 0,0-1 0,0 1 1,1 0-1,-1 0 0,0 0 0,1 0 1,-1 0-1,0 0 0,0 0 1,1 0-1,-1 0 0,0 0 0,0 0 1,1 0-1,-1 0 0,0 0 0,0 0 1,1 0-1,-1 0 0,0 0 0,0 1 1,1-1-1,-1 0 0,0 0 0,0 0 1,1 0-1,-1 0 0,0 1 1,0-1-1,0 0 0,1 0 0,-1 0 1,0 1-1,1 13 13,-9 22 8,6-31-20,-16 65 35,-12 84 0,30-151-28,0-1-1,0 0 0,-1 0 1,2 0-1,-1 1 0,0-1 1,0 0-1,1 0 1,-1 0-1,2 4 0,-1-6-4,-1 1-1,0-1 0,1 1 0,-1-1 0,0 1 0,1-1 1,-1 0-1,1 1 0,-1-1 0,1 0 0,-1 1 0,1-1 1,-1 0-1,1 0 0,-1 1 0,1-1 0,-1 0 0,1 0 1,-1 0-1,1 0 0,0 0 0,-1 0 0,1 0 0,-1 0 1,1 0-1,-1 0 0,1 0 0,0 0 0,-1 0 0,1 0 1,-1 0-1,1-1 0,-1 1 0,1 0 0,-1 0 0,1-1 0,-1 1 1,1 0-1,-1-1 0,1 1 0,-1-1 0,0 1 0,1 0 1,0-1-1,11-10 34,0-1 1,-1 0 0,0-1-1,0 0 1,12-21-1,-6 9 14,34-54 123,3-5 209,-43 73-262,-11 11-117,1 0-1,-1 1 1,1-1 0,-1 1 0,1-1 0,-1 1 0,1-1 0,-1 1 0,1-1 0,-1 1 0,0-1 0,1 1 0,-1-1 0,0 1 0,0 0 0,0-1 0,1 1 0,-1-1 0,0 1 0,0 0 0,0-1 0,0 2 0,3 8 0,1 1 1,0-1-1,0 0 1,1 0-1,1-1 1,-1 1 0,2-1-1,7 9 1,-11-15-4,-1 0 0,1 0 0,-1-1 0,1 1 0,0-1 0,0 0 0,0 0 0,0 0 0,0 0 0,1-1 0,-1 1 0,0-1 0,1 0 0,-1 0 0,1 0 0,0 0 1,-1-1-1,1 1 0,0-1 0,-1 0 0,1 0 0,0 0 0,-1-1 0,1 1 0,0-1 0,-1 0 0,1 0 0,3-1 0,2-3 5,0 0 0,0 0 0,0 0 0,-1-1 0,0-1 0,0 1 0,0-1 0,-1-1 0,0 1 0,9-13 0,-8 8 20,0-1 0,0 0 0,-2 0 0,0-1 1,0 0-1,6-24 0,-10 22 18,-2 16-41,-1 0-1,1 0 0,0 0 1,0-1-1,0 1 1,0 0-1,-1 0 1,1 0-1,0 0 0,0 0 1,0 0-1,0 0 1,-1 0-1,1 0 0,0 0 1,0 0-1,0 0 1,0 0-1,-1 0 1,1 0-1,0 0 0,0 0 1,0 0-1,0 0 1,-1 0-1,1 1 1,0-1-1,0 0 0,0 0 1,0 0-1,0 0 1,-1 0-1,1 0 0,0 0 1,0 1-1,0-1 1,0 0-1,0 0 1,0 0-1,-1 1 0,-1 2 7,-1 0-1,0 1 1,1-1-1,-1 1 1,-1 3-1,-2 6-3,1 1-1,0-1 0,1 1 1,0-1-1,1 1 0,1 0 0,-1 15 1,3-21-3,0 1 1,0-1-1,1 0 1,0 1-1,0-1 1,1 0-1,0 0 0,0 0 1,1 0-1,0 0 1,0-1-1,1 1 1,6 9-1,-8-15-1,-1 0 0,1 0 0,-1 0 0,1-1 0,0 1 0,-1-1 0,1 1 0,0-1 0,0 1 0,0-1 0,0 0 0,0 0 0,0 0 0,1 0 0,-1 0 0,0-1 0,0 1 0,1-1 0,-1 1 0,0-1 0,1 0 0,-1 0 0,0 0 0,1 0 0,-1 0 0,0-1 0,1 1 0,-1-1 0,0 1 0,1-1 0,-1 0 0,0 0 0,3-1 0,6-5 0,0 0 0,0 0 0,-1-1 0,17-16 0,-19 17 0,21-21 79,45-58 1,-32 35-18,-6 1 137,-31 43-146,-14 46 114,-23 58-114,-5 18-33,30-86-14,3-12 22,-10 28 0,11-43-1,1-6-16,0-7 0,2 1 6,0 0-1,1 0 1,0 0 0,1 0-1,0 0 1,0 0 0,1 0-1,1 1 1,-1-1 0,2 1-1,7-13 1,-11 21-17,-1 0 1,1 1-1,0-1 0,0 0 1,0 1-1,0-1 0,0 1 1,0-1-1,0 1 0,0-1 0,0 1 1,0 0-1,0-1 0,0 1 1,0 0-1,0 0 0,1 0 1,-1 0-1,0 0 0,0 0 0,0 0 1,0 0-1,0 0 0,0 1 1,0-1-1,0 0 0,0 1 1,0-1-1,2 2 0,5 1 7,0 2-1,13 8 1,-10-5 1,13 7-81,-1 1 0,-1 1 0,-1 1 0,21 22 0,-28-27-3811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0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1052 6928,'0'0'6257,"10"-9"-5649,13-18-68,0-1 0,-1-1 0,30-56 0,-30 45 47,1 1 0,2 1-1,1 1 1,2 2 0,61-60 0,-89 94-556,1 0 0,0 1 0,-1-1 0,1 0 0,0 1 0,0-1 0,-1 1 0,1-1 0,0 1-1,0-1 1,0 1 0,0 0 0,0-1 0,0 1 0,0 0 0,0 0 0,-1 0 0,1 0 0,0-1 0,0 1 0,0 1 0,0-1 0,0 0 0,2 0 0,-2 1-2,0 0 0,1 0 0,-1 0 0,0 0 0,0-1 0,0 2 0,0-1 0,0 0 0,0 0 0,-1 0 0,1 0 0,0 1 0,0-1 0,0 2 0,2 7 61,0-1-1,0 1 1,1 16-1,-3-23-64,2 21 109,-1-1-1,-1 1 1,-1 0-1,-1 0 1,-7 41-1,6-52-78,-1 0-1,-1 0 0,0-1 0,0 0 1,-1 0-1,-1 0 0,0 0 0,-1-1 1,0 0-1,-1 0 0,0-1 0,-10 10 1,16-17-37,-1-1 1,1 0-1,-1 1 1,0-1-1,0 0 1,0-1-1,0 1 1,0-1-1,0 1 1,-1-1-1,1 0 1,0 0-1,-1 0 1,1-1-1,-1 1 1,-5 0-1,6-2 10,0 1 0,-1-1-1,1 0 1,0 0-1,0 0 1,0 0-1,0 0 1,0-1-1,0 1 1,1-1-1,-1 0 1,0 0 0,1 0-1,-1 0 1,1 0-1,0 0 1,-4-6-1,2 5 44,1-1 0,0 0-1,0 0 1,1-1 0,-1 1-1,1 0 1,0-1 0,0 0-1,0 1 1,1-1 0,0 0-1,-1-6 1,15 14 141,10 4-204,-1 0-1,1-2 1,1-1 0,-1-1 0,0 0-1,1-2 1,0-1 0,-1-1 0,29-4-1,-39 2-6,-1 1 0,0-1 0,0-1-1,0 0 1,-1-1 0,1 0 0,-1-1-1,12-8 1,-8 3 4,-1 0 0,0-1 0,-1 0 0,23-28 0,-5-3 30,-3-1 0,44-89 1,-30 42 57,-4-2 0,33-124 1,-63 188-54,-2 1 0,0-1 0,1-39 0,-7 64-31,0 1 0,0-1 0,0 0 0,-1 0 0,0 0 0,0 0 0,0 1 0,-2-6 0,3 8-6,0 0-1,-1 0 0,1 0 1,-1 0-1,1 1 0,-1-1 1,1 0-1,-1 0 0,0 0 1,1 1-1,-1-1 0,0 0 1,0 1-1,1-1 0,-1 1 1,0-1-1,0 1 0,0-1 1,0 1-1,0-1 0,0 1 1,0 0-1,0 0 0,0-1 1,0 1-1,0 0 0,0 0 1,0 0-1,0 0 0,0 0 1,0 0-1,1 1 0,-1-1 1,0 0-1,0 0 0,-2 1 1,-1 1 2,-1 1 1,1-1 0,0 1 0,0-1-1,1 1 1,-1 0 0,0 1 0,1-1 0,-5 6-1,-25 38 37,29-40-36,-11 19 2,1 1 1,1 1 0,1 0-1,-14 54 1,-16 126-55,35-161 28,1 1 0,3 1-1,2-1 1,2 1 0,2-1 0,18 90-1,-20-136 19,1 8-3,1-1 0,0 1-1,6 13 1,-8-21 4,0 0 0,1 0-1,-1 1 1,1-1 0,-1 0 0,1 0-1,0 0 1,0-1 0,-1 1 0,1 0-1,1-1 1,-1 1 0,0-1 0,0 0-1,0 1 1,1-1 0,-1 0 0,5 1 0,1-1 7,0-1 1,1 1-1,-1-2 1,0 1 0,0-1-1,1 0 1,-1 0 0,0-1-1,0 0 1,0-1 0,-1 0-1,1 0 1,7-5 0,3-1 27,-1-1 0,0-1 1,-1-1-1,20-17 0,-25 18 26,0 1-1,-1-2 1,0 1-1,0-1 1,12-23 0,-21 35-50,-1-1 0,1 0 0,0 0 0,-1 0 0,0 0 0,1 0 0,-1 0 0,1 0 1,-1 0-1,0 0 0,0 0 0,0 0 0,0 0 0,1 0 0,-1 0 0,0 0 1,-1 0-1,1 0 0,0 0 0,0 0 0,0 0 0,-1 0 0,1 0 0,0 0 1,-1 0-1,1 0 0,-2-2 0,1 2-1,0 1 0,0-1 0,0 1 0,-1-1 0,1 1 0,0-1 0,0 1 0,0 0 0,-1-1 0,1 1 0,0 0 0,0 0 0,-1 0 0,1 0 0,0 0 0,0 0 0,-1 0 0,1 1 0,0-1 0,0 0 0,-1 1 0,-1 0 0,-7 3 12,-1 1 1,1 0 0,0 0 0,0 1 0,1 0 0,0 1 0,0 0 0,0 1 0,1 0 0,0 0 0,-10 14 0,14-18-17,2 0 0,-1 1 0,0-1 1,1 0-1,0 1 0,0 0 0,0-1 1,0 1-1,1 0 0,0 0 0,0 0 1,0 0-1,1 0 0,-1 0 0,1 0 1,0 0-1,1 0 0,-1 0 0,1 0 1,0 0-1,0 0 0,1 0 0,0 0 1,-1-1-1,2 1 0,-1-1 0,0 1 1,5 4-1,-5-6 1,0 0 0,0 0 0,0-1 0,0 1 1,1-1-1,-1 0 0,1 0 0,-1 0 0,1 0 0,0 0 0,0-1 0,0 1 1,0-1-1,0 0 0,0 0 0,1 0 0,-1 0 0,0 0 0,1-1 1,-1 1-1,6-1 0,-4-1 4,-1 1 0,0-1 0,1 0 0,-1-1 0,0 1 0,0-1 0,0 0 0,0 0 0,0 0 0,0 0 0,-1-1 1,1 1-1,-1-1 0,1 0 0,-1 0 0,3-5 0,0 1 12,-1-1 0,0 1-1,0-1 1,-1 0 0,0-1 0,-1 1 0,0-1 0,0 1 0,0-1 0,-1 0 0,-1 0-1,1-9 1,-1 12-4,-1 0 0,0 0-1,0 0 1,0 0 0,-1 0 0,0 1-1,0-1 1,0 0 0,-1 0 0,0 1-1,0-1 1,0 1 0,-1 0 0,1 0-1,-2 0 1,1 0 0,0 0 0,-1 0-1,-7-6 1,9 9-14,0 1 1,-1-1-1,0 1 0,1 0 0,-1 0 0,0 0 0,1 0 1,-1 0-1,0 0 0,0 1 0,0 0 0,-4-1 0,7 1-6,-1 0-1,0 0 0,0 0 1,1 0-1,-1 1 0,0-1 0,0 0 1,1 0-1,-1 0 0,0 1 1,1-1-1,-1 0 0,0 1 0,1-1 1,-1 0-1,1 1 0,-1-1 1,0 1-1,1-1 0,-1 2 0,0-1-1,1 0 0,0 0 0,0 0 0,-1-1 0,1 1 0,0 0 0,0 0 0,0 0 0,0 0-1,0 0 1,0 0 0,1 0 0,-1 0 0,0 0 0,0 0 0,1 0 0,-1 0 0,1 0 0,-1-1 0,1 3-1,1 0 6,1 0-1,-1 1 0,1-1 0,-1 0 1,1 0-1,0 0 0,0-1 0,0 1 1,0-1-1,1 0 0,-1 0 0,1 0 1,-1 0-1,1 0 0,0-1 0,-1 0 0,1 1 1,0-1-1,0-1 0,5 1 0,-3 0 25,1 0-1,-1-1 0,1 0 1,-1 0-1,0-1 0,1 0 1,-1 0-1,0 0 0,1-1 1,-1 0-1,11-5 0,-5 0 72,-1-2-1,1 1 0,-2-2 1,1 1-1,-1-2 0,11-14 1,-5 8 334,18-18 1,-27 30-4,-8 14-71,0-5-341,-12 43 425,7-30-261,2 0 0,0 0-1,-3 33 1,5-27-11,1-17-111,1 1-1,-1-1 0,1 1 1,0-1-1,1 1 1,0-1-1,0 0 1,2 8-1,-3-14-58,0 1 0,0-1 0,0 1 0,1-1 0,-1 1 0,0 0 0,1-1 0,-1 1 0,0-1 0,1 0 0,-1 1 0,1-1 0,-1 1 0,1-1 0,-1 0 0,1 1 0,-1-1 0,1 0 0,-1 1 0,1-1 0,-1 0 0,1 0 0,0 0 0,-1 1 0,1-1 0,-1 0 0,1 0 0,0 0 0,-1 0 0,1 0 0,-1 0 0,1 0 0,0 0 0,-1 0 0,1-1 0,-1 1 0,1 0 0,0 0 0,-1 0 0,1-1 0,-1 1 0,1 0 0,-1-1 0,1 1 0,-1 0 0,1-1 0,-1 1 0,0-1 0,1 0 0,4-3 0,0 0 0,-1 0 0,7-9 0,-10 11 0,109-157 0,-96 140 0,-8 16 0,-7 13 0,-3 8 0,0-1 0,2 1 0,-1 0 0,2 36 0,1-54 0,0 1 0,0 0 0,0-1 0,0 1 0,0-1 0,0 1 0,0 0 0,0-1 0,0 1 0,0-1 0,0 1 0,0-1 0,1 1 0,-1 0 0,0-1 0,0 1 0,1-1 0,-1 1 0,0-1 0,1 1 0,-1-1 0,1 0 0,-1 1 0,1-1 0,-1 1 0,1-1 0,-1 0 0,1 1 0,-1-1 0,1 0 0,-1 0 0,1 1 0,-1-1 0,1 0 0,-1 0 0,1 0 0,0 0 0,-1 0 0,1 0 0,-1 0 0,1 0 0,0 0 0,-1 0 0,1 0 0,-1 0 0,2 0 0,2-2 0,0 0 0,0 0 0,0 0 0,-1 0 0,6-4 0,-5 3 0,10-7 0,-1 0 0,0-1 0,-1 0 0,-1-1 0,1 0 0,-2-1 0,0 0 0,0-1 0,-1 0 0,-1 0 0,10-24 0,-17 31 0,-1 6 0,0 1 0,0 0 0,0 0 0,0-1 0,0 1 0,0 0 0,0-1 0,0 1 0,0 0 0,0 0 0,0-1 0,0 1 0,0 0 0,0 0 0,0-1 0,0 1 0,0 0 0,1-1 0,-1 1 0,0 0 0,0 0 0,0 0 0,0-1 0,0 1 0,1 0 0,-1 0 0,0 0 0,0-1 0,0 1 0,1 0 0,-1 0 0,0 0 0,0 0 0,1-1 0,-1 1 0,0 0 0,0 0 0,1 0 0,-1 0 0,0 0 0,1 0 0,-1 0 0,0 0 0,0 0 0,1 0 0,-1 0 0,0 0 0,0 0 0,1 0 0,-1 0 0,0 0 0,0 0 0,1 0 0,-1 1 0,0-1 0,0 0 0,1 0 0,-1 0 0,0 0 0,0 0 0,1 1 0,-1-1 0,0 0 0,0 0 0,0 0 0,1 1 0,3 2 0,1-1 0,0 0 0,1 1 0,-1-2 0,0 1 0,0 0 0,1-1 0,-1 0 0,1-1 0,-1 1 0,1-1 0,-1 0 0,1 0 0,-1-1 0,1 1 0,-1-1 0,1-1 0,-1 1 0,0-1 0,1 0 0,-1 0 0,5-3 0,-1 0 0,0 0 0,0-1 0,-1 0 0,1-1 0,-1 0 0,-1 0 0,1 0 0,-1-1 0,-1 0 0,0-1 0,6-8 0,4-13 0,-1-1 0,-2 0 0,17-58 0,12-103 0,-40 184 0,6-50 0,-7 51 0,-1 1 0,0 0 0,0-1 0,-1 1 0,1 0 0,-4-12 0,4 18 0,0 0 0,0-1 0,0 1 0,-1 0 0,1 0 0,0 0 0,0-1 0,0 1 0,0 0 0,0 0 0,0 0 0,0 0 0,-1-1 0,1 1 0,0 0 0,0 0 0,0 0 0,0 0 0,-1 0 0,1-1 0,0 1 0,0 0 0,0 0 0,0 0 0,-1 0 0,1 0 0,0 0 0,0 0 0,0 0 0,-1 0 0,1 0 0,0 0 0,0 0 0,-1 0 0,1 0 0,0 0 0,0 0 0,0 0 0,-1 0 0,1 0 0,0 0 0,0 0 0,0 0 0,-1 1 0,1-1 0,0 0 0,0 0 0,0 0 0,0 0 0,0 0 0,-1 1 0,1-1 0,0 0 0,0 0 0,0 0 0,0 0 0,0 1 0,-9 11 0,2-1 0,2 0 0,0 1 0,0 0 0,1 0 0,0 0 0,-2 17 0,-8 80 0,12-87 0,-6 60 0,7 149 0,2-210 0,1 1 0,1-1 0,1 0 0,1 0 0,1 0 0,12 30 0,-17-49 0,0-1 0,0 1 0,0 0 0,0-1 0,0 1 0,1 0 0,-1-1 0,0 0 0,1 1 0,0-1 0,-1 0 0,1 0 0,0 1 0,-1-1 0,1-1 0,0 1 0,0 0 0,0 0 0,0-1 0,0 1 0,0-1 0,0 0 0,0 1 0,0-1 0,0 0 0,0 0 0,0 0 0,3-1 0,0 0 0,-1 0 0,1 0 0,-1-1 0,1 1 0,-1-1 0,0 0 0,0-1 0,0 1 0,0-1 0,0 1 0,5-6 0,11-9 0,38-24 0,-21 16 0,-30 22 0,-8 10 0,-10 13 0,9-16 0,-14 26 0,1 0 0,1 1 0,2 1 0,-9 34 0,21-66 0,0 1 0,-1 0 0,1-1 0,0 1 0,0-1 0,0 1 0,-1-1 0,1 1 0,0 0 0,0-1 0,0 1 0,0-1 0,0 1 0,0 0 0,0-1 0,0 1 0,0 0 0,0-1 0,1 1 0,-1-1 0,0 1 0,0-1 0,1 1 0,-1 0 0,0-1 0,0 1 0,1-1 0,-1 1 0,1-1 0,-1 1 0,0-1 0,1 0 0,-1 1 0,1-1 0,-1 0 0,1 1 0,-1-1 0,1 0 0,0 1 0,-1-1 0,1 0 0,-1 0 0,1 0 0,-1 1 0,1-1 0,0 0 0,-1 0 0,1 0 0,0 0 0,-1 0 0,1 0 0,-1 0 0,1 0 0,0-1 0,-1 1 0,1 0 0,-1 0 0,1-1 0,7-1 0,0 0 0,0-1 0,11-6 0,-11 5 0,82-44 0,-24 11 0,-66 37 0,1 0 0,-1-1 0,0 1 0,0 0 0,0 0 0,0 0 0,0 0 0,0-1 0,1 1 0,-1 0 0,0 0 0,0 0 0,0 0 0,1 0 0,-1 0 0,0 0 0,0 0 0,0 0 0,1 0 0,-1 0 0,0 0 0,0 0 0,0 0 0,1 0 0,-1 0 0,0 0 0,0 0 0,0 0 0,1 0 0,-1 0 0,0 0 0,0 0 0,0 0 0,1 0 0,-1 0 0,0 0 0,0 0 0,0 0 0,0 1 0,1-1 0,-1 0 0,0 0 0,0 0 0,0 0 0,0 1 0,0-1 0,0 0 0,1 0 0,-1 0 0,0 0 0,0 1 0,0-1 0,0 0 0,0 0 0,0 0 0,0 1 0,0-1 0,0 0 0,0 0 0,0 1 0,-5 15 0,-11 14 0,-28 39 0,12-22 0,-40 68 0,-166 244 0,231-350 0,-36 45 0,38-48 0,-1 0 0,0-1 0,0 1 0,0-1 0,-13 8 0,19-13 0,-1 0 0,1 0 0,0 1 0,0-1 0,-1 0 0,1 0 0,0 0 0,-1 1 0,1-1 0,0 0 0,-1 0 0,1 0 0,0 0 0,-1 0 0,1 1 0,0-1 0,-1 0 0,1 0 0,0 0 0,-1 0 0,1 0 0,0 0 0,-1 0 0,1 0 0,-1 0 0,1-1 0,0 1 0,-1 0 0,1 0 0,0 0 0,-1 0 0,1 0 0,0-1 0,0 1 0,-1 0 0,1 0 0,0 0 0,-1-1 0,1 1 0,0 0 0,0 0 0,0-1 0,-1 1 0,1 0 0,0-1 0,0 1 0,0 0 0,0-1 0,-1 1 0,1 0 0,0-1 0,0 1 0,0 0 0,0-1 0,3-22 0,4 3 0,0 1 0,1 0 0,1 1 0,1 0 0,13-19 0,3 0 0,40-42 0,89-79 441,-86 90-4817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2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242 415 4912,'0'0'4332,"8"-8"-3902,5-5-260,23-26 776,-35 38-858,0-1-1,-1 1 1,1-1-1,0 1 1,0 0-1,-1-1 1,1 1-1,-1-1 0,1 0 1,-1 1-1,0-1 1,0 1-1,0-1 1,0 1-1,0-1 1,0 0-1,0 1 1,0-1-1,0 1 0,-1-1 1,1 1-1,-1-1 1,1 1-1,-1-1 1,0 1-1,1-1 1,-2-1-1,1 1 23,-1 0 0,1 1 0,0-1-1,-1 0 1,1 0 0,-1 1 0,0-1 0,0 1-1,1-1 1,-1 1 0,0 0 0,0-1 0,0 1-1,0 0 1,-1 1 0,1-1 0,-4-1 0,0 2 50,-1 1 1,0 0 0,1 0-1,-1 0 1,1 1 0,0 0 0,0 0-1,-1 0 1,1 1 0,-7 4 0,9-5-90,-9 5 101,1 1-1,0 0 0,0 0 0,0 1 1,1 1-1,1 0 0,0 1 0,0 0 1,1 0-1,-16 26 0,18-26-76,1 1 0,0 0-1,1 1 1,0-1 0,1 1-1,0 0 1,1 0 0,0 0-1,1 1 1,1-1 0,0 0-1,1 15 1,0-24-74,1-1 0,-1 1 0,1-1 0,-1 1 0,1-1 0,0 0-1,0 1 1,1-1 0,-1 0 0,1 0 0,-1 1 0,1-1 0,0 0 0,0-1 0,0 1 0,1 0-1,-1-1 1,1 1 0,-1-1 0,1 0 0,0 0 0,0 0 0,0 0 0,0 0 0,0-1 0,0 1 0,1-1-1,-1 0 1,0 0 0,1 0 0,-1 0 0,1-1 0,-1 1 0,1-1 0,-1 0 0,1 0 0,-1 0 0,1-1-1,-1 1 1,1-1 0,-1 0 0,1 0 0,2-1 0,4-2 3,0-1-1,-1 0 1,1-1-1,-1 0 1,-1 0-1,1-1 1,-1 0-1,0 0 1,-1-1-1,0 0 1,0 0-1,-1-1 1,0 0-1,0 0 1,5-12-1,1-4 34,-1 1-1,-2-2 1,-1 1-1,11-52 1,-17 57 41,0 0 1,-1-29 0,-1 43-41,0 6-53,0 0 0,0 0 0,0 0-1,0 0 1,0 0 0,0 0 0,0 0-1,0 0 1,0 0 0,0 0-1,0 0 1,0 0 0,0 0 0,0 0-1,0 0 1,0 0 0,0 0 0,0 0-1,0 0 1,0 0 0,0 0 0,0 0-1,0 0 1,0 0 0,-1 0 0,1 0-1,0 0 1,0 0 0,0 0-1,0 0 1,0 0 0,0 0 0,0 0-1,0 0 1,0 0 0,0 0 0,0 0-1,0-1 1,0 1 0,0 0 0,0 0-1,-3 8 83,-3 11-11,0 0-9,2 1 1,0 0 0,-1 31 0,5-44-43,0 1 0,0-1 0,1 0 0,0 0 0,0 1 0,0-1 1,1 0-1,0 0 0,1 0 0,0-1 0,0 1 0,0 0 0,6 7 0,-8-13-18,0 1 1,0-1-1,0 0 0,1 0 0,-1-1 0,0 1 0,0 0 0,1 0 0,-1-1 0,1 1 0,-1 0 1,0-1-1,1 0 0,-1 1 0,1-1 0,-1 0 0,1 0 0,-1 1 0,1-1 0,0 0 1,-1-1-1,1 1 0,-1 0 0,1 0 0,-1-1 0,3 0 0,2-1 4,0 0 0,1-1-1,-1 0 1,8-5 0,1-3 3,0 0 1,-1 0-1,-1-2 1,14-15-1,4-4 24,14-14-4,-22 21 36,29-25 0,-51 49-65,0 0 1,0 1 0,0-1 0,0 0-1,0 0 1,1 0 0,-1 1-1,0-1 1,0 1 0,0-1 0,1 1-1,-1-1 1,0 1 0,1 0 0,-1-1-1,0 1 1,0 0 0,1 0 0,1 0-1,-2 1-1,0-1 0,0 1-1,-1-1 1,1 1-1,0-1 1,0 1 0,-1-1-1,1 1 1,0 0 0,-1-1-1,1 1 1,-1 0 0,1 0-1,-1 0 1,1-1-1,-1 1 1,1 0 0,-1 0-1,0 0 1,1 1 0,0 7 11,1 0 0,-1 0 0,-1 0 0,0 13 0,-1-17-11,0 40 145,-12 63 0,13-108-144,0 0 1,0 0-1,0 0 1,0 0 0,0 0-1,-1 1 1,1-1 0,0 0-1,0 0 1,0 0-1,0 0 1,0 0 0,0 1-1,0-1 1,0 0 0,0 0-1,0 0 1,0 0-1,0 1 1,0-1 0,0 0-1,0 0 1,0 0 0,0 0-1,0 1 1,0-1-1,0 0 1,0 0 0,0 0-1,0 0 1,0 0 0,1 1-1,-1-1 1,0 0-1,0 0 1,0 0 0,0 0-1,0 0 1,0 0 0,0 1-1,1-1 1,-1 0-1,0 0 1,0 0 0,0 0-1,0 0 1,0 0 0,1 0-1,-1 0 1,8-7 115,10-17-43,-17 23-69,22-32 88,-4 4-13,1 1 1,1 1 0,35-34 0,-56 61-83,0-1 1,1 1 0,-1 0-1,0-1 1,0 1-1,1 0 1,-1-1 0,0 1-1,1 0 1,-1-1-1,1 1 1,-1 0-1,0 0 1,1-1 0,-1 1-1,1 0 1,-1 0-1,0 0 1,1 0-1,-1-1 1,1 1 0,-1 0-1,1 0 1,-1 0-1,1 0 1,-1 0 0,0 0-1,1 0 1,-1 0-1,1 0 1,-1 1-1,1-1 1,-1 0 0,1 0-1,-1 0 1,0 0-1,1 1 1,-1-1-1,1 0 1,-1 0 0,0 1-1,1-1 1,-1 0-1,0 1 1,1-1-1,-1 0 1,0 1 0,0-1-1,1 1 1,-1-1-1,0 0 1,0 1 0,0-1-1,0 1 1,1-1-1,-1 1 1,0-1-1,0 0 1,0 1 0,0 0-1,1 6 12,0 1-1,0-1 1,-1 9 0,0-4 2,4 116 129,-4-125-137,0-1 0,0 0 0,0 0 0,1 0 0,-1 1 0,0-1 0,1 0 0,0 0 0,-1 0 0,1 0 0,1 3 0,-1-4-5,0 0 0,0 0 0,-1-1 0,1 1 0,0-1 1,0 1-1,0-1 0,-1 1 0,1-1 0,0 0 1,0 1-1,0-1 0,0 0 0,0 0 0,0 1 1,0-1-1,0 0 0,0 0 0,0 0 0,0 0 1,0 0-1,0 0 0,0-1 0,0 1 0,-1 0 1,1 0-1,0-1 0,2 0 0,15-7 32,0 0-1,-1-2 1,0 0 0,31-24-1,-29 20-16,66-55 36,7-5 96,-77 65-63,-15 10-85,0-1 1,0 0 0,0 0-1,0 0 1,0 1-1,0-1 1,0 0-1,0 0 1,0 0 0,1 1-1,-1-1 1,0 0-1,0 0 1,0 0-1,-1 1 1,1-1 0,0 0-1,0 0 1,0 0-1,0 1 1,0-1-1,0 0 1,0 0 0,0 0-1,0 1 1,0-1-1,0 0 1,-1 0 0,1 0-1,0 0 1,0 1-1,0-1 1,0 0-1,-1 0 1,1 0 0,-22 27 69,0 0-45,2 1 1,0 1-1,2 0 1,-27 62-1,42-84-29,0 0 0,1 0 0,0 0 0,1 0 0,-1 0 0,1 1 0,0 12 0,1-18 2,0-1 0,0 1 0,0-1-1,1 1 1,-1 0 0,0-1 0,1 1 0,-1-1 0,1 1 0,-1 0 0,1-1 0,-1 0 0,1 1 0,0-1-1,0 1 1,0-1 0,0 0 0,0 0 0,0 1 0,0-1 0,1 0 0,-1 0 0,0 0 0,1 0 0,-1 0 0,0-1-1,1 1 1,-1 0 0,1-1 0,-1 1 0,1-1 0,0 1 0,-1-1 0,1 0 0,-1 0 0,1 1 0,0-1-1,-1 0 1,1-1 0,2 1 0,2-1 3,-1 0-1,1-1 1,0 0-1,-1 0 1,0 0-1,1 0 0,-1-1 1,0 0-1,0 0 1,0 0-1,-1-1 1,1 1-1,-1-1 1,0 0-1,0-1 1,6-7-1,-2 2 2,-1-1 0,-1 0 0,1 0 1,-2-1-1,1 1 0,5-22 0,-4 3 6,-1-1 1,-1 1-1,-2-1 1,-1-39-1,-16-124 82,12 176-75,1 5 6,0 1 0,-1-1 0,-1 1 0,-8-23 0,6 28-2,1 11 1,-1 13 10,5 4-18,1 1 1,0 0 0,2-1 0,0 1 0,14 40 0,-7-26-6,2 0-1,1-1 1,2 0 0,26 44 0,-32-66 89,0 0 0,20 20 0,-25-28-526,1 0-1,0-1 1,1 1 0,-1-1-1,1-1 1,-1 1-1,1-1 1,10 4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2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102 575 5624,'0'0'7208,"-6"8"-6872,-7 12-130,0 2 0,1-1 0,2 1 0,0 1 1,1 0-1,-6 26 0,11-34-58,1 1 0,0 0 0,1 0 0,1 1 0,0-1 0,1 0 0,1 0 0,1 0 0,0 0 0,9 31 1,-11-44-109,1 0 0,0 0 1,1-1-1,-1 1 1,0 0-1,1-1 1,-1 1-1,1-1 1,0 0-1,0 1 1,0-1-1,0 0 1,0 0-1,0 0 0,1-1 1,-1 1-1,5 2 1,-5-3-4,1-1 0,-1 1 0,1-1 1,-1 1-1,1-1 0,0 0 0,-1 0 0,1 0 0,-1 0 1,1 0-1,0-1 0,-1 1 0,1-1 0,-1 1 1,1-1-1,-1 0 0,0 0 0,1 0 0,3-3 0,1-1 43,0 0 0,0-1-1,0 1 1,0-2 0,-1 1-1,0-1 1,-1 0 0,8-11-1,-3 1 93,0 0 0,12-32-1,-10 14 280,-1 0-1,9-50 0,-20 98-220,0 1 0,0-1 1,1 1-1,5 20 0,-5-25-202,1-1 0,0 1 0,1 0 0,0-1 0,0 0 0,1 1 1,0-1-1,0-1 0,1 1 0,8 10 0,-12-17-21,0 0 1,0-1-1,0 1 1,1 0-1,-1 0 1,0 0-1,1-1 1,-1 1-1,0-1 0,1 1 1,-1-1-1,1 0 1,-1 1-1,0-1 1,1 0-1,-1 0 1,1 0-1,-1 0 0,1 0 1,-1 0-1,1 0 1,-1-1-1,1 1 1,-1 0-1,0-1 0,1 0 1,-1 1-1,0-1 1,1 0-1,-1 1 1,0-1-1,0 0 1,0 0-1,2-1 0,4-4 28,0-1 0,-1 1 0,0-1 0,6-9 0,-10 14-25,4-5 20,-2-1-1,1 1 1,-1-1 0,-1 0-1,1 0 1,-1 0-1,0 0 1,1-11 0,-1 1 90,0 0 0,-1-35 0,-3 39-50,0 13-66,1 1 0,0-1 0,0 0 0,0 0 0,-1 0 1,1 1-1,0-1 0,0 0 0,0 0 0,0 0 0,0 1 1,1-1-1,-1 0 0,0 0 0,0 1 0,0-1 0,1 0 1,-1 0-1,0 1 0,1-1 0,-1 0 0,1 0 0,-1 1 1,1-1-1,-1 1 0,1-1 0,-1 0 0,1 1 0,-1-1 1,1 1-1,0-1 0,-1 1 0,1 0 0,0-1 0,0 1 1,-1 0-1,2-1 0,10-4 1,1 1 1,0 0-1,0 1 1,1 1-1,-1 0 1,16-1-1,-7 1-18,51-1-23,-55 4 34,0-2 0,-1 0 0,1-1 1,-1 0-1,1-2 0,23-7 0,-46 13 32,0 1-1,1-1 1,-1 1 0,1 0-1,0 0 1,0 0 0,0 1-1,0-1 1,1 1 0,-1 0 0,1 0-1,0 0 1,0 1 0,-4 7-1,1 4 10,3-10-19,1 1 0,0 0 0,0 0 0,-2 10 0,-4 24 37,6-33-33,0 0-1,0 0 0,1 0 0,0 8 0,8 13 277,-8-28-293,1-1 0,0 1 0,0 0 0,0 0 0,0-1 0,0 1 0,0 0-1,0 0 1,0-1 0,0 1 0,1 0 0,-1-1 0,0 1 0,0 0 0,1 0 0,-1-1 0,0 1-1,1-1 1,-1 1 0,0 0 0,1-1 0,-1 1 0,1-1 0,-1 1 0,2 0 0,0 1-3,23 39-4,-18-30 23,-6-10-19,-1 0-1,1 0 1,-1 0-1,1 0 1,0 0-1,0 0 1,-1 0-1,1-1 1,0 1-1,0 0 1,0 0-1,0-1 1,2 2-1,-3-2 63,20 5-177,31-5 100,-50 0 49,19-2 38,-13-3-87,0-1 0,-1 0 0,0 0 0,0-1 1,0 0-1,-1 0 0,0 0 0,6-12 1,1 0 1,32-51 29,61-131 0,-83 148 4,-2-2-1,22-105 1,-39 145-16,-1 0 1,0-1-1,-1 1 1,-1-1-1,-3-21 1,3 37-9,0 0 1,0-1 0,0 1 0,0-1 0,0 1 0,0 0 0,0-1-1,0 1 1,0-1 0,0 1 0,0 0 0,0-1 0,0 1 0,0-1 0,-1 1-1,1 0 1,0-1 0,0 1 0,-1 0 0,1-1 0,0 1 0,0 0-1,-1-1 1,1 1 0,0 0 0,-1 0 0,1-1 0,0 1 0,-1 0-1,1 0 1,0 0 0,-1 0 0,1-1 0,-1 1 0,1 0 0,0 0-1,-1 0 1,1 0 0,-1 0 0,1 0 0,0 0 0,-1 0 0,1 0-1,-1 0 1,1 0 0,0 0 0,-1 0 0,1 1 0,-1-1 0,1 0 0,0 0-1,-1 0 1,1 1 0,0-1 0,-1 0 0,1 0 0,0 1 0,-1-1-1,-19 19 17,19-18-18,-6 9-7,0-1 0,1 1 0,0 0 0,0 0 0,1 1 0,0 0 0,1 0 0,-5 23 0,1 6-5,-4 51 0,11-79 13,-3 43-22,2 1 0,2 0 1,3 0-1,2 0 1,25 103-1,-30-156 25,1 0 0,0 0-1,1 0 1,-1 0-1,0 0 1,1 0 0,0 0-1,-1 0 1,1-1 0,0 1-1,0-1 1,1 0-1,-1 1 1,0-1 0,1 0-1,0 0 1,-1-1 0,1 1-1,0 0 1,0-1 0,0 0-1,0 1 1,0-1-1,0-1 1,0 1 0,0 0-1,1-1 1,-1 1 0,0-1-1,0 0 1,0 0 0,1 0-1,-1-1 1,0 1-1,0-1 1,0 0 0,1 0-1,4-2 1,8-4 8,0-2-1,-1 0 1,0 0 0,-1-1 0,0-1-1,0-1 1,-1 0 0,19-23 0,1-6 53,44-74 0,-37 43 7,31-77-1,-67 140-67,17-45 18,-3 0 0,-2-2-1,9-66 1,-13 63 16,-9 48-27,-1 3-1,0-1 0,0 1 0,-1-1-1,-1 0 1,0-17 0,0 25-9,0 1 1,0 0-1,0 0 1,0-1-1,0 1 1,0 0-1,0-1 1,0 1-1,0 0 1,0-1-1,0 1 1,-1 0-1,1-1 1,0 1-1,0 0 1,0 0-1,0-1 1,-1 1-1,1 0 1,0 0-1,0 0 1,-1-1-1,1 1 1,0 0-1,-1 0 1,1 0-1,0 0 1,0 0-1,-1-1 1,1 1-1,0 0 1,-1 0-1,-10 5 22,8-2-13,-1 0-1,1 0 0,0 0 1,-4 7-1,-4 8 5,1 1-1,1 0 1,-11 34 0,-12 66 9,25-78-2,1 1-1,2 0 0,2 0 0,4 48 1,3-34 30,2-1 1,23 89-1,11-19 78,-40-121-130,1 0-1,-1 0 1,1 1-1,0-1 0,0 0 1,0 0-1,0 0 1,1-1-1,0 1 1,0-1-1,4 5 1,-6-8-6,-1 0 1,0 0-1,0 0 1,0 0 0,1 0-1,-1 0 1,0 0 0,0 0-1,0 0 1,1 0 0,-1 0-1,0 0 1,0 0-1,0 0 1,0 0 0,1 0-1,-1 0 1,0 0 0,0-1-1,0 1 1,0 0-1,1 0 1,-1 0 0,0 0-1,0-1 1,0 1 0,0 0-1,0 0 1,0 0 0,0 0-1,1-1 1,-1 1-1,0 0 1,0 0 0,0 0-1,0-1 1,0 1 0,0 0-1,0 0 1,0 0 0,0-1-1,0 1 1,0 0-1,0 0 1,0 0 0,0-1-1,-1 1 1,2-9-3330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39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402 616 6128,'0'0'5929,"-14"-3"-5650,5 0-228,3 1-23,0 1 1,0-1-1,0 1 0,-1 0 1,1 1-1,-1-1 0,1 1 1,0 0-1,-1 1 0,1 0 0,0 0 1,-1 0-1,1 1 0,-7 2 1,-7 8 77,1 0 0,0 2 1,1 0-1,-19 20 1,25-24-26,-4 7 78,0 0 1,1 1-1,1 0 0,1 1 1,0 0-1,2 2 0,0-1 1,1 1-1,1 1 0,1-1 1,-5 26-1,12-43-90,0 1-1,0 0 1,1 0-1,-1 0 1,1 0 0,0 0-1,1 0 1,-1 0 0,1 0-1,0 0 1,0 0 0,4 7-1,-5-10-41,1 0 1,0 0-1,0 0 0,1-1 0,-1 1 0,0 0 0,0-1 0,1 1 0,-1-1 1,1 0-1,0 1 0,-1-1 0,1 0 0,0 0 0,0 0 0,-1 0 0,1 0 1,0 0-1,0-1 0,0 1 0,0-1 0,0 1 0,0-1 0,0 0 0,0 1 0,0-1 1,1 0-1,-1-1 0,0 1 0,0 0 0,0-1 0,0 1 0,2-1 0,3-2 17,1 0 0,-1 0 0,0 0 0,0-1 0,-1 0 0,1-1 0,-1 1 0,0-1 0,0 0 0,0-1 0,-1 0 0,9-12 0,4-6 111,27-51 1,-44 73-151,13-26 107,0-1 0,-2 0 0,0-1 0,-3 0-1,0-1 1,6-47 0,-14 72-71,0 5-29,-1 0-1,0 0 0,1 0 0,-1 0 1,0 1-1,1-1 0,-1 0 0,0 0 1,0 0-1,0 0 0,0 0 0,0 0 1,0 0-1,0 0 0,0 0 0,0 0 1,-1 0-1,1 0 0,0 1 0,0-1 1,-1 0-1,1 0 0,-1 0 0,1 0 1,-1 0-1,1 1 0,-1-1 0,1 0 1,-2 0-1,1 1-3,1 1 0,-1-1 1,0 1-1,1-1 0,-1 1 1,0-1-1,1 1 0,-1-1 1,1 1-1,-1 0 0,1-1 1,-1 1-1,1 0 0,0-1 1,-1 1-1,1 0 0,0 0 1,-1-1-1,1 1 0,0 1 1,-2 3 13,0-1-11,0 0 1,1 1-1,0-1 0,0 1 0,0-1 1,0 1-1,1-1 0,-1 1 0,1-1 1,0 1-1,1 5 0,13 52 95,-7-35-79,-4-15-11,1 0 0,0 0 0,1 0 0,0-1 0,1 1 1,0-1-1,14 18 0,-17-25-4,0 1 0,1-2 1,-1 1-1,1 0 1,0-1-1,0 1 0,0-1 1,1 0-1,-1-1 1,1 1-1,0-1 0,-1 0 1,1 0-1,0 0 1,0-1-1,0 1 0,1-1 1,-1 0-1,0-1 1,0 0-1,9 0 0,-7-1 15,0-1-1,-1 0 0,1 0 0,-1 0 1,0-1-1,1 0 0,-1-1 0,0 1 0,-1-1 1,8-5-1,6-8 92,24-24-1,74-95 387,-92 103-384,-20 26-80,-1 0 0,1 1-1,1-1 1,0 1 0,0 0 0,0 0 0,12-8 0,-18 14-37,0 0 0,1 0 0,-1-1 0,0 1 0,0 0 0,0 0 0,1 0 0,-1 0 0,0-1 0,0 1 0,1 0 0,-1 0 0,0 0 0,1 0 0,-1 0 0,0 0-1,0 0 1,1 0 0,-1 0 0,0 0 0,1 0 0,-1 0 0,0 0 0,0 0 0,1 0 0,-1 0 0,0 0 0,1 0 0,-1 0 0,0 0 0,0 1 0,1-1 0,-1 0 0,0 0 0,0 0 0,0 0 0,1 1 0,-1-1 0,0 0 0,0 0 0,0 1 0,1-1 0,-1 0 0,0 0 0,0 1 0,0-1 0,0 0 0,1 17 42,-1-11-41,0 39 31,-2 1 0,-13 77 0,0-31 80,21-94-1,3-8-83,104-156 308,-90 135-277,24-32 67,-42 57-114,1 0 1,0 0-1,1 0 0,-1 1 1,1 0-1,13-7 1,-19 11-14,0 0 0,0 1 1,0-1-1,0 1 1,1 0-1,-1-1 1,0 1-1,0 0 0,1 0 1,-1 0-1,0 0 1,0 0-1,1 0 0,-1 0 1,0 0-1,0 0 1,1 0-1,-1 1 1,0-1-1,0 1 0,0-1 1,1 1-1,-1-1 1,0 1-1,0 0 1,0-1-1,0 1 0,0 0 1,0 0-1,0 0 1,-1 0-1,1 0 0,0 0 1,0 0-1,-1 0 1,2 1-1,2 6 10,-1-1 0,1 1 0,-2 0 0,4 13 0,-2-9-1,1 6 0,0-1 1,2 0-1,0 0 1,18 31 0,-22-44-12,1 1 1,-1-1 0,1 0 0,0 0 0,0-1 0,0 1 0,0-1 0,0 0 0,1 0-1,0 0 1,-1-1 0,1 1 0,0-1 0,1 0 0,-1-1 0,0 1 0,0-1-1,1 0 1,-1 0 0,0-1 0,9 1 0,3-2 10,1-1 0,0 0 1,-1-1-1,1-1 0,-1 0 0,0-1 1,-1-1-1,1-1 0,-1-1 0,0 0 1,24-17-1,-15 7 38,-2-1-1,0 0 1,-1-2 0,-1-1 0,-1-1-1,17-25 1,-26 34-14,-9 12-20,1-1 0,-1 1 0,0-1 0,0 0 0,0 0 0,0 0 0,-1 0 0,1 0 0,-1 0-1,0-1 1,0 1 0,1-4 0,-2 6-11,0 1 0,0 0-1,0 0 1,0 0 0,-1-1-1,1 1 1,0 0 0,0 0-1,0 0 1,0-1 0,0 1-1,-1 0 1,1 0 0,0 0-1,0 0 1,0-1 0,-1 1-1,1 0 1,0 0 0,0 0-1,0 0 1,-1 0 0,1 0-1,0 0 1,0 0 0,0 0 0,-1 0-1,1 0 1,0 0 0,0 0-1,-1 0 1,1 0 0,0 0-1,0 0 1,-1 0 0,1 0-1,0 0 1,0 0 0,0 0-1,-1 0 1,1 0 0,0 1-1,0-1 1,0 0 0,-1 0-1,1 0 1,-13 7 27,-14 11-20,0 2 0,2 0-1,0 2 1,1 1 0,1 0-1,2 2 1,0 1 0,2 0-1,-22 39 1,38-59-11,0 0 0,0 1 0,1-1 0,-1 1 1,2 0-1,-1-1 0,1 1 0,0 0 0,0 0 0,1 0 0,0 0 0,1 11 1,-1-15-1,1 0 0,0 0 0,0 0 0,0 1 0,0-2 0,1 1 0,-1 0 0,1 0-1,0 0 1,0-1 0,0 1 0,0 0 0,0-1 0,0 0 0,1 0 0,-1 0 0,1 0 0,-1 0 0,1 0 0,0-1 0,0 1 0,0-1 0,0 1 0,0-1 0,0 0 0,0-1 0,0 1 0,1 0 0,2-1 0,-1 1 2,0-1-1,-1 0 0,1 0 1,-1 0-1,1-1 0,0 1 1,-1-1-1,1 0 1,-1-1-1,1 1 0,7-4 1,-4 0 4,-1 1 0,1-1 1,-1 0-1,0-1 0,11-10 1,-1-4 11,0 0 0,-2-1 0,16-27 0,-1-2 12,-3 0-1,-2-2 1,-2-1-1,-3-1 1,-2-1 0,-2 0-1,-3-1 1,8-74 0,-16 85 17,-2 0 0,-1 0 1,-7-63-1,4 105-43,1-1 0,-1 1 0,0-1 0,0 1 0,0 0 0,0-1 0,-1 1 0,1 0 0,-1 0 0,0 0 0,0 0 0,-2-3 0,4 6-3,-1-1 0,0 1 0,1-1 1,-1 1-1,0-1 0,1 1 0,-1 0 0,0-1 1,0 1-1,1 0 0,-1-1 0,0 1 0,0 0 1,1 0-1,-1 0 0,0 0 0,0 0 0,0 0 1,1 0-1,-1 0 0,-1 0 0,0 1 0,0 0 0,0 0 0,1 0 0,-1 0 0,0 0 0,1 0 0,-1 0 0,1 0 0,-1 1 0,1-1 0,-1 1 0,0 1 0,-5 6-2,1 0 0,0 1 1,1 0-1,0 0 1,1 0-1,0 0 1,0 1-1,-1 12 1,-15 90-58,17-77 36,0 0 1,2 0-1,2-1 1,2 1-1,1 0 1,16 66-1,-14-80 13,1-1 0,1 1 0,0-1-1,2-1 1,1 0 0,0 0 0,1-1-1,2-1 1,-1 0 0,2-1 0,0 0 0,19 15-1,-25-26 11,-1 0 0,1-1 1,0 0-1,1 0 0,-1-1 0,1 0 0,-1-1 0,1 0 0,12 2 0,-15-3-5,1-1 0,0 0 0,0 0 0,0-1 0,0 0 0,-1-1 0,1 0 0,0 0 0,0 0 0,-1-1 0,1 0 0,11-5 0,13-14-3052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17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12160,'0'0'1728,"66"-18"-1872,-13 22 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2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15 117 13560,'0'0'2264,"-15"-55"-1976,42 35-296,12 2 8,7 6-112,0 0 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2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45 890 4312,'0'0'4608,"-9"6"-4064,-24 17 0,33-23-527,0 0 0,0 0 1,0 0-1,0 0 0,0 0 0,-1 0 1,1 0-1,0 0 0,0 0 1,0 0-1,0 0 0,0 0 1,0 1-1,0-1 0,0 0 0,0-1 1,0 1-1,0 0 0,0 0 1,-1 0-1,1 0 0,0 0 1,0 0-1,0 0 0,0 0 0,0 0 1,0 0-1,0 0 0,0 0 1,0 0-1,0 0 0,0 0 1,0 0-1,0 0 0,0 0 0,0 0 1,0 0-1,-1 0 0,1 0 1,0 0-1,0-1 0,0 1 1,0 0-1,0 0 0,0 0 0,0 0 1,0 0-1,0 0 0,0 0 1,0 0-1,0 0 0,0 0 1,0 0-1,0 0 0,0 0 0,0-1 1,0 1-1,0 0 0,0 0 1,0 0-1,0 0 0,0 0 0,1 0 1,-1 0-1,0 0 0,0 0 1,2-11 460,6-12-9,-2 7-208,4-12 129,2 1 0,0 0 1,2 1-1,31-46 0,-17 40-1,26-38 457,-40 50-316,1 1 0,31-33 0,-33 46-108,-12 6-348,0-1-1,0 1 1,-1 0-1,1-1 0,0 1 1,0-1-1,0 1 1,0-1-1,0 1 0,-1-1 1,1 0-1,1 0 0,-2 1-60,0 0-1,0 0 0,0 0 1,0 0-1,0 0 0,0 0 1,0 0-1,0 0 0,0 0 1,0 1-1,0-1 0,0 0 1,0 0-1,0 0 0,0 0 1,1 0-1,-1 0 0,0 0 0,0 0 1,0 0-1,0 0 0,0 0 1,0 0-1,0 0 0,0 0 1,0 0-1,0 0 0,0 0 1,0 0-1,1 0 0,-1 0 1,0 0-1,0 0 0,0 0 1,0 0-1,0 0 0,0 0 1,0 0-1,0 0 0,0 0 0,0 0 1,1 0-1,-1 0 0,0 0 1,0 0-1,0 0 0,0 0 1,0 0-1,0 0 0,0 0 1,0 0-1,0 0 0,0 0 1,0 0-1,0 0 0,1 0 1,0 10 276,-3 21-46,-1-1-1,-2 1 0,-9 33 0,1-7-32,0 0 6,-6 37 336,18-93-535,1 0 0,0-1 0,0 1 0,0 0 0,0 0 0,0 0 1,0 0-1,0 0 0,0 0 0,0-1 0,0 1 0,0 0 0,1 0 0,-1 0 0,1 1 0,-1-2-10,0 0 0,1 0-1,-1 0 1,0 1 0,0-1-1,1 0 1,-1 0 0,0 0-1,1 0 1,-1 0 0,0 0 0,1 0-1,-1-1 1,0 1 0,0 0-1,1 0 1,-1 0 0,0 0-1,0 0 1,1 0 0,-1 0-1,0-1 1,0 1 0,1 0-1,-1 0 1,0 0 0,0 0 0,1-1-1,-1 1 1,22-27 170,-19 23-177,38-52 120,-12 16-47,1 0 0,46-45 1,-35 42-1,14-11 7,-54 53-76,-1 0 0,1 0 0,0 1 0,0-1 0,0 0 0,0 1 0,0-1 0,0 0 0,0 1 0,0 0 0,0-1 0,0 1 0,0-1 0,0 1 0,0 0 0,0 0 0,0 0 0,2-1 0,-3 2 0,1-1 1,-1 0-1,1 1 1,-1-1-1,1 0 1,-1 1-1,1-1 1,-1 0-1,0 1 1,1-1-1,-1 1 1,0-1-1,1 1 1,-1-1-1,0 1 1,0-1 0,1 1-1,-1-1 1,0 1-1,0-1 1,0 1-1,0 0 1,0-1-1,1 1 1,-1 6 22,0 0 0,0 0 1,0-1-1,-2 10 0,-18 88 161,-5 52 130,25-154-309,0 0 0,0 0 0,-1 0 0,1 0 0,1 0 0,-1 0 0,0 0 0,0 0 0,1 0 0,-1 0-1,1 0 1,0 0 0,-1 0 0,3 3 0,-3-5-6,1 1 0,-1-1 0,1 0 0,-1 1 0,0-1 0,1 0 0,-1 1 0,1-1 0,-1 0 0,1 0 0,-1 0 0,1 0 0,-1 1 0,1-1 0,0 0 0,-1 0 0,1 0 0,-1 0 0,1 0 0,-1 0 0,1 0 0,1-1 1,0 1 0,0-1 1,0 0-1,0 0 0,0 1 0,0-1 1,-1 0-1,3-2 0,7-5 13,-1-1-1,0 0 0,16-21 1,5-4 8,-5 10 21,2 0-1,45-29 1,-57 42-9,-10 7-6,0 0 1,0 0-1,0 0 0,0 1 0,8-3 0,-14 7-27,0 0 0,0-1 0,1 1-1,-1 0 1,0 0 0,0-1 0,0 1-1,0 0 1,0 0 0,0-1 0,0 1 0,0 0-1,0 0 1,0-1 0,0 1 0,0 0-1,-1 0 1,1 0 0,0 1 0,-2 8-1,-3 19 20,2 1 1,0 29-1,3-51-16,1 1 0,0 0-1,0-1 1,0 1 0,1-1-1,1 0 1,-1 0 0,1 1 0,1-1-1,-1-1 1,9 13 0,-11-18-7,0 0-1,1-1 1,-1 1 0,1 0 0,-1-1 0,1 1 0,-1-1 0,1 1 0,0-1 0,0 0 0,0 0 0,0 0 0,0 0 0,0 0 0,0 0 0,0-1-1,0 1 1,0-1 0,0 1 0,4-1 0,-4 0 2,0 0 1,0-1-1,-1 1 0,1-1 0,0 1 0,-1-1 0,1 0 0,0 0 1,-1 1-1,1-1 0,-1 0 0,1-1 0,-1 1 0,0 0 1,1 0-1,-1-1 0,0 1 0,0 0 0,0-1 0,0 1 0,0-1 1,0 0-1,0 1 0,-1-1 0,2-3 0,1-3 6,-1-1 0,0 0-1,-1-1 1,0 1 0,0 0-1,-1 0 1,0-1-1,0 1 1,-1 0 0,-3-16-1,0 12 10,1-1 0,-2 1-1,1 0 1,-2 0-1,0 1 1,-11-19-1,16 29-4,-1-1 0,1 1 0,0 0-1,-1 0 1,1 0 0,-1 0 0,0 0-1,0 0 1,0 1 0,0-1 0,0 0-1,0 1 1,0 0 0,0-1 0,-1 1 0,1 0-1,0 0 1,-1 0 0,1 1 0,-1-1-1,1 1 1,-5-1 0,7 1-12,0 0-1,0 0 1,-1 0-1,1 0 1,0 0 0,0 0-1,0 1 1,0-1 0,0 0-1,-1 0 1,1 0-1,0 0 1,0 0 0,0 0-1,0 1 1,0-1 0,0 0-1,0 0 1,-1 0 0,1 0-1,0 1 1,0-1-1,0 0 1,0 0 0,0 0-1,0 0 1,0 1 0,0-1-1,0 0 1,0 0 0,0 0-1,0 1 1,0-1-1,0 0 1,0 0 0,0 0-1,0 0 1,0 1 0,0-1-1,1 0 1,-1 0-1,0 0 1,0 0 0,0 1-1,0-1 1,0 0 0,0 0-1,1 0 1,5 10-11,0-8 7,-1 1 0,0-1 1,1 0-1,-1 0 1,1 0-1,0-1 1,-1 1-1,1-2 1,0 1-1,0-1 1,0 1-1,0-2 0,0 1 1,-1-1-1,1 0 1,10-2-1,0-2-8,0 0 0,0-1 0,-1 0-1,25-15 1,-24 10 15,-1 0 1,0-1-1,-1 0 0,0-1 0,-1 0 0,0-2 0,18-26 1,-3-3 46,35-73 0,-43 76-4,-2-2 0,-1 0 0,-3-1 0,13-65 0,-27 83 30,-1 26-74,1-1 0,0 1 0,0 0 0,0-1 0,0 1 0,0 0 0,0-1 0,0 1 0,0 0 0,0 0 0,-1-1 0,1 1 0,0 0 0,0-1 0,0 1 0,-1 0 0,1 0 0,0 0 0,0-1 0,-1 1 1,1 0-1,0 0 0,0 0 0,-1-1 0,1 1 0,-1 0 1,0 0 0,1 1 0,-1-1 0,1 0 1,-1 1-1,0-1 0,1 0 0,-1 1 0,1-1 0,-1 1 1,1-1-1,-1 0 0,1 1 0,0-1 0,-1 1 1,1 0-1,-1-1 0,1 1 0,0 0 0,-8 12 11,1-1-1,1 2 0,0-1 0,1 1 1,0 0-1,1 0 0,1 0 1,-3 25-1,2 10 28,3 60 0,1-90-31,6 71 91,33 167 0,-34-226-43,2 0 1,2-1 0,12 32-1,-21-62-59,1 1-1,-1-1 1,0 0-1,0 0 1,0 0-1,0 1 1,0-1-1,0 0 1,0 0 0,0 0-1,1 1 1,-1-1-1,0 0 1,0 0-1,0 0 1,0 0-1,1 0 1,-1 1-1,0-1 1,0 0-1,0 0 1,1 0-1,-1 0 1,0 0 0,0 0-1,0 0 1,1 0-1,-1 0 1,0 0-1,0 0 1,0 0-1,1 0 1,-1 0-1,0 0 1,0 0-1,1 0 1,-1 0-1,0 0 1,0 0 0,0 0-1,1 0 1,-1 0-1,0 0 1,0 0-1,0-1 1,1 1-1,-1 0 1,0 0-1,0 0 1,0 0-1,0 0 1,1-1-1,-1 1 1,0 0 0,0 0-1,0 0 1,0-1-1,0 1 1,0 0-1,0 0 1,9-15-134,-9 15 134,4-11-199,0-1 1,-1 0-1,3-17 1,-3 7-3082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27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12056,'0'0'1962,"8"2"-1554,8 1-271,1-2 1,-1 1-1,1-2 0,16-1 0,78-11 352,-43 4-193,218-31-1285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3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1065 6016,'0'0'6505,"9"-11"-6166,22-28 220,39-66 0,-48 67-226,19-38 371,-36 66-496,-1 0 0,0 0 0,-1-1 0,0 1 0,2-18 0,-4 21 230,-1 8 162,0 11-195,-5 78 238,4-78-537,2 0-1,0 0 1,0 0 0,1 0 0,6 22-1,-6-27-48,0 0-1,1 0 0,0 0 0,0-1 0,1 1 0,0-1 0,0 0 0,0 0 1,1 0-1,9 9 0,-10-12-26,1 1 0,0-1 0,0-1 0,1 1 0,-1-1 0,0 0 0,1 0 0,-1-1 0,1 1 0,0-1 0,0 0 0,-1-1 0,1 0 0,0 0 0,0 0 0,-1 0 0,1-1 0,0 0 0,0 0 0,-1-1 0,10-3 0,-4 1 16,0 0 0,-1-1-1,1-1 1,-1 0 0,0 0 0,-1-1 0,0 0 0,0 0 0,15-17-1,-13 11 18,0-1-1,-1-1 1,9-15-1,-15 22-30,0 1 0,-1-1 0,0 0 0,-1 0 0,0 0 0,0 0 0,0-1 0,0-12 0,-2 15 16,0 0-1,0 0 1,-1 0 0,1 0 0,-4-12 0,4 17-36,-1 0 0,1 0 1,-1-1-1,1 1 0,-1 0 0,1 0 1,-1 0-1,0 0 0,1 0 0,-1 0 1,0 0-1,0 0 0,0 0 0,0 1 1,0-1-1,0 0 0,0 0 0,0 1 1,0-1-1,0 1 0,0-1 0,-1 1 1,1-1-1,0 1 0,0 0 0,-1 0 1,1-1-1,0 1 0,0 0 0,-1 0 1,1 0-1,0 0 0,0 1 0,-3-1 1,0 2-2,-1-1 1,0 1 0,1 0 0,-1 0-1,1 0 1,0 1 0,-1-1 0,1 1-1,1 0 1,-1 1 0,0-1-1,1 0 1,-1 1 0,1 0 0,0 0-1,0 0 1,1 0 0,-1 1 0,1-1-1,0 0 1,0 1 0,-2 8 0,2-7-14,0 0 0,1 0 0,0 0 1,0 0-1,0 0 0,1 0 0,-1 1 1,2-1-1,-1 0 0,1 0 0,0 0 1,0 0-1,0 0 0,1 0 1,0 0-1,0 0 0,6 10 0,-5-11 3,1 1 1,1-1-1,-1 1 0,1-1 0,0-1 0,0 1 0,0-1 0,1 1 0,0-2 1,-1 1-1,1-1 0,1 0 0,9 4 0,-8-5 3,-1 0-1,1-1 1,0 1 0,0-2-1,0 1 1,0-1 0,0-1 0,0 1-1,-1-1 1,1-1 0,14-3-1,0-3 13,1 0-1,-1-2 0,25-14 1,61-43 16,-106 66-31,162-118 22,-106 74-9,-52 41 13,-1 0 0,1-1 0,-1 0 0,0 0 0,-1 0-1,7-10 1,-22 19 156,-18 13-120,1 0 1,0 2-1,-33 29 1,45-33-31,0 0 0,1 1 0,1 1-1,1 0 1,0 1 0,-12 22 0,24-37-27,0-1 1,0 0-1,0 1 0,0-1 1,0 1-1,1-1 1,-1 1-1,1-1 0,-1 1 1,1-1-1,0 1 0,0 0 1,1 3-1,-1-4-3,0-1 1,1 0-1,-1 0 1,1 1-1,0-1 1,-1 0-1,1 0 1,0 0-1,0 0 0,0 0 1,0 0-1,0 0 1,0 0-1,0 0 1,0 0-1,0 0 0,0-1 1,0 1-1,1 0 1,-1-1-1,0 1 1,1-1-1,-1 0 1,0 1-1,1-1 0,-1 0 1,2 0-1,-1 0 2,0 0-1,1 0 0,-1 0 1,0 0-1,0-1 0,1 0 1,-1 1-1,0-1 0,0 0 1,0 0-1,0 0 0,0 0 0,3-2 1,26-20 46,-25 18-40,3-3 3,0 0 1,-1-1 0,0 0-1,0 0 1,0-1-1,-2 0 1,1 0-1,9-21 1,-8 16 127,-6 15-26,-1 8-44,-1-4-70,0 0-1,1 0 1,-1 0-1,1 0 1,-1 0-1,1-1 1,1 1-1,-1 0 0,0 0 1,1-1-1,0 1 1,0-1-1,0 0 1,0 1-1,4 3 1,-3-3 1,1-1 0,0 0 0,0 0 0,1 0 0,-1 0 0,0 0 0,1-1 0,0 0 0,0 0 0,7 2 0,1-1 2,1 0 0,-1-1 0,1-1-1,0 0 1,0-1 0,-1-1 0,1 0-1,14-3 1,2-3 12,0-1-1,-1-2 1,0-1-1,-1-1 0,41-24 1,-53 28-2,-7 3-7,0 0 0,12-9 0,-1 2 52,-49 47 72,16-21-89,1 0 0,1 0 0,0 2 0,-12 22 1,22-35-32,-1 0-1,1 0 1,0 0 0,1 1 0,-1-1 0,1 0 0,-1 0 0,1 1 0,0-1 0,0 0 0,0 1 0,1-1 0,-1 0 0,1 0 0,0 1-1,1 4 1,-1-6-8,0-1-1,0 1 1,0-1-1,0 0 0,0 1 1,0-1-1,0 0 1,0 1-1,1-1 0,-1 0 1,0 0-1,1 0 1,-1 0-1,1 0 1,-1-1-1,1 1 0,0 0 1,-1-1-1,1 1 1,-1-1-1,1 1 0,0-1 1,0 0-1,-1 0 1,1 0-1,0 0 0,0 0 1,-1 0-1,1 0 1,0 0-1,-1-1 0,1 1 1,2-2-1,6-1 6,-1-1-1,1 0 0,-1 0 1,1-1-1,-1-1 1,-1 1-1,1-2 0,-1 1 1,0-1-1,7-8 1,9-12 5,32-46 0,-49 64-11,22-33 39,-3-1-1,36-77 1,22-102 93,-63 157-23,23-133-1,-37 161-81,-4 27-20,-1 0 0,0 0 0,-1 0 0,0 0-1,-1-16 1,0 26-10,0 0 1,0 0-1,0 0 0,0 1 0,-1-1 0,1 0 1,0 0-1,0 0 0,0 0 0,0 0 0,0 0 1,0 0-1,0 0 0,-1 0 0,1 0 0,0 0 1,0 0-1,0 0 0,0 0 0,0 0 0,0 0 1,0 0-1,-1 0 0,1 0 0,0 0 0,0 0 1,0 0-1,0 0 0,0 0 0,0 0 0,0 0 1,-1 0-1,1 0 0,0-1 0,0 1 0,0 0 1,0 0-1,0 0 0,0 0 0,0 0 0,0 0 1,0 0-1,0 0 0,-1 0 0,1-1 0,0 1 1,0 0-1,0 0 0,0 0 0,0 0 0,0 0 1,-5 13 3,-44 214-2,15 7-3,22-146 1,5-38 9,-8 68 37,14-104-29,-1 10 77,2-24-94,1 0 1,-1 0 0,0 0 0,0 1 0,0-1 0,0 0 0,0 0 0,0 0 0,0 0 0,1 0 0,-1 0 0,0 1 0,0-1 0,0 0 0,0 0 0,0 0 0,1 0 0,-1 0 0,0 0 0,0 0 0,0 0 0,1 0 0,-1 0 0,0 0 0,0 0 0,0 0-1,0 0 1,1 0 0,-1 0 0,0 0 0,0 0 0,0 0 0,0 0 0,1 0 0,-1 0 0,0 0 0,0 0 0,0 0 0,0 0 0,1-1 0,-1 1 0,0 0 0,0 0 0,0 0 0,0 0 0,0 0 0,0 0 0,1-1 0,-1 1 0,0 0 0,0 0 0,0 0-1,0 0 1,0-1 0,0 1 0,0 0 0,0 0 0,7-12 34,-1 0-13,9-17 44,1 0 0,2 2 1,26-35-1,-44 62-63,1-1 0,-1 1 0,0-1-1,1 1 1,-1-1 0,1 1 0,-1 0 0,1-1 0,-1 1 0,1-1 0,-1 1 0,1 0-1,-1 0 1,1-1 0,0 1 0,-1 0 0,1 0 0,-1 0 0,1-1 0,0 1 0,-1 0 0,1 0-1,0 0 1,-1 0 0,1 0 0,0 1 0,0-1 0,0 1-1,0-1 1,0 1 0,0 0 0,0-1 0,0 1-1,0 0 1,0 0 0,-1 0 0,1 0-1,0-1 1,-1 1 0,2 2 0,1 5 3,1 0 0,-1-1 0,2 12 0,-4-14 0,5 17 6,-2-7 23,1 1-1,0-1 1,1 1-1,12 20 1,-16-33-31,-1 0 0,1 0 1,0-1-1,0 1 1,0-1-1,0 1 1,1-1-1,-1 0 0,1 0 1,-1 0-1,1 0 1,0 0-1,0 0 1,-1-1-1,1 0 0,0 1 1,1-1-1,-1 0 1,0-1-1,0 1 0,0 0 1,0-1-1,1 0 1,-1 0-1,0 0 1,1 0-1,-1 0 0,5-2 1,0 0 86,0 0 0,0-1 0,0-1 0,-1 1 0,12-8 0,11-10-4221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3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0 529 5224,'0'0'5798,"10"-2"-5358,4-2-268,1 0 0,-1-2-1,0 1 1,0-2-1,-1 0 1,15-10 0,-7 1 117,0-1 0,-2-1 0,0-1 0,-1 0 0,-1-2 0,-1 1 0,-1-2 0,18-34 0,-18 26 991,18-52 0,-30 75-309,-4 8-462,-3 13-145,3 7-249,0 0-1,2-1 1,0 1 0,1-1 0,1 0 0,1 1-1,1-1 1,10 24 0,-12-36-85,0 0 0,1 0 0,0-1 0,0 0 1,1 0-1,0 0 0,0-1 0,1 1 0,0-1 0,0 0 0,12 8 0,-14-11-6,0 0 0,0-1-1,0 0 1,1 0-1,-1 0 1,0 0 0,1-1-1,-1 1 1,1-1-1,-1 0 1,1-1 0,0 1-1,-1-1 1,1 0-1,0 0 1,-1 0-1,1-1 1,0 1 0,-1-1-1,1-1 1,-1 1-1,7-3 1,-1-1 18,0-1 1,0 0-1,-1-1 1,1 0-1,-2 0 1,1-1-1,-1 0 1,0 0-1,-1-1 0,0 0 1,11-19-1,-8 10-1,-1-1 1,0 0-1,-2 0 0,0 0 0,6-35 0,-11 46-25,-1 0 0,0 0 0,-1-1 0,0-11 0,0 18-8,-1-1 0,1 1 0,-1 0 0,1-1 0,-1 1 0,0 0 0,0 0 0,0 0-1,-1-3 1,1 4-1,1 0-1,-1 0 0,0 1 0,0-1 0,1 0 0,-1 0 0,0 1 1,0-1-1,0 1 0,0-1 0,0 1 0,0-1 0,0 1 0,0 0 1,0-1-1,0 1 0,0 0 0,0 0 0,0-1 0,0 1 0,-1 0 1,0 1 1,0-1 0,0 0 0,1 1 0,-1-1 0,0 1 0,1 0 0,-1 0 0,0 0 0,1-1 0,-1 1 0,1 1 0,-1-1 0,1 0 0,0 0 0,0 0 0,-1 1 0,1-1 0,-1 3 0,-20 31 70,18-28-55,-4 9 13,0 0-1,1 0 1,1 0 0,0 1 0,1 0-1,-2 19 1,6-28-21,0 0 1,0-1-1,1 1 1,0 0-1,0 0 0,1 0 1,0 0-1,0 0 1,1-1-1,0 1 0,1 0 1,-1-1-1,1 0 1,1 0-1,-1 0 1,6 7-1,-6-10-9,0 0 0,0-1 1,1 1-1,-1-1 0,1 0 0,0 0 1,0 0-1,0-1 0,0 1 0,0-1 0,9 3 1,-5-2-3,0-1 1,0-1 0,0 1 0,0-1-1,0-1 1,13 1 0,-4-3-3,1 0 1,-1-1-1,0 0 1,0-2-1,32-12 1,-8-2 8,-1-1 1,-1-2-1,-1-2 1,-1-1-1,-1-2 1,-1-1-1,-2-2 1,-1-2-1,-1 0 1,33-48-1,-59 68 54,-5 12-63,0 0 0,0 0 1,0 0-1,0-1 1,0 1-1,0 0 0,0 0 1,0 0-1,-1-1 0,1 1 1,0 0-1,0 0 1,0 0-1,0 0 0,0-1 1,-1 1-1,1 0 0,0 0 1,0 0-1,0 0 1,-1 0-1,1 0 0,0 0 1,0 0-1,0 0 0,-1-1 1,1 1-1,0 0 1,0 0-1,0 0 0,-1 0 1,-1 0 4,0 1 0,0-1 0,0 0 0,0 1 0,0-1 1,0 1-1,0 0 0,0-1 0,-3 3 0,-8 5 3,1 1 0,0 0-1,0 1 1,-15 15 0,7-6-4,-8 9 22,-34 41-1,51-54-4,0 0 0,1 1 0,0 0-1,-14 34 1,22-46-16,1 0 1,0 0-1,0 0 0,0 0 0,0 0 0,1 0 0,-1 1 1,1-1-1,0 0 0,1 0 0,-1 0 0,1 0 0,-1 1 1,1-1-1,0 0 0,2 4 0,-1-6-2,-1 1 1,1-1-1,-1 1 0,1-1 1,0 0-1,0 1 0,0-1 1,0 0-1,0-1 0,1 1 1,-1 0-1,0 0 0,1-1 0,0 0 1,-1 1-1,1-1 0,0 0 1,0 0-1,-1 0 0,1-1 1,0 1-1,5-1 0,-3 1-5,0-1 0,0 0 0,-1 0 0,1 0 0,0-1 0,0 0 0,0 0-1,0 0 1,-1-1 0,1 1 0,-1-1 0,1 0 0,5-4 0,-4 2 1,0 0 1,0-1-1,0 0 0,-1-1 1,0 1-1,0-1 1,8-12-1,-3 2 11,-2 0 0,0-1 0,0 0 1,-2 0-1,0 0 0,4-25 0,-8 34-2,0 0 9,0-1 0,0 0-1,-1 1 1,0-1-1,-1 0 1,0 1-1,0-1 1,-3-12-1,1 24 3,0 0 0,-1 0-1,1 0 1,0 0 0,1 0-1,-1 0 1,-2 7 0,-149 480 314,151-484-329,-14 52 61,-26 57 1,41-112-57,0 1 1,-1-1-1,0 1 0,0-1 1,0 0-1,0 0 1,-1 0-1,1 0 1,-6 5-1,8-8-6,-1 0-1,0 1 1,1-1-1,-1 0 1,1 1-1,-1-1 1,0 0-1,1 0 1,-1 0-1,0 1 1,1-1-1,-1 0 1,0 0-1,0 0 1,1 0-1,-1 0 1,0 0-1,1 0 1,-1-1 0,0 1-1,0 0 1,-1-1 1,1 0 1,0 0 0,-1 0 0,1 0 0,0 0-1,0 0 1,0 0 0,0-1 0,0 1 0,0 0-1,0-1 1,0 1 0,0-2 0,-1-1 4,0-1 0,1 1 1,0 0-1,0-1 0,0 1 0,0-1 1,1 1-1,-1-1 0,1 0 0,0 1 1,2-8-1,-1 2 5,1 0 0,0 0 1,1 0-1,5-12 0,2 0-11,2 1-1,0 0 1,1 1 0,1 0 0,28-31-1,96-82 23,-97 95-25,49-45 7,131-124 22,-137 123 32,-84 84-62,0 0 0,0 0 0,0 0 0,0 0 0,0 0 0,0 0 0,0 0 0,0 1 0,0-1 0,0 0 0,0 0 0,0 0 0,0 0 0,0 0 0,0 0 0,0 0 0,0 0-1,0 0 1,0 0 0,0 0 0,1 0 0,-1 0 0,0 1 0,0-1 0,0 0 0,0 0 0,0 0 0,0 0 0,0 0 0,0 0 0,0 0 0,0 0 0,1 0 0,-1 0 0,0 0 0,0 0 0,0 0 0,0 0 0,0 0 0,0 0 0,0 0 0,0 0 0,0 0 0,1 0 0,-1 0 0,0 0 0,0 0 0,0 0 0,0 0 0,0-1 0,0 1 0,0 0 0,0 0 0,0 0 0,0 0 0,0 0 0,0 0 0,0 0 0,1 0 0,-1 0 0,0 0 0,0 0 0,0 0-1,0-1 1,0 1 0,0 0 0,0 0 0,0 0 0,-3 12 34,-11 26-14,7-21-7,1-1 7,1 0-1,1 0 1,0 1-1,-2 33 1,5-45-15,1 0-1,1-1 1,-1 1-1,1 0 1,0 0 0,0 0-1,0-1 1,1 1 0,3 8-1,-4-11-2,1 1-1,-1-1 1,1 0-1,0 0 0,0 1 1,0-1-1,0 0 1,1-1-1,-1 1 1,0 0-1,1-1 0,-1 1 1,1-1-1,-1 0 1,1 1-1,0-1 0,5 1 1,-4-2 2,1 1 0,0-1 1,-1 0-1,1 0 0,-1 0 0,1 0 1,0-1-1,-1 0 0,1 0 0,-1 0 0,1-1 1,-1 1-1,0-1 0,1 0 0,5-4 1,6-5 20,1 0 0,18-18 0,-24 20-8,6-7 5,15-17 0,13-12 64,-33 33-69,-2 3 96,-15 23-48,-7 8-44,1 1 0,-8 24 1,16-40-11,1 1 1,0 0 0,1 0 0,-1 0 0,2 0 0,-1 1-1,1-1 1,0 0 0,1 0 0,2 13 0,-3-19-13,1 0 0,-1 0 0,1 0 0,0 0 1,0-1-1,0 1 0,0 0 0,0 0 1,0 0-1,1-1 0,-1 1 0,1-1 1,-1 1-1,1-1 0,-1 0 0,1 1 1,0-1-1,2 1 0,-3-1 0,1-1 0,-1 1 0,0-1 0,1 1 0,-1-1-1,0 0 1,1 0 0,-1 0 0,0 0 0,1 0 0,-1 0 0,0 0 0,0 0 0,1 0-1,-1-1 1,0 1 0,1-1 0,-1 1 0,0-1 0,0 1 0,0-1 0,1 0 0,-1 1 0,0-1-1,0 0 1,0 0 0,0 0 0,0 0 0,1-1 0,2-4 5,-1 1 1,0-1-1,0 1 1,0-1-1,0 0 1,-1 0-1,0-1 1,0 1-1,-1 0 1,0-1-1,0 1 1,0-1-1,-1 1 1,0-1-1,-1-9 0,0 4 18,-1 0-1,0 0 0,-1 0 0,0 0 1,-1 0-1,0 1 0,-9-17 0,12 27-11,0-1-1,0 1 1,0-1-1,1 0 0,-1 1 1,0-1-1,1 0 1,-1 0-1,1 0 1,-1 0-1,1 0 1,0-2-1,0 3-7,1-1-1,0 1 0,-1 0 1,1 0-1,0 0 0,0 0 1,0 0-1,0-1 1,0 2-1,0-1 0,0 0 1,0 0-1,0 0 0,1 0 1,-1 1-1,0-1 0,3 0 1,10-5-8,0 1 1,1 1-1,0 0 0,0 1 1,24-2-1,-26 4-7,-7 0 6,0 0 1,0 1 0,0 0-1,0 0 1,-1 0 0,1 1 0,0 0-1,0 0 1,0 1 0,-1-1-1,1 1 1,-1 0 0,1 1-1,-1 0 1,0-1 0,6 5-1,-7-3 1,0 0 0,0 0 1,0 0-1,-1 0 0,1 1 0,-1-1 0,0 1 0,0 0 0,-1 0 1,1 0-1,-1 0 0,0 1 0,-1-1 0,1 0 0,-1 1 0,1 9 1,-1 82 130,-1-97-124,0 0 1,-1 1-1,1-1 0,0 0 0,0 0 0,0 1 1,0-1-1,0 0 0,0 0 0,0 1 1,0-1-1,0 0 0,0 0 0,0 1 0,0-1 1,0 0-1,1 0 0,-1 1 0,0-1 0,0 0 1,0 0-1,0 1 0,0-1 0,0 0 0,1 0 1,-1 0-1,0 1 0,0-1 0,0 0 1,1 0-1,-1 0 0,0 0 0,0 1 0,0-1 1,1 0-1,-1 0 0,0 0 0,0 0 0,1 0 1,-1 0-1,0 0 0,0 0 0,1 0 1,-1 0-1,0 0 0,0 0 0,1 0 0,-1 0 1,0 0-1,1 0 0,-1 0 0,0 0 0,0 0 1,1 0-1,-1 0 0,0 0 0,0 0 1,0-1-1,1 1 0,-1 0 0,0 0 0,0 0 1,0 0-1,1-1 0,-1 1 0,14-17 66,-11 14-58,81-111 198,-22 31-1,-61 82-203,0 0 0,-1 0-1,1 0 1,0 0 0,0 0 0,0 0 0,0 1 0,0-1-1,0 0 1,0 1 0,0-1 0,0 0 0,0 1 0,0-1 0,0 1-1,0-1 1,0 1 0,1 0 0,1-1 0,-2 2-2,0-1 0,0 0 0,0 0 0,0 1 0,0-1-1,0 1 1,0-1 0,-1 1 0,1-1 0,0 1 0,0-1 0,0 1 0,-1 0 0,1 0 0,0-1 0,-1 1 0,1 0 0,0 1 0,3 6 4,0 0 1,-1 0-1,0 0 1,3 13 0,-3-11 7,1 5 4,-1-4-8,0-1-1,0 0 1,1 0 0,0 0 0,0-1 0,1 1-1,10 14 1,-13-23-9,-1 0 0,0 0-1,1 0 1,-1 0 0,1 0 0,-1 0-1,1 0 1,0 0 0,-1-1-1,1 1 1,0-1 0,-1 1 0,1-1-1,0 0 1,0 1 0,-1-1 0,1 0-1,0 0 1,0 0 0,0-1-1,-1 1 1,1 0 0,0-1 0,0 1-1,-1-1 1,1 1 0,0-1 0,-1 0-1,1 0 1,-1 0 0,1 0 0,1-1-1,6-5 8,0 0 0,0 0 0,13-15 0,5-10 32,-1-2 0,-2 0-1,-1-1 1,32-68 0,-53 99-16,1-1 0,-1 1 1,1 0-1,5-7 0,-7 10-20,-1 1 0,0 0 0,0-1 0,1 1-1,-1 0 1,1-1 0,-1 1 0,0 0 0,1 0 0,-1-1 0,1 1 0,-1 0-1,0 0 1,1 0 0,-1 0 0,1-1 0,-1 1 0,1 0 0,-1 0-1,1 0 1,-1 0 0,1 0 0,0 0 0,0 1 0,-1-1-1,1 1 1,-1 0 0,1-1 0,-1 1-1,1-1 1,0 1 0,-1 0 0,0-1-1,1 1 1,-1 0 0,1 0 0,-1-1 0,0 1-1,0 0 1,1 0 0,-1 0 0,0-1-1,0 2 1,2 13 21,-1 0 0,-1 0 0,0 0-1,-1 0 1,-5 26 0,5-32-14,-2 7 26,-1-1 0,0 0 0,-1 1-1,-1-1 1,0-1 0,-1 1 0,-14 20 0,21-35-33,-1 1 0,1-1 0,0 0 0,0 0-1,0 1 1,0-1 0,-1 0 0,1 0 0,0 1 0,0-1 0,0 0 0,0 1 0,0-1 0,0 0 0,0 1 0,0-1 0,0 0 0,0 1 0,0-1-1,0 0 1,0 1 0,0-1 0,0 0 0,0 1 0,0-1 0,0 0 0,0 0 0,0 1 0,0-1 0,0 0 0,1 1 0,-1-1 0,0 0 0,13 3 65,24-8-27,-27 3-29,43-4 22,-32 5-71,0-1 0,-1-2 0,28-6 0,-47 9-5,-1 1 0,1 0 0,0 0 0,-1 0-1,1-1 1,0 1 0,0-1 0,-1 1 0,1 0 0,-1-1 0,1 1-1,0-1 1,-1 1 0,1-1 0,-1 1 0,1-1 0,-1 0 0,0 1-1,1-1 1,-1 0 0,1 1 0,-1-2 0,-1-5-3950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3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12864,'0'0'1336,"55"-42"-912,-20 27-296,-13 5 8,1 5-272,2 3 16,2 2-96,-4 0 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4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118 462 4912,'0'0'8021,"-6"10"-7537,-7 10 47,-28 33 1,34-45-336,1 1 1,0 0 0,0 0-1,0 1 1,1 0 0,1 0-1,0 0 1,-4 15 0,7-20-105,-1 0 0,1 0 0,0 0 0,1 0 0,-1 0-1,1 0 1,0 1 0,1-1 0,-1 0 0,1 0 0,0 0 0,0 0 0,0 0 0,1 0 0,0 0 0,0 0 0,0 0 0,1-1 0,4 8 0,-5-10-58,-1 0 1,0-1-1,1 1 0,-1-1 1,1 0-1,0 1 0,-1-1 1,1 0-1,0 0 1,0 0-1,0 0 0,0 0 1,0 0-1,0-1 1,0 1-1,0-1 0,0 1 1,0-1-1,0 0 1,2 0-1,0 0 5,-1 0 1,0-1-1,0 0 0,0 0 1,0 0-1,0 0 1,0-1-1,0 1 0,0-1 1,0 0-1,4-3 0,3-4 61,0-1 0,0 0 0,-1-1 0,14-21 0,-22 31-90,6-9 59,0-1 0,-1 0 0,7-16 0,-12 25-40,0 0-1,0-1 0,0 1 1,-1-1-1,1 0 0,-1 1 1,1-1-1,-1 1 0,0-1 0,0 0 1,0 1-1,0-1 0,-1 0 1,1 1-1,-1-1 0,1 1 1,-1-1-1,0 1 0,0-1 1,0 1-1,0-1 0,-3-3 1,2 5-4,1 0 0,-1 0 1,1 0-1,-1 0 0,1 0 1,-1 1-1,1-1 0,-1 0 1,0 1-1,1-1 0,-1 1 1,0 0-1,1 0 0,-1 0 1,-2 0-1,1-1 25,0 1 0,0 0 0,1 1 0,-1-1 0,0 0 0,0 1-1,0 0 1,-2 1 0,4-2 30,12 4 148,-3-5-211,-1-1-1,1 0 0,0 0 1,-1-1-1,0 1 1,0-2-1,0 1 0,0-1 1,0 0-1,11-10 0,50-50 124,-36 33-78,-12 10 15,0 0 1,-2-2-1,0 0 1,-2-1-1,-1-1 1,15-31-1,-18 28 97,-2-1 0,12-55-1,3-6 586,-27 97-610,1 0-1,0 0 0,0 12 0,1 1-90,-16 167 205,-7-1 0,-49 183 0,50-287-155,-5-1-1,-55 119 1,79-194-96,-4 9 36,-13 20 1,18-33-38,1 1 0,-1-1 0,0 1 0,0-1 0,0 0 0,0 0 0,0 0 0,0 0 0,0 0 0,-1-1 0,1 1 0,-1-1 0,1 0 0,-1 1 0,-3 0 0,4-2-6,1 0 1,0 0-1,0 0 0,0 0 0,0 0 0,0 0 0,0-1 0,0 1 1,0 0-1,0-1 0,0 1 0,0-1 0,0 1 0,0-1 0,0 1 1,1-1-1,-1 0 0,0 1 0,0-1 0,0 0 0,1 0 1,-1 1-1,0-1 0,1 0 0,-1 0 0,0-2 0,-11-25 72,9 19-59,1 1 0,0-1-1,1 0 1,0 0 0,0 1-1,1-1 1,0 0 0,0 0-1,1 0 1,0 0 0,1 1-1,0-1 1,0 1 0,1-1-1,0 1 1,1 0 0,5-11-1,0 5 11,0 0 1,2 1-1,-1 0 0,2 0 0,-1 1 1,2 0-1,-1 1 0,19-12 0,-8 7 8,1 1 0,0 1-1,1 1 1,0 1 0,1 2-1,0 0 1,1 2 0,29-6 0,-49 13-1,-1 0 1,1 1 0,0 0 0,-1 0 0,1 0-1,0 1 1,0 0 0,-1 0 0,13 5 0,-3 1 11,-1 0 1,24 15 0,-24-13-145,25 10 1,-19-12-3444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4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365 743 7632,'0'0'3244,"0"-9"-2719,-1-26-14,1 35-494,0 0 1,0-1 0,0 1 0,0-1 0,-1 1 0,1-1-1,0 1 1,0-1 0,0 1 0,0 0 0,-1-1-1,1 1 1,0-1 0,0 1 0,-1 0 0,1-1 0,0 1-1,-1 0 1,1-1 0,0 1 0,-1 0 0,1-1-1,0 1 1,-1 0 0,1 0 0,-1 0 0,1-1 0,-1 1-1,1 0 1,0 0 0,-1 0 0,1 0 0,-1 0 0,1 0-1,-1 0 1,1 0 0,-1 0 0,1 0 0,-1 0-1,1 0 1,0 0 0,-1 0 0,1 0 0,-1 0 0,1 1-1,-1-1 1,1 0 0,0 0 0,-1 1 0,1-1-1,-1 1 1,-2 0 86,-17 7 297,0 2-1,0 0 1,-26 19-1,12-8-16,32-20-363,-27 17 438,1 0 0,-46 39 1,66-49-341,0 0 1,1 0 0,0 1-1,1 0 1,-7 11-1,9-14-37,2 0 0,-1 0 0,1 1 0,-1-1 0,2 0 1,-1 1-1,1 0 0,0-1 0,0 12 0,1-15-47,0 0 0,0-1 1,0 1-1,0 0 0,1 0 1,-1 0-1,1 0 0,0 0 0,0 0 1,0-1-1,0 1 0,1 0 1,-1-1-1,1 1 0,-1-1 0,1 0 1,0 1-1,0-1 0,0 0 1,0 0-1,1 0 0,-1 0 0,0-1 1,1 1-1,-1-1 0,1 1 1,0-1-1,-1 0 0,1 0 1,3 1-1,-1-1 4,0 0 0,0-1 0,0 1 0,0-1 0,0 0 0,0 0 0,0-1 0,0 1 0,0-1 0,0 0 0,0 0 0,-1-1 0,1 0 0,0 0 0,-1 0 0,8-4 0,0-3 39,-1 0 0,1 0 0,-2-2 0,1 1 0,-1-1 0,-1-1 0,0 1 0,7-14 0,7-16 168,21-51-1,-16 24 15,-4-1 0,-2-1 0,-4-1-1,18-137 1,-23 41 180,-10 147-350,-3 18-73,1-1 0,-1 0 0,1 1 0,-1-1 1,0 0-1,0 1 0,0-1 0,-1 0 0,1 0 0,-2-4 1,2 7-15,0-1 0,0 1 1,0 0-1,0 0 0,-1-1 1,1 1-1,0 0 0,0 0 0,0 0 1,0-1-1,-1 1 0,1 0 1,0 0-1,0 0 0,0 0 1,-1-1-1,1 1 0,0 0 1,0 0-1,-1 0 0,1 0 1,0 0-1,0 0 0,-1 0 0,1 0 1,0 0-1,0 0 0,-1 0 1,1 0-1,0 0 0,0 0 1,-1 0-1,1 0 0,0 0 1,0 0-1,-1 0 0,1 0 1,0 0-1,0 0 0,-1 1 0,1-1 1,0 0-1,0 0 0,0 0 1,-1 0-1,1 0 0,0 1 1,0-1-1,0 0 0,-1 1 1,-9 10 68,-1 7-43,0 1 0,2-1 0,0 2 0,0-1-1,2 1 1,-7 30 0,3 1 38,-5 76 0,12-81-3,2 0 0,1 0 0,3 0 1,2 0-1,2 0 0,2-1 0,15 48 0,-22-89-52,0 0 0,1-1 0,-1 1 0,1-1 0,0 0 0,-1 1 0,2-1-1,-1 0 1,0 0 0,1 0 0,-1 0 0,6 3 0,-7-5-5,1 0 0,0 0-1,0 0 1,-1-1 0,1 1 0,0 0 0,0-1 0,0 0 0,0 0-1,0 1 1,0-1 0,0 0 0,-1 0 0,1-1 0,0 1 0,0 0-1,0-1 1,0 1 0,0-1 0,0 1 0,-1-1 0,1 0 0,0 0-1,0 0 1,-1 0 0,1 0 0,1-2 0,14-10 28,0-1 0,-1-1 0,-1-1 0,0-1 0,-1 0 1,-1 0-1,-1-1 0,14-27 0,-19 35-9,-5 9-14,-1-1 1,0 1-1,0-1 1,0 1-1,0-1 1,0 0-1,0 0 1,0 0-1,1-3 1,-2 5 19,-1 9 50,-2 16-27,1-1 1,2 40-1,1-50-27,1-2 1,0 1-1,0 0 0,2 0 1,0-1-1,9 22 0,-12-31-23,1 1-1,0-1 0,0 0 1,0 0-1,1 0 1,-1 0-1,1-1 1,-1 1-1,1-1 0,0 1 1,0-1-1,0 0 1,1 0-1,-1 0 0,0 0 1,1-1-1,-1 1 1,1-1-1,-1 0 0,1 0 1,-1-1-1,1 1 1,0-1-1,0 1 1,-1-1-1,1 0 0,0 0 1,0-1-1,-1 1 1,1-1-1,0 0 0,-1 0 1,1 0-1,-1-1 1,1 1-1,-1-1 0,0 1 1,1-1-1,-1 0 1,0-1-1,3-2 1,5-4 12,-1-2 1,1 1 0,-1-2 0,-1 1 0,0-1 0,10-20-1,37-84 138,-50 102-132,24-60 72,-3-1-1,-3-1 0,-4-1 1,16-124-1,-11-36 140,-25 229-186,-1 10-17,-3 14-6,-17 113 56,5-29-74,-127 551-33,75-443 26,20-64 0,-6 5 0,17-49 0,34-91 0,0 2 10,2-10 4,2-5 9,4-22 5,2 0 0,1 1 0,18-39 0,44-74 94,-55 109-96,118-247 165,-59 118-102,139-350 30,-163 357-113,-31 97-6,-101 288-25,-122 430-180,183-595 174,-12 35-19,-16 55-19,30-93 99,19-66-30,0 0 0,0 0 1,0 0-1,-1 0 1,1 0-1,0 0 1,0 1-1,0-1 1,0 0-1,0 0 1,0 0-1,0 0 1,0 0-1,0 0 1,0 0-1,0 0 1,0 0-1,0 1 1,0-1-1,0 0 1,1 0-1,-1 0 1,0 0-1,0 0 1,0 0-1,0 0 1,0 0-1,0 0 1,0 1-1,0-1 1,0 0-1,0 0 1,0 0-1,0 0 1,0 0-1,0 0 1,1 0-1,-1 0 0,0 0 1,0 0-1,0 0 1,0 0-1,0 0 1,0 0-1,0 0 1,0 0-1,0 0 1,1 0-1,-1 0 1,7-3 10,9-10-2,-14 12-7,65-66 9,-9 8-6,42-29 6,109-103 27,-174 156-13,-2-2 0,-2-1 1,40-62-1,-60 82 5,13-31 0,-21 44-24,-1-1-1,0 1 0,0-1 0,-1 0 1,1 0-1,-1 0 0,-1 0 0,1 0 1,-1 0-1,-1-9 0,1 14-5,0 0 1,0 0-1,-1-1 0,1 1 0,0 0 1,0 0-1,-1 0 0,1 0 1,-1 0-1,1 1 0,-1-1 0,0 0 1,1 0-1,-1 0 0,0 0 0,1 1 1,-1-1-1,0 0 0,0 0 0,0 1 1,0-1-1,0 1 0,0-1 0,0 0 1,-1 1-1,0 0 1,0-1-1,0 1 1,0 0-1,0 0 1,0 0-1,0 0 1,0 1-1,0-1 1,0 0-1,0 1 1,-2 0-1,-4 2 1,1 1 1,-1-1-1,1 1 0,0 1 0,-7 5 0,4-3-2,0 1 0,1 1 0,0 0 0,1 0 0,0 1 0,0 0 0,1 0 0,0 1 0,1 0 0,0 0 0,1 0 0,1 1-1,-1 0 1,2 0 0,-1 0 0,2 0 0,0 0 0,0 1 0,1-1 0,1 1 0,0-1 0,0 1 0,4 15 0,-3-24-3,0 0-1,0 0 1,0 0 0,1 0-1,-1 0 1,1-1 0,0 1-1,0-1 1,0 1 0,1-1 0,-1 0-1,5 4 1,-5-5 2,0 0 1,0-1-1,1 1 0,-1-1 1,0 1-1,1-1 0,-1 0 1,1 0-1,0 0 0,-1-1 1,1 1-1,-1 0 0,1-1 1,0 0-1,0 0 0,-1 0 1,1 0-1,0 0 0,4-1 0,1-1 6,-1 0 0,1-1 0,-1 0 0,0 0 0,0 0-1,-1-1 1,1 0 0,-1 0 0,9-8 0,8-9 14,21-24 1,-27 27 3,72-89 69,-31 34-34,-50 61-30,-7 10-18,1-1 1,0 1-1,-1 0 0,1 0 0,0 0 1,3-3-1,-5 6-6,1 0 0,-1 0-1,0 0 1,0 0 0,0 0 0,0 0 0,0 0 0,0 0 0,0 0-1,0 0 1,0 0 0,0 0 0,-1 1 0,-3 19 0,2-1 1,0 1 0,1-1-1,0 1 1,2 0 0,6 39-1,-4-51-3,-1 0 0,1 0 0,0 0 0,1 0 0,0 0 0,0 0 0,9 11 0,-9-15 0,-1 0 0,2 0 0,-1-1 0,0 0 0,1 0 0,0 0 0,0-1 0,0 1 0,0-1 0,1 0 0,-1 0 0,11 3 0,-10-5 0,1 0 0,-1 0 0,1 0 0,0-1 0,-1 0 0,1 0 0,-1 0 0,1-1 0,-1 0 0,1 0 0,-1-1 0,1 0 0,-1 0 0,0-1 0,0 1 0,0-1 0,0-1 0,8-5 0,0-1 0,-1-1 1,0 0 0,0 0-1,-1-2 1,-1 1 0,11-16-1,-13 16 12,-1 0 0,0-1 0,-1 0 0,0 0 0,-1-1 0,-1 1 0,0-1 0,5-23 0,-10 36-10,0-1 0,1 1 0,-1 0-1,0 0 1,0 0 0,0 0 0,0 0-1,0-1 1,-1 1 0,1 0 0,0 0 0,0 0-1,-1 0 1,1 0 0,-1 0 0,1 0 0,-1 0-1,0-1 1,0 1 0,1 1 0,-1-1 0,1 1 0,-1 0 0,1 0 0,-1-1 0,0 1 0,1 0 0,-1 0 0,0 0 0,1 0 0,-1-1 0,1 1 0,-1 0 0,0 0 0,1 0 0,-1 0 0,0 1 0,1-1 0,-1 0 0,0 0 0,0 1 0,-3 0 2,1 1 0,-1-1 0,1 1 0,0 0 1,-1 0-1,1 1 0,0-1 0,1 1 0,-5 3 0,2 1-1,0 0 0,0 0-1,1 0 1,0 1-1,0 0 1,0-1-1,1 1 1,0 1-1,1-1 1,0 0-1,-1 13 1,2-15-2,1 0 1,-1 0-1,1 0 1,1 0-1,-1 0 0,1 0 1,0 0-1,1 0 1,-1 0-1,1 0 1,0 0-1,1-1 0,0 1 1,-1-1-1,2 1 1,6 8-1,-8-12-1,-1-1 0,1 1 0,0-1 0,0 1 0,0-1 0,1 0 0,-1 0 0,0 0 0,0 0 0,1 0 0,-1 0 0,0-1 0,1 1 0,-1-1 0,1 1 0,-1-1 0,1 0 0,-1 0 0,1 0 0,-1-1 0,0 1 0,1 0 0,-1-1 0,1 0 0,-1 0 0,0 1 0,3-2 0,4-2 0,0-1 0,0 1 0,-1-1 0,1 0 0,9-9 0,52-47 0,18-15 0,-71 62 7,-14 11-3,0 0 0,0 0 0,0 0 0,1 0 0,-1 1-1,1-1 1,0 1 0,-1 0 0,1 0 0,0 1 0,8-3-1,-12 4-1,0 1-1,1-1 0,-1 0 0,0 1 1,1-1-1,-1 1 0,0-1 0,0 1 1,0-1-1,1 1 0,-1-1 1,0 0-1,0 1 0,0-1 0,0 1 1,0-1-1,0 1 0,0-1 0,0 1 1,0-1-1,0 1 0,0-1 0,0 1 1,0-1-1,-1 1 0,1-1 0,0 1 1,-1 0-1,-3 16 6,-10 25 31,-20 51 51,32-86-72,0-1-1,0 1 1,1-1 0,-2 8-1,0 4 34,3-18-49,0 0 0,0 0 0,1 0-1,-1 0 1,0 0 0,0 0 0,0 0-1,0 0 1,0 0 0,0 0 0,1 0-1,-1 0 1,0 0 0,0 0 0,0 0-1,0 0 1,0 0 0,0 0 0,1 0-1,-1 0 1,0 0 0,0 0 0,0 0-1,0 0 1,0 0 0,0 0 0,1 0-1,-1 0 1,0 1 0,0-1-1,0 0 1,0 0 0,0 0 0,0 0-1,0 0 1,0 0 0,0 0 0,0 0-1,1 0 1,-1 1 0,0-1 0,0 0-1,0 0 1,0 0 0,0 0 0,0 0-1,0 0 1,0 1 0,0-1 0,0 0-1,0 0 1,0 0 0,0 0 0,0 0-1,0 0 1,0 1 0,0-1-1,9-9 31,167-205 143,-130 161-119,-20 24 20,-24 27-53,1-1 0,-1 0 0,1 1 0,-1 0 0,1-1 0,5-2 0,-8 6-11,1 0 0,-1 1-1,0-1 1,0 0 0,1 1-1,-1-1 1,0 0 0,0 1-1,-1-1 1,1 0 0,0 0-1,-1 3 1,-5 23 27,-8 56 15,13-69-48,0-5-3,0 0 1,0 0 0,1 0-1,0 0 1,0 0-1,1 0 1,1 0-1,-1 0 1,6 15-1,-6-23 1,-1 0-1,0 0 0,0-1 0,1 1 0,-1 0 1,1 0-1,-1-1 0,1 1 0,-1 0 0,1-1 0,-1 1 1,1-1-1,0 1 0,-1 0 0,1-1 0,0 1 0,-1-1 1,1 0-1,0 1 0,0-1 0,-1 0 0,1 1 1,0-1-1,0 0 0,0 0 0,1 1 0,-1-2 2,1 1-1,0 0 0,0-1 0,-1 1 1,1-1-1,-1 1 0,1-1 0,-1 0 1,1 0-1,-1 0 0,1 1 0,1-3 1,4-3 7,-1 1 1,0-2 0,-1 1 0,7-9-1,12-21 29,-1 0-1,-1-2 1,-3-1-1,-1-1 1,-1 0-1,-3-1 1,13-59-1,21-154 239,-48 235-210,-1 16 0,-1 13-31,-9 74 24,4 1 0,3-1-1,4 1 1,13 102 0,-10-153-27,-1-14 17,6 36 0,-7-51-37,0-1 0,0 0 0,1 0 0,-1 1 0,1-1 0,0 0 0,0 0 0,1-1 0,-1 1 0,1 0 0,0-1 0,0 1 0,5 4 0,-6-7-6,1 0 0,-1 0 0,0 0 1,1 0-1,-1 0 0,1-1 0,-1 1 0,1-1 0,0 0 0,-1 0 1,1 0-1,-1 0 0,1 0 0,-1 0 0,1-1 0,-1 1 0,5-2 0,3-1 16,0-1-1,18-8 0,-16 4-42,0-1 0,0 0 1,-1-1-1,0 0 0,-1-1 0,12-16 1,-9 12-304,1-4-1324,-12 16-1299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4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15472,'0'0'1751,"51"-35"-1247,-2 16 0,11 3-216,2-3-8,3 8-72,-5-6 0,1 5-24,-16 4 0,-18 6-64,-9 2-8,-13 0-88,-13 2-8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4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9240,'0'0'7120,"-1"9"-6621,-1 6-302,-5 23 1490,4-29-1035,0 0-1,-1-1 1,0 0-1,-8 13 1,12-20-634,-1-1 0,1 1 0,0-1 0,0 0 0,-1 1 0,1-1 1,0 0-1,0 1 0,0-1 0,0 1 0,-1-1 0,1 1 0,0-1 0,0 0 1,0 1-1,0-1 0,0 1 0,0-1 0,0 1 0,0-1 0,0 0 0,0 1 1,1-1-1,-1 1 0,0-1 0,0 0 0,0 1 0,1 0 0,-1-1 2,1 1 0,0-1 0,0 1 0,-1-1 0,1 1 0,0-1 0,0 1 0,-1-1 0,1 0 0,0 0 0,0 1 0,0-1 0,1 0 0,31 0 155,-20-2-221,1-1 0,15-6 0,-11 3-2542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0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178 142 8032,'0'0'6669,"-1"10"-6218,-26 158 1583,-2 12-630,25-139-1173,-27 199 756,21-185-562,-3-1 0,-25 72 0,37-124-398,-8 21 199,8-22-207,1 0 0,0 0 0,-1-1 0,1 1 0,-1 0 0,1 0 0,-1 0 0,0 0 0,1 0 0,-1-1 0,0 1 0,1 0 0,-1-1 0,0 1 0,0 0 0,0-1 0,-1 1 0,1-5 62,1 0 1,0 0-1,0 0 0,0 0 1,1-1-1,0-4 0,5-22 42,1 1 0,2 1 0,0-1 0,2 1 0,2 1-1,27-48 1,-30 61-59,0 1 0,1 0 0,0 0 0,1 2 0,1-1 0,18-13 0,-20 16-17,-7 7-13,-1 0 1,0 1-1,1-1 1,0 0 0,7-3-1,-10 6-28,0 0 0,0-1-1,0 1 1,0 0 0,0 0-1,0 0 1,0 0 0,0 0-1,0 0 1,0 0 0,0 0 0,0 0-1,0 0 1,0 0 0,0 1-1,0-1 1,0 0 0,0 1-1,0-1 1,0 1 0,0-1 0,-1 1-1,1-1 1,0 1 0,0 0-1,0 0 1,-1-1 0,1 1 0,0 0-1,0 1 1,3 5 6,0 0 0,0 0-1,0 0 1,-1 0 0,0 0 0,-1 1 0,0-1 0,3 16-1,-2 7-9,0 31-1,0-8-33,-3-46 29,1 1-1,1-1 0,-1 0 1,1 1-1,0-1 0,1 0 1,0 0-1,0-1 1,0 1-1,5 6 0,-6-10 3,0-1 0,0 1-1,1-1 1,-1 0 0,0 1 0,1-1-1,0 0 1,-1-1 0,1 1-1,0 0 1,0-1 0,0 1 0,0-1-1,0 0 1,0 0 0,0 0-1,0-1 1,1 1 0,-1-1 0,0 0-1,0 0 1,1 0 0,-1 0 0,6-1-1,-3-1 3,0 0 1,1 0-1,-1 0 0,0-1 0,0 0 1,-1 0-1,1-1 0,-1 0 0,1 0 1,-1 0-1,0 0 0,6-7 0,5-8 15,26-36 0,-24 26 59,-2-2-1,0 0 0,19-56 1,-25 56 41,-6 19-7,-4 10-34,-2 5 18,-1 7-77,-1 0-1,1 1 1,-3 20 0,1-4-24,3-14 3,1 0 0,1 1 0,0-1 0,1 1 1,0-1-1,1 1 0,0-1 0,1 0 1,1 0-1,0 0 0,6 14 0,-8-23 5,-1-1 0,1 1-1,-1-1 1,1 0 0,0 0-1,0 1 1,1-1 0,-1 0-1,1-1 1,-1 1 0,1 0-1,0-1 1,0 1 0,0-1-1,0 0 1,1 0 0,-1 0-1,1-1 1,-1 1-1,5 0 1,-3 0 4,1-2 0,-1 1 0,1 0 0,0-1 0,-1 0 0,1-1 0,-1 1 0,1-1 0,-1 0-1,1 0 1,-1-1 0,1 1 0,5-4 0,11-5 13,0-2 1,-1 0-1,0-1 0,28-24 0,72-73 93,-69 61-27,-44 40-63,0 0 0,0 0 1,-1-1-1,9-15 0,2-5 19,-12 24-30,-2 0 69,-12 6-10,3 1-66,1 1 1,0 0 0,0 0 0,0 0 0,0 0 0,1 1 0,-1-1-1,1 1 1,-1 0 0,1 0 0,0 0 0,0 1 0,-3 4 0,-1-1-1,-20 24 6,1 0 0,-39 61 0,58-81-11,1 0 0,0 0-1,1 0 1,1 0 0,-1 1-1,2 0 1,0 0 0,0 0-1,1 0 1,0 0 0,1 1-1,1-1 1,2 23 0,-2-31-1,1 0 0,0 0 0,0 0 0,0 0 0,1-1 0,-1 1 0,1 0 0,0-1 0,0 0 0,0 1 0,4 3 0,-5-6 5,1 1-1,-1-1 1,0 0 0,1 0-1,-1 0 1,1 0 0,0 0-1,-1 0 1,1-1 0,0 1-1,-1 0 1,1-1 0,0 0-1,0 1 1,-1-1 0,1 0-1,0 0 1,0 0 0,0 0 0,-1 0-1,1 0 1,0 0 0,0-1-1,0 1 1,-1-1 0,3 0-1,4-3 11,-1 1 0,0-1 0,-1 0 0,1-1 0,-1 0 0,1 0 0,-2 0 0,1-1 0,0 1-1,-1-1 1,8-13 0,2-5 38,23-49-1,-10-5 64,-20 54-46,0 10 112,-4 22-65,-2 29-27,-1-36-85,-1 31 21,1 153 62,-3-153-75,-2 0 0,0-1 0,-17 57 0,14-65-3,5-12-9,-1-1 0,-1 0 1,0 0-1,0 0 0,0 0 0,-2-1 0,1 1 1,-7 8-1,11-17 5,-1 0-1,1 0 1,0 0 0,0 0-1,-1 0 1,1 0 0,0 0 0,-1 0-1,1 0 1,-1-1 0,1 1 0,-1-1-1,1 1 1,-1-1 0,0 1-1,1-1 1,-1 0 0,1 0 0,-1 0-1,-2 0 1,1-1 6,0 1 0,0-1-1,0 0 1,0 0 0,0 0 0,0-1 0,0 1-1,0-1 1,-4-3 0,-2-1 20,2-1-1,-1-1 1,1 1 0,0-1-1,-8-13 1,11 15-9,-1 0 1,2-1-1,-1 0 1,1 1-1,0-1 1,0-1-1,1 1 1,0 0 0,0-1-1,1 1 1,0-1-1,0 1 1,1-1-1,0 0 1,0 1-1,1-1 1,0 1-1,0-1 1,1 1-1,0-1 1,0 1-1,0 0 1,1 0-1,5-9 1,6-9 0,1 0 1,2 1-1,0 0 1,36-37-1,93-73 1,-138 127-21,172-155 4,-145 127-3,-2-2-1,54-76 1,-59 70-1,31-65 0,-51 89 0,0-1 0,-1 1 0,-1-2 0,0 1 0,-2-1 0,2-23 0,-5 17 2,-4-50 0,0 63 60,3 14-62,0 0 1,0 0 0,0 0 0,-1 0 0,1 0-1,0 0 1,0 0 0,0 0 0,0 0 0,0 0 0,0 0-1,-1 0 1,1-1 0,0 1 0,0 0 0,0 0-1,0 0 1,0 0 0,0 0 0,-1 0 0,1 1-1,0-1 1,0 0 0,0 0 0,0 0 0,0 0 0,0 0-1,0 0 1,-1 0 0,1 0 0,0 0 0,0 0-1,0 0 1,0 0 0,0 0 0,0 0 0,0 1-1,0-1 1,0 0 0,-1 0 0,1 0 0,0 0 0,0 0-1,0 0 1,0 1 0,-9 21 24,-115 555-303,107-450 179,17-127 100,0 1 0,0-1-1,0 0 1,0 0 0,0 0 0,0 1 0,0-1 0,-1 0 0,1 0-1,0 1 1,0-1 0,0 0 0,0 0 0,0 0 0,0 1 0,0-1-1,0 0 1,0 0 0,1 0 0,-1 1 0,0-1 0,0 0 0,0 0-1,0 0 1,0 1 0,0-1 0,0 0 0,0 0 0,1 0 0,-1 1-1,0-1 1,0 0 0,0 0 0,0 0 0,0 0 0,1 0 0,-1 1-1,0-1 1,0 0 0,0 0 0,1 0 0,-1 0 0,0 0 0,0 0-1,0 0 1,1 0 0,-1 0 0,0 0 0,0 0 0,1 0 0,-1 0-1,0 0 1,0 0 0,0 0 0,1 0 0,-1 0 0,0 0 0,0 0-1,0 0 1,1 0 0,-1 0 0,0-1 0,0 1 0,20-16 34,19-30 16,-27 27-38,-7 11-5,0 0 0,0 0 0,1 0 0,0 1 0,0-1 0,1 1 0,14-11 1,-19 16 0,0 0 0,1 1 0,-1-1 0,0 1 0,1 0 0,-1-1 0,1 1 0,0 0 0,-1 1 0,5-2 1,-5 2-8,0 1 1,0-1 0,-1 0 0,1 1-1,0-1 1,0 1 0,-1 0-1,1 0 1,0 0 0,-1 0 0,1 0-1,-1 0 1,1 0 0,-1 0 0,1 0-1,-1 1 1,1 1 0,8 8-1,0 1 1,-2 1-1,1 0 1,-2 0-1,0 0 1,9 25-1,-11-25-1,0 0 1,1-1-1,0 0 0,1 0 0,0-1 0,1 0 1,0 0-1,1-1 0,10 10 0,-8-10 11,3 1 6,0 1 0,31 17-1,-41-27-8,2 1 0,-1-1-1,0 0 1,0 0 0,1-1-1,-1 1 1,1-1 0,-1-1-1,1 1 1,-1-1 0,1 0 0,-1 0-1,11-2 1,-7 0 6,1 0 0,-1 0 0,1-1 1,-1-1-1,14-7 0,-19 9-45,1-1 0,-1 0 0,0 0 0,0-1 0,0 1 1,0-1-1,-1 0 0,1 0 0,-1 0 0,0 0 0,0 0 0,2-7 1,-4 9-36,0-1 1,0 1 0,0-1 0,-1 0 0,1 1 0,-1-1 0,0 1 0,0-1 0,0 0 0,-1-3 0,-1-5-3051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4 5016,'0'0'14069,"-9"-1"-13740,-25-2-18,34 3-284,-1 0 0,0 0 0,1 0 0,-1 0 0,0 1 0,1-1 0,-1 0 1,0 0-1,1 0 0,-1 1 0,1-1 0,-1 0 0,1 1 0,-1-1 0,0 0 0,1 1 0,-1-1 0,1 1 1,0-1-1,-1 0 0,1 1 0,-1-1 0,1 1 0,0 0 0,-1-1 0,1 1 0,-1 0 0,-2 17 255,3-13-198,-51 338 1205,26-157-716,24-155-434,1-23-74,-1 0 0,1 0 0,-1 0 0,-1 0 0,-1 8 1,2-15-27,1 0 0,0 0 1,-1 0-1,1-1 0,0 1 0,0 0 1,0 0-1,0 0 0,0 0 1,0 0-1,0 0 0,0 0 1,0-1-1,0 2 0,0-1-27,1-1 0,-1 0 0,0 0 0,0 1-1,0-1 1,1 0 0,-1 0 0,0 0 0,0 1 0,1-1-1,-1 0 1,0 0 0,0 0 0,1 0 0,-1 0 0,0 1 0,1-1-1,-1 0 1,0 0 0,0 0 0,1 0 0,-1 0 0,0 0 0,1 0-1,-1 0 1,1 0 0,3-1 18,0 0 0,0 0-1,-1 0 1,1-1 0,4-2 0,5-1 4,18-6 13,-10 3-20,0 2-1,0 0 1,0 1 0,39-5-1,-40 9-2,0 0 1,0 2-1,0 0 0,0 1 0,-1 1 0,40 10 1,-59-12-21,1-1 1,0 0 0,0 1-1,1-1 1,-1 0 0,0 0-1,0 1 1,0-1 0,0 0-1,0 0 1,0 0 0,0-1-1,0 1 1,0 0-1,1 0 1,-1-1-3,-1 1-1,1 0 1,-1-1-1,1 1 1,-1-1 0,1 1-1,-1 0 1,1-1-1,-1 1 1,1-1-1,-1 1 1,0-1-1,1 1 1,-1-1 0,0 0-1,0 1 1,0-1-1,1 1 1,-1-2-1,1-2-52,-1 0-1,0-1 1,0 1-1,0 0 1,-1 0-1,-1-7 1,0 2-279,-1-9 90,0 8-3181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11760,'0'0'2008,"4"-9"-1871,14-29 12,-16 37-132,-1-1-1,0 0 1,0 1-1,0-1 1,1 1-1,-1-1 0,1 1 1,-1-1-1,1 1 1,0 0-1,-1 0 1,1 0-1,0 0 1,0 0-1,0 0 1,0 1-1,0-1 1,0 1-1,3-1 0,2-1 38,10-2 89,-1 1-1,1 1 1,0 0 0,0 2-1,22 1 1,-3 2 794,51 12 0,-78-13-647,-8-1-225,0-1-1,0 1 1,0-1-1,0 0 1,0 1-1,0-1 1,0 0 0,0 0-1,0 0 1,0 0-1,0 1 1,0-1 0,0-1-1,0 1 1,1 0-1,-1 0 1,0 0-1,0-1 1,0 1 0,0 0-1,0-1 1,0 1-1,0-1 1,0 1 0,0-1-1,1 0 1,0-3-2456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10656,'0'0'2848,"8"3"-2636,14 2-93,-1 0 1,1-2-1,0-1 0,38 0 1,197-16 2518,-238 14-1309,-19 0-1310,0 0 1,0 0 0,0 0-1,1 0 1,-1 0-1,0 0 1,0 1 0,0-1-1,0 0 1,0 0 0,0 0-1,0 0 1,0 0 0,0 0-1,0 0 1,0 0 0,0 0-1,0 0 1,0 0 0,1 0-1,-1 0 1,0 0 0,0 0-1,0 0 1,0 0 0,0 0-1,0 0 1,0 1 0,0-1-1,0 0 1,0 0 0,0 0-1,0 0 1,0 0 0,0 0-1,0 0 1,0 0 0,0 0-1,0 0 1,0 0 0,0 0-1,0 1 1,0-1 0,0 0-1,0 0 1,0 0 0,0 0-1,0 0 1,0 0 0,0 0-1,-1 0 1,1 0 0,0 0-1,0 0 1,0 0 0,-10 6 238,-10 0-2855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4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9648,'0'0'3024,"8"2"-2675,178 42 1180,-54-15-46,-122-27-1102,1 1-1,-1 0 1,0 1 0,0 0 0,0 0 0,0 1 0,15 10-1,-24-14-267,0 0-1,1 0 0,-1 0 1,0 0-1,0 0 0,0-1 1,1 1-1,-1 0 0,0-1 1,0 0-1,1 1 0,-1-1 1,0 1-1,1-1 0,-1 0 1,1 0-1,1 0 0,9-3-2364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316 278 5224,'0'0'6318,"-13"6"-5931,11-5-378,-73 39 595,59-30-356,0 0 1,1 1-1,-20 18 1,11-4 284,-39 50 0,55-63-387,0-1 0,1 1 0,1 0 0,0 1 0,1 0 0,0 0 0,-5 21 0,9-31-94,1 0 0,-1 1 0,1-1 0,0 0 1,0 0-1,0 1 0,1-1 0,-1 0 0,1 0 0,-1 1 0,1-1 0,2 4 0,-2-6-23,-1 1 1,1-1-1,0 1 0,0-1 0,0 0 1,1 1-1,-1-1 0,0 0 0,0 0 1,1 0-1,-1 0 0,1 0 0,-1 0 1,1 0-1,-1 0 0,1 0 0,0-1 1,-1 1-1,1-1 0,0 1 0,-1-1 0,1 0 1,0 0-1,-1 1 0,4-2 0,2 1 35,0-1 0,0 0-1,0-1 1,0 1 0,0-1 0,0-1-1,-1 1 1,1-1 0,-1-1-1,12-7 1,-1-1 130,0-1 1,22-22-1,-16 11 263,-1-1 1,-1-2-1,-1 0 0,16-30 0,-40 71-89,1 0 1,-2 19 0,1-7-263,1-13-63,1-4 1,0 0 0,1-1 0,0 1 0,0 0 1,1 0-1,0 0 0,1 9 0,0-18-40,-1 1 1,0-1 0,0 0-1,0 1 1,1-1-1,-1 0 1,0 1 0,0-1-1,1 0 1,-1 1 0,0-1-1,1 0 1,-1 0-1,0 1 1,1-1 0,-1 0-1,0 0 1,1 0 0,-1 1-1,1-1 1,-1 0-1,0 0 1,1 0 0,-1 0-1,1 0 1,-1 0 0,0 0-1,1 0 1,-1 0-1,1 0 1,-1 0 0,1 0-1,-1 0 1,0 0 0,1 0-1,-1-1 1,1 1-1,-1 0 1,0 0 0,1 0-1,-1-1 1,20-10 95,4-7-28,-2-2-1,0-1 0,-1-1 1,20-27-1,31-32 294,-71 79-346,1 1 0,0-1 0,1 0 0,-1 0 0,0 1 0,0-1 0,1 1 0,2-2 0,-4 3-14,-1 0 0,1 0 0,-1 0 0,1 0 0,0 0 0,-1 0 0,1 0 0,-1 0 0,1 0 0,0 0 0,-1 0 0,1 0 0,-1 0 0,1 1 0,0-1 0,-1 0 0,1 0 0,-1 1-1,1-1 1,-1 0 0,1 1 0,-1-1 0,1 1 0,-1-1 0,1 0 0,-1 1 0,0-1 0,1 1 0,-1-1 0,0 1 0,1 0 0,-1-1 0,0 1 0,0-1 0,1 1 0,-1-1 0,0 1 0,0 0 0,0 0 0,2 10 20,-1 0-1,0-1 1,0 1-1,-1 0 1,-1 0-1,0 0 1,-3 13-1,1 3 11,-2 11 92,5-38-125,0 0 0,0 0 1,0 0-1,0 1 1,0-1-1,0 0 1,0 0-1,0 0 1,0 0-1,0 1 1,0-1-1,1 0 0,-1 0 1,0 0-1,0 0 1,0 0-1,0 1 1,1-1-1,-1 0 1,0 0-1,0 0 0,0 0 1,0 0-1,1 0 1,-1 0-1,0 0 1,0 0-1,0 0 1,1 0-1,-1 0 1,0 0-1,0 0 0,0 0 1,1 0-1,-1 0 1,0 0-1,0 0 1,0 0-1,1 0 1,-1 0-1,0 0 0,0 0 1,0 0-1,0 0 1,1 0-1,-1-1 1,0 1-1,12-6 47,74-63 173,-31 23-106,-40 34-82,42-30 87,-50 37-91,0 1 0,0 0 1,1 1-1,-1 0 0,1 0 0,11-2 0,-18 5-24,-1 0-1,1 0 1,0 0-1,-1 0 1,1 0-1,0 0 1,0 0-1,-1 0 1,1 0-1,0 1 1,-1-1-1,1 0 1,-1 0-1,1 1 1,0-1-1,-1 0 1,1 1-1,-1-1 1,1 1-1,-1-1 1,1 1-1,-1-1 1,1 1 0,-1-1-1,0 1 1,1 0-1,-1-1 1,0 1-1,1-1 1,-1 1-1,0 0 1,7 25 74,-5-20-70,0 3 8,-1 0-5,2 1 0,-1-1 1,1 0-1,1 0 1,4 9-1,-7-15-10,1-1-1,-1 0 1,1 0-1,0 0 0,0 0 1,-1 0-1,1 0 1,0 0-1,1-1 1,-1 1-1,0-1 1,0 0-1,1 1 1,-1-1-1,1 0 1,-1 0-1,1 0 0,-1-1 1,1 1-1,-1-1 1,1 1-1,0-1 1,3 0-1,7-1 8,-1-1 0,0 0 0,-1 0 0,1-1 0,22-10 1,-8 4 4,19-9 17,-1-2-1,-1-1 0,52-36 1,-85 48-11,-10 9-20,1 0-1,-1 0 1,0 0 0,0 0 0,0 0 0,0 0-1,0 0 1,0-1 0,0 1 0,0 0-1,0 0 1,0 0 0,0 0 0,0 0-1,0 0 1,0 0 0,0-1 0,0 1-1,0 0 1,0 0 0,0 0 0,0 0-1,0 0 1,0 0 0,0-1 0,0 1 0,0 0-1,0 0 1,0 0 0,0 0 0,0 0-1,0 0 1,0 0 0,0 0 0,0-1-1,0 1 1,0 0 0,0 0 0,0 0-1,-1 0 1,1 0 0,0 0 0,0 0 0,0 0-1,-2-1 5,1 1-1,-1 0 1,0 0-1,1 0 1,-1 0-1,0 1 1,1-1 0,-1 0-1,0 1 1,1-1-1,-1 1 1,-2 0-1,-23 12 14,0 1 1,0 1-1,1 1 0,1 2 0,-32 28 1,46-37-8,1 1 0,1 0 0,-1 1 0,2 0 0,-1 0 0,-9 18 0,16-25-8,1-1 0,-1 1 0,1 0-1,0-1 1,0 1 0,0 0 0,0-1-1,1 1 1,-1 0 0,1 0 0,0 0 0,1 4-1,-1-5 0,1 0 0,0-1 0,0 1 0,0-1 0,0 1 0,0-1 0,1 0 0,-1 1 0,1-1 0,-1 0 0,1 0 0,0 0 0,0 0 0,0 0 0,0-1 0,0 1 0,1 0 0,-1-1 0,4 2 0,-1-1 3,1 0 0,0-1 1,0 1-1,0-1 0,0-1 0,0 1 1,0-1-1,0 0 0,0 0 0,0-1 1,8-1-1,-6 1-7,2-1 5,0 0-1,0-1 0,0 0 1,-1-1-1,1 0 1,-1 0-1,0-1 0,0 0 1,0-1-1,-1 0 1,1 0-1,-2 0 0,1-1 1,-1-1-1,9-10 1,-1-1 10,-1 0 1,-1-1 0,-1-1 0,-1 0 0,14-35 0,-5 3 45,18-79 0,-31 99 4,-2 1-1,-1-1 0,0-61 1,-4 91-55,0 0 0,0 1 0,-1-1 0,1 0 0,-1 0 0,1 1 0,-3-5 0,3 6-7,0 1 0,0 0 0,0 0 0,-1 0 0,1-1 0,0 1 0,0 0 0,0 0 0,0 0-1,0 0 1,-1-1 0,1 1 0,0 0 0,0 0 0,0 0 0,-1 0 0,1 0 0,0 0 0,0 0 0,0 0 0,-1 0 0,1-1 0,0 1 0,0 0 0,0 0-1,-1 0 1,1 0 0,0 0 0,0 0 0,-1 0 0,1 0 0,0 0 0,-1 1 0,-8 10 20,3 1-26,1-1 1,1 1-1,0 1 1,0-1-1,2 1 0,-1-1 1,2 1-1,-1 0 1,2 0-1,0 0 0,0 0 1,4 21-1,2 0-34,1-1-1,2 0 0,21 53 0,-17-55 77,35 59-1,-40-77-603,0 0 0,2-1 0,0 0 0,0 0-1,1-1 1,16 13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7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25 113 7136,'0'0'5809,"-5"11"-5249,1-3-442,2-3-45,0 0 0,-1 0 1,2 0-1,-1 1 0,0-1 0,1 0 0,0 1 0,1-1 1,-1 1-1,1-1 0,0 1 0,0-1 0,2 11 1,37 139 2725,61 153 0,-82-254-1987,-15-47-480,0 0 0,0 0 0,1-1 0,-1 1 0,1-1 0,1 1 0,8 8 0,-13-14-306,0-1-1,1 0 1,-1 0 0,0 1-1,1-1 1,-1 0 0,0 0-1,1 0 1,-1 0 0,0 1 0,1-1-1,-1 0 1,0 0 0,1 0-1,-1 0 1,1 0 0,-1 0-1,0 0 1,1 0 0,-1 0-1,1 0 1,-1 0 0,0 0 0,1 0-1,-1-1 1,0 1 0,1 0-1,-1 0 1,0 0 0,1 0-1,-1-1 1,0 1 0,1 0-1,-1-1 1,12-11 380,-10 10-356,18-25 178,-1-1 1,-1-1-1,18-39 1,36-99 226,-38 83-223,12-17 145,84-133-1,-126 228-355,-1 1 6,0 0 0,0 0 0,-1 0 1,1 0-1,0-5 0,-4 9-20,0 1-1,-1-1 1,1 1-1,-1 0 0,1-1 1,-1 1-1,1 0 1,0 0-1,-1 0 1,1 0-1,-4 1 1,4-1-2,-27 3 17,0 2-1,0 1 1,0 1 0,-28 12 0,11-4-13,-46 10 12,42-12-7,-67 25-1,99-29-19,16-9-10,0 1 0,0-1 0,0 0 0,1 1 1,-1-1-1,0 1 0,0 0 0,1-1 0,-1 1 0,0 0 1,1-1-1,-1 1 0,1 0 0,-1 0 0,1-1 0,-2 3 0,16-10-1967,-11 6-1041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9944,'0'0'3762,"11"-2"-3347,13-3-107,1 1 1,38 0-1,131 10 1100,5 0 1105,-123-1 167,-75-5-2644,-1 0-1,1 0 1,-1 1-1,1-1 1,-1 0 0,1 1-1,-1-1 1,1 0-1,-1 1 1,0-1-1,1 0 1,-1 1-1,1-1 1,-1 1-1,0-1 1,0 1-1,1-1 1,-1 0 0,0 1-1,1 0 1,0 3-2853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7:58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89 180 10344,'0'0'352,"-2"11"-172,-4 365 3607,7-167-1595,-1 5 1075,1-207-2778,2-8 101,3-14-61,8-38 18,-3 0 0,5-71-1,-2-112 461,-9 107-591,-2 70-223,0-3 235,18-114 0,-19 168-386,0 1 1,0 0 0,1 0-1,-1 0 1,2 0 0,5-10-1,-8 15-30,1 0 0,-1 0 0,1 0 0,0 0 0,-1 0 0,1 1 0,0-1 0,0 0 0,0 1 0,0-1 0,1 1 0,-1 0 0,0 0 0,0 0 0,1 0 0,-1 0 0,1 0 0,-1 1 0,1-1 0,-1 1 0,1 0 1,-1-1-1,4 2 0,1 0-4,-1 0 1,1 1-1,-1 0 1,1 1 0,-1-1-1,0 1 1,0 0-1,0 1 1,-1-1 0,1 1-1,-1 0 1,0 1 0,0-1-1,0 1 1,-1 0-1,0 0 1,0 1 0,6 8-1,-4-4 3,-1-1 0,0 1 0,0 0-1,-1 0 1,-1 0 0,1 1 0,-2-1 0,1 1-1,-1 0 1,-1-1 0,0 13 0,-1-15 3,-1-1 1,-1 1-1,1-1 0,-1 1 1,-1-1-1,1 0 1,-1 1-1,0-1 0,-1-1 1,0 1-1,0 0 1,0-1-1,-1 0 0,0 0 1,0 0-1,0-1 0,-1 0 1,0 0-1,0 0 1,-11 6-1,6-4 22,0-1 0,-1 0 0,1-1 0,-1-1 0,0 0 0,0 0 0,0-1 0,-1 0 0,1-1 0,-1-1 0,-24 0 0,24-2-1,0 0 0,0-1 0,-23-7-1,31 7-37,0 1 0,0-2 1,0 1-1,0 0 0,0-1 0,0 0 0,1 0 0,-1-1 0,1 1 0,0-1 0,-6-7 0,-4-11-3495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0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370 646 3808,'0'0'3992,"2"-9"-3591,24-72 1296,-26 80-1642,0 0 0,0 0 0,1 0 0,-1 0 0,0 0 0,0 0 0,0-1 0,0 1 0,0 0 0,0 0-1,-1 0 1,1 0 0,0 0 0,0 0 0,-1 0 0,1 0 0,-1 0 0,1 0 0,-1 0 0,1 0 0,-1 1 0,1-1 0,-1 0-1,0 0 1,0 0 0,1 1 0,-1-1 0,0 0 0,0 1 0,0-1 0,0 1 0,0-1 0,0 1 0,0-1 0,0 1 0,0 0-1,-1-1 1,-3 0 104,0-1 0,0 2 0,0-1 0,0 0-1,0 1 1,-8 0 0,1 1 29,0 1 1,0 0-1,1 1 0,-1 0 0,1 1 1,0 0-1,0 1 0,-20 11 1,8-1 217,1 1 0,-38 35 0,44-37-152,1 0 0,1 1 0,0 1 0,-14 21 0,26-33-198,-1 0 0,1 1 0,0-1 0,0 0 0,0 1 0,0-1 0,1 1 0,0-1 0,0 1 0,0-1 0,0 1 0,1 0 0,0 0 0,0-1 0,0 1 0,0 0-1,1 0 1,0-1 0,0 1 0,0 0 0,1-1 0,-1 1 0,1-1 0,4 8 0,-3-9-20,-1 0 0,1 1 0,0-1 0,0 0-1,0-1 1,0 1 0,1 0 0,-1-1-1,1 0 1,0 0 0,-1 0 0,1 0 0,0-1-1,0 1 1,0-1 0,0 0 0,0 0-1,1-1 1,6 1 0,-3 0 2,0-1 1,-1-1-1,1 1 0,-1-1 1,1 0-1,-1-1 0,1 0 1,-1 0-1,0-1 0,9-4 1,-5 0 15,0 0 0,0-1 1,-1 0-1,0-1 1,0 0-1,-1-1 0,-1 0 1,1 0-1,-2-1 0,1 0 1,5-13-1,6-13 103,-2-1 0,14-46-1,-14 31-17,-3-2-1,-3 0 1,-1-1-1,-3 0 1,-3 0-1,-2-1 1,-6-60-1,4 108-83,0 0-1,-1 0 1,-1 0-1,1 0 1,-1 0-1,-1 0 1,0 1-1,-5-12 1,8 19-49,0 1 0,-1 0 0,1 0 0,0 0 0,0 0 0,-1 0 0,1-1 0,0 1 0,0 0 0,-1 0-1,1 0 1,0 0 0,-1 0 0,1 0 0,0 0 0,0 0 0,-1 0 0,1 0 0,0 0 0,-1 0 0,1 0 0,0 0 0,0 0 0,-1 1 0,1-1 0,0 0 0,-1 0 0,1 0 0,0 0 0,0 0 0,0 1-1,-1-1 1,1 0 0,0 0 0,0 0 0,0 1 0,-1-1 0,1 0 0,0 0 0,0 1 0,0-1 0,0 1 0,-6 12 11,0 0 1,2 1-1,0-1 0,0 1 1,-1 15-1,5-29-17,-6 38 14,2 0 1,0 56 0,15 80-60,-4-114 32,3 0 0,18 61 0,-26-116 18,0 1-1,0-1 1,0 0 0,1 1 0,0-1-1,0 0 1,0-1 0,1 1 0,-1-1-1,7 6 1,-9-8-1,1 0 0,0-1-1,0 0 1,0 1 0,0-1 0,0 0-1,0 0 1,1 0 0,-1 0 0,0 0-1,1-1 1,-1 1 0,0-1 0,1 1-1,-1-1 1,1 0 0,-1 0 0,0 0-1,1 0 1,-1-1 0,0 1 0,1-1-1,-1 1 1,0-1 0,1 0 0,2-1-1,3-2 9,0-1 1,-1 0-1,1 0 0,-1-1 0,0 1 0,-1-1 0,1-1 0,5-7 0,6-9 41,16-29 0,-7 9 42,26-44 401,-52 87-375,-2 0-115,1 0 1,0 1-1,-1-1 0,1 1 1,-1-1-1,1 1 0,0-1 1,-1 1-1,1-1 1,0 1-1,0-1 0,-1 1 1,1-1-1,0 1 0,0 0 1,0-1-1,0 1 0,0-1 1,0 1-1,0 0 1,0-1-1,0 1 0,0 0 1,0 1 8,-4 29 51,1 48 0,3-68-52,1 0 0,0 0 0,1 0 1,0 0-1,1 0 0,0-1 0,9 21 0,-11-28-7,0-1 0,0 1-1,1-1 1,-1 0-1,1 0 1,0 0 0,-1 0-1,1 0 1,0 0 0,0 0-1,0-1 1,0 1 0,1 0-1,-1-1 1,0 0-1,1 0 1,-1 0 0,3 1-1,-2-2 3,-1 1 0,1-1 0,-1 0 0,0 0 0,1 0 0,-1-1 0,1 1 0,-1-1-1,1 1 1,-1-1 0,0 0 0,0 0 0,1 0 0,-1 0 0,0 0 0,0-1 0,0 1-1,0 0 1,3-4 0,2-1 11,-1-1 0,0 0 0,-1 0 0,0 0 0,0-1 0,0 1 0,5-13 0,21-62 111,-24 59-86,2-6 21,-8 23-28,0-1 1,1 1-1,-1 0 0,2 0 1,-1 0-1,1 0 0,0 0 1,0 1-1,5-7 1,-8 11 14,5 10 87,-4 9-119,0-1 0,1 0 1,0-1-1,7 22 0,-6-28-13,0-1 1,0-1-1,1 1 0,0 0 1,0-1-1,1 0 0,0 0 1,1 0-1,8 9 0,-13-16-7,0 0 0,0 0 0,0 0 0,0 0 0,0 0 1,0-1-1,0 1 0,0 0 0,1-1 0,-1 1 0,0-1 0,0 1 0,1-1 0,-1 1 0,0-1 0,1 0 0,-1 0 0,0 0 0,1 0 0,-1 0 0,0 0 0,3 0 0,-1-1 3,-1 0 0,0 0 0,0 0-1,0 0 1,0 0 0,0-1-1,0 1 1,0-1 0,0 1-1,0-1 1,2-4 0,3-2 6,-1-1 1,-1-1-1,0 1 1,7-16 0,-6 10 42,0 0 0,0-1 0,-2 0 0,0 0 0,-1-1 1,0 1-1,0-28 0,-2 43-45,-1 0-1,1 0 1,0 0 0,0 1 0,0-1 0,0 0-1,0 1 1,0-1 0,0 1 0,0-1-1,0 1 1,0-1 0,0 1 0,1 0 0,-1-1-1,0 1 1,2 0 0,0-1 7,6-1-9,0-1 0,0 2 0,0-1 0,0 1 0,14 1 1,-20 0-7,0 0 0,0 1 0,0 0 1,0 0-1,0 0 0,0 0 0,0 0 1,-1 0-1,1 1 0,0-1 0,-1 1 1,1 0-1,-1 0 0,0 0 0,0 0 1,1 0-1,-1 0 0,-1 1 0,1-1 1,0 1-1,1 2 0,2 5 0,0 1 0,-1 0 0,0 0 0,-1 0 0,3 17 0,4 15 0,-6-30 7,0 0-1,1-1 1,1 1-1,0-1 1,7 12-1,-10-21 0,-1 0 0,0 0-1,1 0 1,0 0 0,0-1-1,0 1 1,0-1-1,0 1 1,6 2 0,-6-4-4,-1 0 1,0 0-1,1-1 1,-1 1-1,1 0 1,-1-1-1,0 0 1,1 0 0,-1 0-1,1 0 1,-1 0-1,1 0 1,-1-1-1,1 1 1,-1-1-1,5-1 1,-3 0 3,-1 0 0,1 0 0,-1 0 1,0 0-1,1 0 0,-1-1 0,0 1 1,0-1-1,3-5 0,23-33 33,-4 5 24,27-22 105,-51 57-164,0-1 0,0 1-1,0 0 1,0 0 0,1 0 0,-1 0 0,0 0 0,0 0-1,1 1 1,1-2 0,-2 1-3,-1 1 1,1 0-1,-1 0 0,0 0 1,1 0-1,-1 0 0,1 0 0,-1 0 1,0 0-1,1 0 0,-1 0 1,1 0-1,-1 1 0,0-1 1,1 0-1,-1 0 0,1 0 1,-1 0-1,0 1 0,1-1 0,-1 0 1,0 0-1,1 1 0,-1-1 1,1 1-1,0 1 2,1 1-1,0 0 1,-1 0 0,0 0-1,0 0 1,0 1 0,0-1-1,1 4 1,10 60 59,-9-42-44,2-1 1,0 0-1,10 23 1,-15-45-14,0-1 0,0 0-1,1 0 1,-1 0 0,1 0 0,-1 0 0,1 0 0,-1 0 0,1 0 0,0 0-1,-1 0 1,1 0 0,0 0 0,0 0 0,0-1 0,-1 1 0,1 0 0,0 0-1,0-1 1,0 1 0,0-1 0,0 1 0,1-1 0,-1 1 0,1-1 0,0 0 2,-1-1 1,1 1 0,0-1 0,0 1 0,-1-1 0,1 0-1,-1 0 1,1 0 0,0 0 0,-1 0 0,0 0-1,1-1 1,-1 1 0,0 0 0,2-3 0,19-21 66,22-33 1,-26 32-16,39-42-1,-48 58-44,-6 7-1,-1 0 0,1 0 0,0 0-1,0 0 1,1 0 0,-1 1 0,0 0 0,1-1 0,7-2 0,-10 5-10,-1 0 0,1 0 1,0 0-1,0 0 0,-1 1 0,1-1 0,0 0 0,-1 0 0,1 1 0,0-1 0,-1 0 1,1 1-1,-1-1 0,1 1 0,-1-1 0,1 1 0,-1-1 0,1 1 0,-1-1 1,1 1-1,-1 0 0,0-1 0,1 1 0,-1 0 0,0-1 0,1 1 0,-1 0 1,0-1-1,0 1 0,0 0 0,0-1 0,1 2 0,3 26 30,-4 33 31,1 9 40,-1-70-103,0 0 0,0 1 0,0-1-1,0 1 1,0-1 0,0 1 0,0-1 0,0 1 0,0-1-1,0 1 1,0-1 0,0 1 0,1-1 0,-1 1-1,0-1 1,0 0 0,1 1 0,-1-1 0,0 1 0,0-1-1,1 0 1,-1 1 0,0-1 0,1 0 0,-1 1 0,1-1-1,-1 0 1,0 0 0,1 1 0,-1-1 0,1 0 0,-1 0-1,1 0 1,-1 0 0,1 0 0,-1 1 0,0-1-1,1 0 1,-1 0 0,1 0 0,-1 0 0,1 0 0,-1 0-1,1 0 1,-1-1 0,1 1 0,-1 0 0,1 0 0,-1 0-1,1 0 1,-1-1 0,0 1 0,1 0 0,25-18 46,-24 15-40,19-16 55,21-24 1,-28 26-2,1 2 1,1 0-1,28-21 0,-43 35-57,0 0-1,0 1 0,1-1 1,-1 1-1,0-1 0,0 1 0,1 0 1,-1-1-1,0 1 0,0 0 1,1 0-1,-1 0 0,0 0 1,1 0-1,-1 0 0,0 0 0,1 0 1,-1 1-1,0-1 0,0 1 1,1-1-1,-1 1 0,0-1 0,0 1 1,0-1-1,0 1 0,0 0 1,0 0-1,0-1 0,0 1 0,0 0 1,1 2-1,4 3 8,-1 1 1,0 0-1,8 14 1,-7-11 4,-4-7-12,0 1 0,0-1 0,1 1 0,-1-1-1,1 0 1,0 1 0,0-1 0,0-1 0,0 1 0,1 0-1,-1-1 1,1 0 0,-1 0 0,1 0 0,0 0 0,0 0 0,0-1-1,0 0 1,0 0 0,0 0 0,0 0 0,0 0 0,1-1 0,-1 0-1,0 0 1,5-1 0,0 0 0,0-1 0,0 0 0,0-1 0,0 0 1,0 0-1,-1-1 0,1 0 0,14-10 0,0-2 57,34-32 0,-51 42-37,0-1 1,9-12-1,-14 18-15,1 0 0,-1-1 0,0 1 0,0 0 0,-1-1 0,1 1 0,0-1 0,-1 0 0,1 1 0,0-1 0,-1 0 0,0 1 0,1-1 0,-1 0 0,0 1-1,0-1 1,0 0 0,0 1 0,0-1 0,-1-3 0,0 4-6,1 1 0,-1 0 0,1-1 1,-1 1-1,1 0 0,-1-1 0,0 1 0,1 0 0,-1 0 0,0-1 0,1 1 1,-1 0-1,0 0 0,1 0 0,-1 0 0,0 0 0,1 0 0,-1 0 0,0 0 1,1 0-1,-1 0 0,0 1 0,1-1 0,-2 0 0,-16 6 38,12-2-29,0-1 1,-1 1-1,1 0 1,1 1-1,-1 0 1,1 0-1,0 0 0,-9 11 1,8-7-3,-1 0 1,1 0-1,1 1 1,0-1-1,-5 15 0,9-20-8,-1 1 0,1-1 0,0 1 0,0 0 0,1-1-1,0 1 1,-1 0 0,2 0 0,0 6 0,-1-10-2,0 1 0,0-1 1,1 0-1,-1 0 0,1 1 1,-1-1-1,1 0 0,-1 0 1,1 0-1,0 0 0,-1 0 1,1 0-1,0 0 0,0 0 1,0 0-1,0 0 0,0 0 0,0 0 1,0-1-1,0 1 0,0 0 1,0-1-1,1 1 0,-1-1 1,0 1-1,0-1 0,0 1 1,1-1-1,-1 0 0,0 0 1,1 0-1,-1 0 0,0 0 1,1 0-1,-1 0 0,0 0 0,0 0 1,2-1-1,3-1 0,1 1 0,-1-1 0,0-1 0,0 1 0,0-1 0,-1 0 0,1 0 0,-1-1 0,1 0 0,-1 0 0,0 0 0,0 0 0,-1-1 0,0 0 0,5-6 0,-8 9 2,1 1 0,-1-1-1,0 1 1,0-1 0,0 1 0,1 0-1,-1-1 1,1 1 0,1-1 0,-2 2-2,-1 0 0,0-1 1,1 1-1,-1 0 0,0 0 1,1 0-1,-1 0 0,1 0 1,-1 0-1,0 0 0,1 0 1,-1 0-1,1 0 0,-1 0 1,0 0-1,1 0 0,-1 0 1,1 0-1,-1 0 0,0 1 0,1-1 1,-1 0-1,0 0 0,1 0 1,-1 1-1,0-1 0,1 0 1,-1 0-1,0 1 0,0-1 1,1 0-1,-1 1 0,0-1 1,0 0-1,1 1 0,-1-1 1,0 0-1,0 1 0,0-1 1,0 1-1,0-1 0,1 0 1,-1 1-1,0-1 0,0 0 0,0 1 1,0-1-1,0 1 0,3 22-5,0 1 0,-1-1-1,-3 38 1,1-37 2,-20 272-70,12-237 98,-4 1 0,-35 110 0,46-167-22,-6 14 34,-15 32 1,20-45-27,0 0 0,0-1-1,-1 1 1,0 0 0,1-1-1,-1 0 1,-1 0 0,1 0-1,0 0 1,-1 0 0,1 0-1,-1-1 1,-7 4 0,9-6-2,0 0 0,0 1-1,0-1 1,0 0 0,0 0 0,0 0 0,0 0 0,-1 0 0,1 0 0,0-1 0,0 1 0,0-1 0,0 0-1,0 1 1,0-1 0,0 0 0,1 0 0,-1 0 0,0 0 0,0-1 0,1 1 0,-1 0 0,1-1 0,-1 1-1,-1-4 1,-4-2 37,0-2 0,1 1 0,-9-18-1,7 10 15,1 1 0,0-1 0,1 0 0,1-1-1,1 1 1,0-1 0,1 0 0,-1-24-1,3 31-33,1 1 0,1-1 0,0 0 0,0 0 0,0 1 0,2-1 0,-1 1 0,1-1 0,0 1 0,1 0 0,0 0 0,1 1 0,0-1 0,0 1 0,0 0 0,10-10 0,-2 4-17,2 1 0,0 0 0,0 1 0,1 0 0,1 2 0,0 0 0,0 1 0,1 0 0,0 2 0,0 0 0,1 1-1,19-4 1,-34 9-24,0 1-1,-1-1 1,1 1-1,0 0 1,0 0-1,-1 0 0,1 0 1,0 1-1,-1-1 1,6 3-1,-7-3-28,0 1 1,-1 0-1,1 0 0,0 0 0,0 0 0,-1 0 0,1 1 0,0-1 1,-1 1-1,1-1 0,-1 1 0,0-1 0,1 1 0,-1 0 1,0-1-1,0 1 0,0 0 0,0 0 0,-1 0 0,2 3 0,0 11-4107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0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15776,'0'0'2839,"9"-50"-2903,19 46 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0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13968,'0'0'1800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0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200 193 3312,'0'0'6120,"5"-9"-5684,14-26 17,-18 34-402,-1 1 1,0-1-1,1 0 1,-1 0-1,0 0 1,1 1-1,-1-1 1,0 0-1,0 0 1,0 0-1,0 1 1,0-1-1,0 0 1,0 0-1,0 0 1,0 0-1,0 1 1,0-1-1,0 0 0,0 0 1,-1 0-1,1 1 1,0-1-1,-1 0 1,1 0-1,-1 1 1,1-1-1,0 0 1,-2 0-1,0-1 70,1 1 0,-1 0 0,0 0 1,0 0-1,0 0 0,1 1 0,-1-1 0,-3 0 0,1-1 28,-2 0 20,-1 0 0,1 0 0,-1 1 0,0 0 0,1 0 0,-1 1 0,0-1 0,0 1 0,1 1 0,-1-1 0,0 1 0,0 1 0,1-1 0,-1 1 0,1 0 0,-12 6 0,13-6-45,0 1 1,0 0-1,0 1 0,0-1 0,1 1 1,0 0-1,0 0 0,0 1 1,0-1-1,1 1 0,-1 0 1,1 0-1,0 0 0,1 0 1,-1 0-1,1 1 0,0-1 1,0 1-1,1-1 0,-2 9 0,2-6-12,1 0 0,-1 0 0,1 0 0,1 0 0,-1 0 0,1 0 0,1 0 0,3 14 0,-3-18-64,-1-1 0,0 1 0,1-1 0,0 0 0,0 1 0,0-1 0,0 0 1,1 0-1,-1 0 0,1 0 0,0-1 0,-1 1 0,1-1 0,0 1 0,1-1 0,-1 0 0,0 0 0,1-1 1,-1 1-1,8 2 0,-4-3-1,1 1-1,-1-1 1,1-1 0,-1 1 0,1-1 0,0-1-1,-1 1 1,1-1 0,-1-1 0,1 1 0,-1-1-1,0 0 1,0-1 0,0 0 0,0 0 0,0-1-1,6-4 1,0 0 30,-2-1-1,1 0 0,-1-1 1,-1 0-1,1 0 0,-2-1 1,16-23-1,-21 28-25,-1 0-1,0 0 1,0-1 0,-1 1 0,0-1-1,0 1 1,0-1 0,-1 0-1,0 0 1,0 0 0,-1 0 0,1 0-1,-2 1 1,1-1 0,-2-7-1,1 10-21,1 1-1,-1 0 0,0 0 1,0 0-1,0 0 0,-1 0 1,1 0-1,-1 1 0,1-1 1,-1 0-1,0 1 0,0-1 1,0 1-1,0-1 0,-1 1 1,1 0-1,-1 0 0,1 0 1,-1 1-1,0-1 0,0 0 1,0 1-1,0 0 0,0 0 1,0 0-1,0 0 0,0 0 1,0 1-1,0-1 0,0 1 1,-1 0-1,1 0 0,-5 0 1,5 0-10,1 1 0,-1-1 0,1 1 0,-1-1 0,1 1 0,0 0 0,-1 0 0,1 0 0,0 0 0,0 1 0,0-1 0,-3 2 0,4-2-8,0 0-1,0 0 1,0 0-1,0 0 0,0 0 1,1 0-1,-1 1 1,0-1-1,0 0 1,1 0-1,-1 1 1,1-1-1,-1 0 1,1 1-1,-1-1 1,1 0-1,0 1 0,0-1 1,-1 0-1,1 1 1,0-1-1,0 1 1,1 1-1,0-3-8,-1 1 1,1 0-1,0-1 0,0 1 0,0-1 0,0 1 1,0-1-1,0 1 0,0-1 0,0 0 0,-1 0 1,1 1-1,0-1 0,1 0 0,-1 0 0,0 0 1,0 0-1,0 0 0,0 0 0,0 0 0,0 0 1,1-1-1,1 1 1,23-3 22,-1-2 1,1 0-1,-2-2 1,1 0-1,24-12 0,4 0 16,-2 1 14,68-12-1,-116 29-46,1 0-1,-1 1 0,0 0 1,1 0-1,0 0 0,-1 0 1,1 0-1,-1 1 0,0 0 1,1-1-1,-1 1 1,1 0-1,3 3 0,-5-3 0,0 0-1,-1 0 1,1 0 0,0 1-1,-1-1 1,1 0-1,-1 1 1,0 0 0,1-1-1,-1 1 1,0 0-1,0 0 1,0-1 0,0 1-1,0 0 1,0 0-1,-1 0 1,1 0 0,-1 0-1,1 0 1,-1 1-1,0-1 1,0 2 0,0 6 29,0 0 0,-1 0 0,-1-1 0,1 1 0,-6 17 0,-22 46 183,7-22 146,20-47-204,2-7-31,4-8-11,19-25 42,2 0-1,2 2 0,48-49 1,-72 80-145,0 0 0,1 1 0,-1-1 1,1 0-1,-1 1 0,1 0 0,6-3 1,-9 5-12,0-1 0,0 1 0,1 0 0,-1 0-1,0 0 1,0-1 0,0 1 0,1 0 0,-1 0 0,0 1 0,0-1 0,0 0 0,0 0 0,1 1 0,-1-1 0,0 0 0,0 1 0,0-1 0,0 1 0,0 0 0,0-1 0,0 1 0,0 0 0,0-1 0,0 1 0,0 0 0,0 0 0,-1 0 0,1 0 0,0 0 0,0 1 0,26 43 86,-20-32-63,-1-1 0,2-1 0,0 1-1,0-1 1,1-1 0,0 1-1,18 14 1,-16-17-5,1 0 0,0-1 1,0 0-1,0-1 0,1 0 0,24 7 0,-29-11-4,1-1-1,-1 1 1,1-2 0,0 1-1,-1-1 1,1 0-1,0-1 1,0 0 0,-1 0-1,1-1 1,-1 0 0,9-4-1,-10 4-6,-1 0 12,-1 1 0,1-1-1,0-1 1,-1 1 0,0-1-1,1 0 1,-1 0 0,0 0 0,-1-1-1,1 0 1,0 0 0,-1 0-1,7-8 1,-8 5 8,1 0 0,-1-1 0,0 1 0,0-1 0,-1 1 0,2-12 0,-3 15-16,0 1 1,-1-1-1,1 0 1,-1 1-1,0-1 1,0 0-1,-1 1 1,1-1-1,-1 0 1,0 1-1,0-1 1,0 0-1,0 1 1,0 0-1,-1-1 1,-2-3-1,3 6-8,0 0 0,0 0 0,-1 0 0,1 0 0,-1 0 0,1 0 0,-1 0 0,1 1 0,-1-1 0,1 0 0,-1 1-1,0 0 1,1-1 0,-1 1 0,0 0 0,0 0 0,1-1 0,-1 1 0,0 1 0,1-1 0,-1 0 0,0 0 0,1 1 0,-1-1 0,-2 2 0,-2-1 16,0 1 0,0 1 0,0 0 1,0-1-1,-8 7 0,9-5-12,0-1 0,0 1 0,1 0-1,0 0 1,0 1 0,0-1 0,0 1 0,1 0 0,-1 0-1,1 0 1,0 0 0,1 1 0,0-1 0,0 1 0,0-1 0,0 1-1,1 0 1,0 0 0,0 0 0,0-1 0,1 1 0,0 0-1,0 0 1,1 0 0,-1 0 0,1 0 0,1 0 0,-1 0-1,1-1 1,0 1 0,0 0 0,3 5 0,-1-6 0,0 1 0,0 0 0,0-1 0,0 0 0,1 0 0,0 0 0,0-1 1,0 1-1,1-1 0,0-1 0,-1 1 0,1-1 0,1 0 0,-1 0 0,0 0 0,1-1 0,-1 0 0,1-1 1,-1 1-1,1-1 0,0-1 0,0 1 0,0-1 0,-1 0 0,1 0 0,0-1 0,8-2 0,13-6 51,0-1-1,-1-2 0,39-23 0,-38 21-55,8-8-448,-25 13-3144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0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251 799 5920,'0'0'6966,"-9"-8"-6558,-32-24 26,37 30-337,1 0 0,0 0 0,-1 0 0,0 0 1,1 1-1,-1-1 0,0 1 0,0 0 0,1 0 0,-1 1 1,0-1-1,0 1 0,0 0 0,0 0 0,0 0 1,0 0-1,0 1 0,0 0 0,0 0 0,1 0 0,-7 2 1,1 1 149,0 0 1,1 1 0,0 0-1,0 0 1,0 1 0,-12 12-1,16-14-158,0 1-1,0 0 0,0 0 1,1 0-1,-1 0 0,1 1 1,1-1-1,-1 1 0,1 0 1,0 0-1,0 0 0,1 0 1,-1 0-1,1 0 0,1 0 1,-1 0-1,1 1 0,0-1 0,2 11 1,-1-12-41,0 1-1,0-1 1,1 1 0,-1-1 0,1 0-1,0 0 1,1 0 0,-1 0 0,1 0 0,0 0-1,0-1 1,1 0 0,-1 1 0,1-1-1,0 0 1,0-1 0,1 1 0,-1-1 0,1 0-1,-1 0 1,1 0 0,7 3 0,-1-3-6,-1 0 0,1-1 0,0 0 0,-1-1 1,1 0-1,0-1 0,0 0 0,0 0 0,18-4 1,2-2 29,-1-1 0,33-12 0,-5-4 67,0-2 0,-1-2 0,57-39 0,-65 28 393,-78 82-122,22-34-359,1 1 0,0 1 0,0-1 0,1 1 0,-5 18 0,9-28-39,0 1 1,1 0-1,-1-1 0,1 1 0,0-1 0,0 1 1,0 0-1,0-1 0,0 1 0,0 0 0,1-1 1,-1 1-1,1 0 0,0-1 0,-1 1 0,1-1 1,1 0-1,-1 1 0,0-1 0,0 0 0,1 1 1,0-1-1,-1 0 0,1 0 0,0 0 0,0-1 1,0 1-1,0 0 0,0-1 0,0 1 0,1-1 1,-1 0-1,3 2 0,0-2 9,-1 0 0,1 0 0,0-1 0,-1 1 0,1-1 0,0 0 0,-1 0 0,1-1 0,0 1 0,-1-1 0,1 0 0,-1-1 0,1 1 0,-1-1 0,0 1 0,1-1 0,-1-1 0,0 1 0,4-4 0,-5 4-4,0-1 0,0 0 0,0 1 0,-1-1 0,0 0 0,1 0 0,-1-1 0,0 1 0,-1 0 0,1-1 0,0 1 0,-1-1 0,0 1 0,0-1 0,0 0 0,0 0 0,-1 1 0,1-1 0,-1 0 0,0 0 0,0 0 0,0 0 0,-1 1 0,1-1 0,-1 0 0,0 0 0,0 1 0,-1-1 0,1 1 0,-1-1 0,1 1 0,-1-1 0,0 1 0,0 0 0,-1 0 0,-4-5 0,5 6 5,0 1-1,0-1 0,0 1 0,-1-1 1,1 1-1,-1 0 0,1 0 0,-1 0 1,1 0-1,-1 1 0,0-1 0,1 1 1,-1-1-1,0 1 0,1 0 0,-4 0 1,0 1 16,0-1-1,0 1 1,0 1 0,0-1 0,1 1 0,-7 3 0,11-5-36,1 0 0,-1 0 0,1 0 1,-1 0-1,1 0 0,-1 0 0,1 1 0,-1-1 0,1 0 1,0 0-1,-1 1 0,1-1 0,-1 0 0,1 0 0,0 1 0,-1-1 1,1 1-1,0-1 0,-1 0 0,1 1 0,0-1 0,0 1 1,-1-1-1,1 0 0,0 1 0,0-1 0,0 1 0,0-1 1,0 1-1,-1-1 0,1 1 0,0-1 0,0 1 0,0-1 1,0 1-1,0-1 0,0 1 0,1-1 0,-1 0 0,0 1 1,0-1-1,0 1 0,0-1 0,1 1 0,-1-1 0,0 1 1,0-1-1,1 0 0,-1 1 0,1 0 0,1 1-1,-1-1 1,0 0-1,1 0 1,-1 0 0,1 0-1,-1 0 1,1 0 0,-1-1-1,1 1 1,0 0-1,-1-1 1,3 1 0,12 1 5,-1-1 1,1-1 0,0 0 0,-1-1 0,1-1 0,-1 0 0,1-1-1,-1-1 1,0-1 0,0 0 0,0 0 0,-1-2 0,20-11 0,13-10 54,-2-3 1,62-54 0,-101 80-56,7-6 24,0-1 0,22-24 0,-3 1 50,-22 25-38,0-1 0,12-17 0,8-18 113,-1-1 0,-3-2 0,39-100 0,-52 110-85,8-42 0,-17 62-60,-1 0 1,-1 0-1,-1 0 1,-2-28 0,1 46-11,0 1 1,0-1-1,0 1 1,0 0 0,0-1-1,0 1 1,0-1 0,0 1-1,0-1 1,0 1-1,0-1 1,0 1 0,-1 0-1,1-1 1,0 1 0,0-1-1,-1 1 1,1 0 0,0-1-1,0 1 1,-1 0-1,1-1 1,0 1 0,-1-1-1,-8 5 29,-7 17-6,-5 16-13,2 2 0,2 0 0,1 1 0,-15 61 0,21-60-32,1 0 0,2 1 0,2 1 0,2-1 0,1 0 0,3 1 0,1-1 0,2 1 0,2-1 0,14 50 0,-18-84 19,0 1-1,1-1 0,1 0 1,-1 0-1,1 0 1,7 10-1,-9-16 6,0 1 0,0-1 0,0 0 1,0 1-1,1-1 0,-1 0 0,1-1 0,0 1 0,-1 0 1,1-1-1,0 1 0,0-1 0,0 0 0,0 0 0,0 0 0,0 0 1,0-1-1,0 1 0,1-1 0,4 0 0,2 0 6,1-2-1,-1 1 1,1-1 0,-1-1-1,0 0 1,0 0 0,0-1-1,0 0 1,-1-1-1,1 0 1,-1-1 0,-1 1-1,10-9 1,0-1 12,0-2-1,0 0 1,-1-1 0,22-33-1,-14 14 27,-1-2-1,-2-1 0,-2 0 1,-1-2-1,-3 0 0,-1-1 1,-2 0-1,11-71 1,-19 83-2,3-16 82,-2 0-1,-1-93 1,-5 138-120,0-1-1,0 1 1,0 0 0,0 0 0,-1 0-1,1 0 1,-1 0 0,0 0 0,0 0 0,0 0-1,0 0 1,-2-4 0,2 7-5,0-1 0,0 1-1,-1 0 1,1 0 0,0-1 0,0 1 0,0 0 0,1 0 0,-1 0-1,0 0 1,0 0 0,0 0 0,1 0 0,-2 2 0,-11 27-12,1 0-1,-15 62 1,22-74-4,-13 58-29,4 1 1,4 1-1,-1 81 1,10-131 40,2 1 1,1-1-1,2 0 0,0 0 0,14 45 0,-17-68 10,1 0-1,1 0 0,-1 0 0,1 0 0,-1 0 0,1-1 0,1 1 0,-1-1 0,7 7 0,-8-9-3,0 0 0,0-1 0,-1 1 0,1-1 1,1 1-1,-1-1 0,0 0 0,0 0 0,0 0 0,1 0 0,-1 0 0,0-1 1,1 1-1,-1-1 0,1 1 0,-1-1 0,0 0 0,1 0 0,-1 0 0,1 0 0,-1 0 1,1-1-1,3 0 0,2-2 6,-1-1-1,1 0 1,0 0 0,-1 0-1,0-1 1,0 0 0,0 0 0,-1-1-1,0 0 1,9-10 0,3-7 57,25-43-1,-39 60-56,11-25 44,-12 24-30,0 1 0,0-1 0,1 0 0,0 1 0,9-12 0,-12 38 10,-1-17-30,-1 10-2,1 0-1,0 1 0,2-1 1,-1 0-1,1 0 0,1 0 0,1 0 1,8 22-1,-9-29-1,0 0 1,1 1-1,-1-1 0,1-1 1,1 1-1,-1 0 1,1-1-1,0 0 0,0 0 1,0-1-1,1 1 0,0-1 1,0 0-1,0-1 1,0 1-1,1-1 0,-1-1 1,9 3-1,-9-3 8,0-1 0,0 1-1,0-1 1,0-1 0,1 0 0,-1 0-1,0 0 1,0 0 0,1-1 0,-1 0-1,0 0 1,0-1 0,0 0 0,0 0-1,8-4 1,-5 1 10,0-1 1,0 0-1,0 0 0,-1-1 0,0 0 0,0 0 1,-1-1-1,10-12 0,0-4 69,-1-1 0,21-42 1,18-59 249,-31 69-119,-24 56-213,0 0-1,1 0 0,-1 1 0,0-1 0,0 0 0,1 1 0,-1-1 0,0 0 1,1 1-1,-1-1 0,1 1 0,-1-1 0,1 0 0,-1 1 0,1-1 0,-1 1 1,1 0-1,1-2 0,-2 3-2,1-1 0,-1 0 0,0 1 0,1-1 1,-1 0-1,0 0 0,0 1 0,1-1 0,-1 0 0,0 1 0,0-1 1,0 1-1,1-1 0,-1 0 0,0 1 0,0-1 0,0 1 1,0-1-1,0 1 0,0-1 0,0 0 0,0 1 0,2 35 30,-2-34-33,0 54 10,2 6-6,-4-1-1,-15 104 0,17-163-1,0 0 0,-1-1 0,1 1 0,-1 0 0,1 0 0,-1-1 0,0 1 0,0 0 0,0-1 0,0 1-1,-2 1 1,3-3 0,0 1 0,0-1 0,0 0 0,0 0 0,-1 0 0,1 0 1,0 0-1,0 0 0,-1 0 0,1 1 0,0-1 0,0 0 0,-1 0 0,1 0 0,0 0 0,0 0 0,0 0 0,-1 0 0,1 0 0,0 0 0,0 0 0,-1 0 0,1-1 0,0 1 0,0 0 0,0 0 0,-1 0 0,1 0 0,0 0 0,-1-1 0,-7-11 29,6 7-21,-12-32 32,13 33-39,0 1 0,0 0 0,0 0 0,1-1 0,0 1 1,-1 0-1,1-1 0,1 1 0,0-6 0,-1 9-2,0-1 0,0 1 0,1-1 0,-1 1 0,0-1 0,1 1 0,-1-1 0,1 1 0,-1-1 0,1 1 0,-1 0 0,1-1 0,-1 1 0,1 0 0,-1-1 0,1 1 0,-1 0 0,1 0 0,0 0 0,-1-1 0,1 1 0,-1 0 0,1 0 0,0 0 0,-1 0 0,1 0 0,-1 0 0,1 0 0,0 0 0,-1 0 0,1 0 0,0 1 0,23 5 0,-20-5 0,8 2-2,-1-1 1,0 0-1,1-1 0,-1 0 0,1-1 1,0 0-1,-1-1 0,1 0 1,-1-1-1,1 0 0,-1 0 0,0-2 1,0 1-1,17-9 0,-12 4 4,-1-1-1,0-1 1,0 0 0,-1 0-1,-1-2 1,0 1 0,0-2-1,-1 0 1,10-15 0,-17 22 12,0 0 0,-1-1-1,0 0 1,0 0 0,-1 0 0,5-11 0,-24 48-13,12-18 5,1-1-1,1 1 0,0 0 1,1 0-1,0 16 0,1-22-3,0 0-1,1 0 0,0 0 0,0 0 1,0 1-1,1-2 0,0 1 0,0 0 0,0 0 1,1 0-1,0-1 0,3 6 0,-3-8-4,0-1 0,-1 1 0,2-1 0,-1 1 0,0-1-1,0 0 1,1 0 0,-1 0 0,1-1 0,-1 1 0,1-1-1,0 0 1,0 0 0,0 0 0,-1 0 0,1-1-1,0 1 1,0-1 0,0 0 0,0 0 0,0-1 0,5 0-1,5-2-3,-1 0-1,0 0 1,0-1-1,0 0 0,14-8 1,-10 2 4,-1 1-1,16-14 1,-17 12 3,31-17-1,-46 30 1,0 0 0,0 0 0,-1 0 0,1 0 0,0 0 0,-1 0 0,1 0 0,-2 4 0,1-5 0,-3 16 0,-1-3 0,2 0 0,-5 29 0,8-40 0,-1 1 0,1-1 0,0 1 0,1-1 0,-1 1 0,0-1 0,1 0 0,0 1 0,0-1 0,0 0 0,0 1 0,0-1 0,1 0 0,0 0 0,-1 0 0,1 0 0,0-1 0,3 4 0,-4-5 0,1 0 1,-1 1-1,0-1 0,1 0 0,-1-1 1,1 1-1,0 0 0,-1 0 0,1-1 1,0 1-1,-1-1 0,1 1 0,0-1 0,-1 0 1,1 1-1,0-1 0,0 0 0,0 0 1,-1 0-1,1-1 0,0 1 0,0 0 1,-1-1-1,1 1 0,0-1 0,-1 0 1,1 1-1,0-1 0,-1 0 0,1 0 1,-1 0-1,0 0 0,3-2 0,1-1 9,0 0-1,-1-1 0,1 1 0,-1-1 1,0 0-1,-1 0 0,1 0 0,4-9 1,-3 2 10,-1 0 1,1-1-1,-2 1 1,0-1-1,2-13 1,-4 19-6,-1 0 0,1 0 0,-1 0 0,-1 0 0,1 0 1,-1 1-1,0-1 0,-1 0 0,0 0 0,0 1 0,-3-9 0,4 14-11,-1 0-1,1 0 1,0 0-1,0 0 1,-1 0-1,1 0 0,0 0 1,-1 0-1,1 1 1,-1-1-1,1 0 1,-1 1-1,1 0 0,-1-1 1,1 1-1,-1 0 1,0 0-1,1-1 0,-1 1 1,1 0-1,-4 1 1,44-3-59,42-8 0,-6 1 34,-72 8 22,0 1 0,0 0 0,0 0 0,0 0 0,0 0 0,0 1 0,0-1 0,0 1 0,0 0 0,0 0 0,0 0 0,-1 0 0,1 0 0,0 0 0,-1 1 0,1-1 0,-1 1 0,1 0 0,-1 0 0,0 0 0,0 0 0,0 0 0,0 1 0,0-1 0,0 0 0,0 1 0,-1-1-1,0 1 1,1 0 0,-1 0 0,0-1 0,0 1 0,0 0 0,-1 0 0,1 0 0,-1 0 0,0 0 0,0 5 0,-3 33-30,1-31 15,1 0-1,1 0 0,0 16 0,0-26 14,0 1 1,0-1-1,0 1 1,0-1-1,0 1 1,0-1-1,1 1 1,-1-1-1,0 1 1,0-1-1,0 0 1,1 1-1,-1-1 1,0 1 0,0-1-1,1 0 1,-1 1-1,0-1 1,1 0-1,-1 1 1,1-1-1,-1 0 1,0 1-1,1-1 1,-1 0-1,1 0 1,-1 0-1,1 1 1,-1-1-1,0 0 1,1 0-1,-1 0 1,1 0-1,-1 0 1,1 0-1,-1 0 1,1 0-1,-1 0 1,1 0-1,-1 0 1,1 0-1,-1 0 1,1 0 0,-1-1-1,1 1 1,-1 0-1,0 0 1,1-1-1,-1 1 1,1 0-1,-1 0 1,1-1-1,22-16 31,41-42 43,-34 30 8,41-31-1,-70 59-78,0 1 0,0-1 1,0 0-1,1 1 0,-1-1 0,0 1 0,0 0 1,0-1-1,1 1 0,-1 0 0,0 0 0,0 0 1,1-1-1,-1 1 0,0 1 0,1-1 0,-1 0 0,0 0 1,0 0-1,1 1 0,-1-1 0,0 1 0,0-1 1,0 1-1,1-1 0,-1 1 0,0 0 0,0-1 1,0 1-1,0 0 0,0 0 0,0 0 0,-1 0 1,1 0-1,1 1 0,4 5-8,-1 1 1,1 0-1,7 15 1,-8-13-12,7 11 46,21 28 0,-27-42-7,0 0 0,1 0 0,0 0 0,0-1 0,1 0 1,11 8-1,-17-14-443,-4-3 267,-4-5-1206,4 5-1504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0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14872,'0'0'1096,"75"-30"-1168,-53 23 8,-7 4-32,-7 3-8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0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10248,'0'0'1712,"57"-20"-1384,-7 6-8,15 3-168,1-3 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1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1320 5824,'0'0'5110,"9"-4"-4716,18-8-77,-1-2 0,0-2 0,0 0 0,37-32 0,-23 7 193,-1-2 1,-2-2 0,40-64-1,81-160 1702,-143 241-1986,6-12 173,-2-2 0,19-58 0,16-90 548,-52 182-909,2-5 22,23-102 443,-24 96-332,0-1 1,-1 0-1,-2-37 0,-1 53-93,1-1-1,-1 1 0,0 0 1,0 0-1,0-1 0,0 1 1,-1 0-1,-2-5 0,4 8-58,-1 1-1,1-1 0,0 1 0,-1 0 1,1-1-1,0 1 0,-1-1 0,1 1 0,-1 0 1,1-1-1,-1 1 0,1 0 0,-1-1 0,1 1 1,-1 0-1,1 0 0,-1-1 0,0 1 1,1 0-1,-1 0 0,1 0 0,-1 0 0,1 0 1,-2 0-1,1 0-3,-1 1-1,1-1 1,0 1-1,0 0 1,-1-1 0,1 1-1,0 0 1,0 0-1,0 0 1,0 0 0,0 0-1,0 0 1,0 0-1,0 0 1,-1 1 0,-7 12 44,0 0 1,1 0 0,1 1 0,0 0-1,1 0 1,0 1 0,-5 28-1,-12 119 145,18-120-141,-3 123 170,6-82-92,2-48-21,2 1 0,6 42 0,-7-71-77,1 0-1,-1 0 0,2 0 1,-1 0-1,1 0 0,0 0 1,1 0-1,-1-1 0,2 0 1,-1 0-1,1 0 1,0 0-1,0-1 0,1 1 1,0-1-1,8 6 0,-12-11-25,1 0 0,-1 0 0,1 0 0,0 0 0,-1 0 0,1 0 0,0-1 0,0 0 0,0 1 1,-1-1-1,1 0 0,0 0 0,0-1 0,0 1 0,-1 0 0,1-1 0,0 0 0,0 0 0,-1 0 0,1 0 0,-1 0 0,1 0 0,2-2 0,8-5 36,-1 0 1,0-1-1,12-10 1,-17 13-29,19-18 113,-2 0 0,34-45 0,-41 48 16,-14 18-79,0-1 0,-1 1 0,0-1 0,0 1 0,3-7 0,-20 70 60,9-40-117,1 1 0,1-1 0,-2 36 1,5-37 16,2 0 0,3 29 1,-3-42-22,0 0-1,1 0 1,-1 0 0,1 0 0,1-1 0,-1 1 0,1 0 0,0-1 0,0 0 0,0 0-1,1 0 1,4 5 0,-7-9-6,1 0-1,-1 0 1,1 0 0,-1-1-1,1 1 1,-1 0 0,1-1-1,0 1 1,-1-1-1,1 1 1,0-1 0,-1 0-1,1 1 1,0-1-1,0 0 1,-1 0 0,1-1-1,0 1 1,-1 0 0,1 0-1,0-1 1,-1 1-1,1-1 1,0 0 0,-1 1-1,1-1 1,-1 0 0,1 0-1,-1 0 1,2-2-1,5-2 20,-1 0-1,0-1 0,-1 0 0,9-10 0,87-121 263,-59 76-157,-29 37-88,6-10 33,-18 32-63,0 0 0,-1-1 0,1 1 0,0 0 0,0 0 1,0 1-1,1-1 0,-1 0 0,0 1 0,4-2 0,-6 2-9,1 1-1,-1 0 0,0 0 1,1 0-1,-1 0 1,1 0-1,-1 0 0,1 0 1,-1 0-1,0 0 1,1 0-1,-1 0 0,1 0 1,-1 1-1,1-1 1,-1 0-1,0 0 0,1 0 1,-1 1-1,1-1 1,-1 0-1,0 0 0,1 1 1,-1-1-1,0 0 1,0 0-1,1 1 0,-1-1 1,0 0-1,0 1 1,1-1-1,-1 1 1,0-1-1,0 0 0,0 1 1,1-1-1,-1 1 1,0 0-1,5 20 23,-5-16-3,2 16 27,0 0 0,-3 28 0,0-12 29,1-36-75,0 0-1,0-1 1,0 1-1,0 0 1,0-1 0,0 1-1,0-1 1,0 1-1,0 0 1,1-1-1,-1 1 1,0-1-1,0 1 1,1-1 0,-1 1-1,0 0 1,1-1-1,-1 1 1,0-1-1,1 1 1,0-1 0,-1 0 0,1 0-1,-1 1 1,0-1 0,1 0 0,-1 0 0,1 0-1,-1 0 1,1 0 0,-1 0 0,1 0-1,-1 0 1,1 0 0,-1 0 0,1 0 0,-1-1-1,0 1 1,1 0 0,-1 0 0,1-1 0,23-16 139,-21 14-133,102-89 342,-102 88-329,1 1 0,0 0 0,0 0 0,1 0-1,-1 1 1,1-1 0,-1 1 0,1 0-1,6-2 1,-10 4-16,0 0 0,0 0-1,0-1 1,0 1 0,0 0 0,1 0-1,-1 0 1,0 0 0,0 1 0,0-1-1,0 0 1,0 0 0,1 1 0,-1-1-1,0 0 1,0 1 0,0-1 0,1 2-1,-1-1-1,0 0-1,0 0 0,0 0 0,0 0 0,0 1 1,-1-1-1,1 0 0,0 1 0,-1-1 0,1 0 1,-1 1-1,0-1 0,1 1 0,-1-1 1,0 1-1,0-1 0,0 1 0,0 1 0,0 18 26,-1 0-1,-2 0 0,-7 32 1,0 0-5,10-38-18,0-15-8,0 0 0,1 0 0,-1 0 0,0 1 1,0-1-1,0 0 0,0 0 0,0 0 0,0 0 0,1 1 0,-1-1 1,0 0-1,0 0 0,0 0 0,0 0 0,1 0 0,-1 0 0,0 1 1,0-1-1,0 0 0,0 0 0,1 0 0,-1 0 0,0 0 0,0 0 0,1 0 1,-1 0-1,0 0 0,0 0 0,0 0 0,1 0 0,-1 0 0,0 0 1,3-1 0,0-1 0,-1 1 0,1 0-1,0-1 1,-1 0 0,4-2 0,-3 1 0,16-13 22,0-1-1,-2-2 1,26-31-1,-24 26 38,42-41 0,-60 64-59,0 0 1,0 1-1,-1-1 0,1 0 1,0 0-1,0 1 0,0-1 1,-1 1-1,1-1 0,0 0 1,0 1-1,0 0 1,0-1-1,0 1 0,0 0 1,0-1-1,0 1 0,0 0 1,0 0-1,1 0 1,-1 0-1,0 0 0,0 0 1,0 0-1,0 0 0,0 1 1,0-1-1,0 0 0,0 1 1,0-1-1,0 0 1,0 1-1,0-1 0,0 1 1,-1 0-1,1-1 0,0 1 1,0 0-1,0-1 1,-1 1-1,1 0 0,0 0 1,0 1-1,3 4 0,-1 1 0,0-1 0,0 1-1,0 0 1,2 9 0,-1-2 6,-1-4-14,1 0 0,1 0 0,-1 0 0,11 14 0,-13-22 6,-1 1 0,1-1-1,0 0 1,0 0 0,1 0 0,-1 0-1,0 0 1,1 0 0,-1-1-1,1 1 1,0-1 0,-1 0 0,1 0-1,0 0 1,0 0 0,0 0-1,0 0 1,-1-1 0,1 1 0,0-1-1,5 0 1,-1-1 6,0 0 0,0-1 0,0 0 0,-1 0 0,1 0 0,-1-1 0,1 0 0,-1 0 0,0-1-1,0 0 1,-1 0 0,1 0 0,-1 0 0,0-1 0,0 0 0,0 0 0,4-7 0,0 1 10,-1-1 0,-1 1 0,0-1 0,0-1 0,-1 1 0,-1-1 0,7-24 0,-11 32-4,0 0-1,0 0 1,-1 0-1,0-1 0,0 1 1,0 0-1,-1-5 0,1 9-7,0 0 0,-1 0 0,1 0 0,0 0 0,0 0-1,-1 0 1,1 0 0,0 0 0,-1 1 0,1-1 0,-1 0-1,1 0 1,-1 0 0,1 1 0,-1-1 0,1 0 0,-1 1-1,0-1 1,1 0 0,-1 1 0,0-1 0,0 1 0,0-1-1,1 1 1,-1-1 0,0 1 0,0 0 0,0-1 0,0 1-1,0 0 1,0 0 0,0 0 0,0 0 0,0 0 0,1 0-1,-1 0 1,0 0 0,0 0 0,0 0 0,0 0 0,0 0-1,0 1 1,0-1 0,0 0 0,-1 2 0,-2-1 3,1 1 0,0 0 0,0 1 0,0-1 0,0 0 0,0 1 0,1 0 0,-1 0 0,1-1 0,0 1 0,0 1 0,0-1 1,-3 7-1,2-4 2,0 0 0,1 0 0,0 0 1,0 0-1,0 1 0,1-1 0,-1 8 0,2-5-2,0-1 0,1 1-1,-1-1 1,1 1 0,1-1 0,0 0-1,0 0 1,1 0 0,5 12-1,-6-15 2,2 1-1,-1-1 0,0 0 1,1 0-1,0 0 0,0-1 0,1 0 1,-1 1-1,1-1 0,0-1 1,0 1-1,0-1 0,10 5 1,-12-7-33,0 0 1,0 0 0,0 0-1,0 0 1,0-1 0,0 1-1,0-1 1,0 0-1,6 0 1,-9 0-4,1 0-1,0 0 1,-1-1-1,1 1 1,0 0-1,-1 0 1,1 0-1,0-1 1,-1 1-1,1 0 0,-1-1 1,1 1-1,-1 0 1,1-1-1,-1 1 1,1-1-1,-1 1 1,1-1-1,-1 1 1,1-2-1,-1 2-16,1-1 0,-1 0 0,0 0 0,0 0 0,0 0-1,0 0 1,0 0 0,0 0 0,0 0 0,0 0-1,0 0 1,0 0 0,-1 0 0,1 0 0,0 0 0,-1 0-1,1 0 1,-1-1 0,-8-12-3959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12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13264,'0'0'1408,"55"-35"-1312,-42 22-48,-3 4 16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1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10040,'0'0'1176,"72"3"-776,3-3 96,29 2 16,10 6-48,16-1 0,16-4-48,-11 0 0,-31-3-160,-15-3-8,-14 0-72,-8-2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1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6128,'0'0'2632,"5"-10"-2103,40-93 1591,-42 90 1971,-11 32-1770,2-4-1795,-1 2-101,2 0 0,0 0 0,0 0 0,2 1 0,-3 28 0,14 175 2449,-5-159-1788,-2-29 466,4-46-942,3-18-685,-4 15-3286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14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9240,'0'0'7711,"11"-6"-7193,1-2-410,24-13 836,67-30 0,-91 47-809,6-3 198,1 0 1,23-3-1,-36 9-239,-1 0 0,1 0 1,-1 1-1,1 0 0,0 0 0,-1 1 0,1-1 1,-1 1-1,1 0 0,-1 1 0,1-1 0,6 4 1,49 30 825,-41-22-358,33 14-1,-46-24-408,0 0 1,0 0-1,1-1 1,-1-1 0,1 1-1,0-1 1,-1 0-1,15-1 1,-8-2 17,0 0-1,0-1 1,0 0 0,-1-1 0,1-1-1,-1 0 1,0-1 0,-1-1 0,1 1-1,-1-2 1,-1 0 0,1 0 0,-1-1-1,16-17 1,-12 10-96,-1 0 0,-1 0 0,-1-2 0,0 1 0,-1-1 0,-1-1 0,-1 0 0,-1-1 0,8-23-1,-12 17-272,-4 18-3271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3912,'0'0'18817,"0"-9"-18604,0-28-2,1 34-159,-1 0 1,1 0 0,-1 0-1,1 0 1,0 0-1,0 1 1,0-1 0,1 0-1,-1 0 1,1 1 0,-1-1-1,1 1 1,0-1 0,0 1-1,0 0 1,0-1 0,1 1-1,-1 0 1,0 1-1,1-1 1,0 0 0,-1 1-1,1-1 1,0 1 0,0 0-1,0 0 1,0 0 0,5-1-1,-6 2-31,0 0 0,1 0 0,-1 0 1,0 0-1,0 0 0,0 0 0,0 1 0,0-1 0,0 1 0,-1-1 0,1 1 0,0 0 0,0 0 0,0 0 0,0 0 0,-1 0 0,1 0 1,0 1-1,-1-1 0,1 0 0,-1 1 0,0-1 0,1 1 0,-1 0 0,0-1 0,0 1 0,0 0 0,1 3 0,2 3 10,-1 0 0,0 0 0,-1 0 0,0 0-1,2 12 1,5 81 227,-7-60-110,9 45 1,-9-78-123,1 8 44,1 0 0,5 15-1,-7-26-40,0-1-1,0 0 1,0 0-1,0 0 1,1 0-1,-1-1 0,1 1 1,0-1-1,0 1 1,0-1-1,1 0 1,3 3-1,-5-5-8,-1-1 1,1 1-1,0-1 0,-1 1 0,1-1 0,0 0 0,-1 0 0,1 1 1,0-1-1,0 0 0,-1-1 0,1 1 0,0 0 0,-1 0 1,1-1-1,0 1 0,-1-1 0,1 0 0,-1 1 0,1-1 1,0 0-1,-1 0 0,0 0 0,1 0 0,-1 0 0,3-2 1,2-2 58,0-1 0,-1 0 1,1 0-1,6-8 0,-4 0 47,0 1-1,0-1 0,-1-1 0,8-24 0,13-63 465,-16 50-223,-10 44-291,1-1-1,0 0 1,0 1-1,0 0 1,1 0-1,5-8 1,-7 13-58,0 0 1,1 1 0,-1-1-1,1 0 1,-1 1 0,1 0-1,0 0 1,0 0-1,0 0 1,0 0 0,0 0-1,0 1 1,1 0 0,-1-1-1,0 1 1,1 1-1,6-2 1,4 1 24,0 1 0,-1 0-1,1 2 1,16 2 0,2 0 39,-23-3-56,85 6 388,-93-7-373,0 0-1,0 0 1,-1-1 0,1 1-1,0-1 1,0 1 0,0-1-1,0 1 1,-1-1 0,1 1-1,0-1 1,0 0 0,0 0-1,3-6-815,-4 2-3780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4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332 569 4416,'0'0'7650,"-10"0"-7106,2-1-424,3 1-40,-1 0 0,1 0 0,0 0 0,-1 1-1,1 0 1,0 0 0,-1 0 0,1 1 0,0-1 0,0 1 0,-9 5 0,-5 4 156,1 1 0,0 0 0,1 1 0,0 1 0,1 1 0,1 0 0,0 1 0,2 1 0,-1 0 0,2 1 0,0 0 0,1 1 0,-14 34 0,24-51-217,-3 7 121,1 1-1,0-1 0,0 1 0,-2 18 1,4-25-100,1-1 0,0 1 0,0 0 0,0-1 0,1 1 0,-1-1 0,1 1 0,-1-1 0,1 1 0,0-1 0,0 0 0,0 1 0,0-1 0,0 0 1,1 1-1,-1-1 0,1 0 0,-1 0 0,1 0 0,0-1 0,0 1 0,0 0 0,0 0 0,3 1 0,-1-1 6,1 1-1,-1-1 1,1-1 0,-1 1-1,1-1 1,0 0-1,0 0 1,0 0 0,-1 0-1,1-1 1,0 0-1,0 0 1,0 0 0,0-1-1,0 0 1,0 0 0,0 0-1,-1 0 1,1-1-1,8-4 1,2 0 29,-1-2 1,-1 0-1,1-1 1,-2 0-1,16-15 1,-13 10-1,-1-2 1,0 1 0,-1-2 0,-1 0 0,-1 0-1,10-20 1,48-118 413,-66 149-470,13-39 129,-2 0-1,-2-1 1,11-75 0,0-142 367,-23 258-505,0-1 19,1 4-12,-1-1 1,1 1-1,-1-1 0,0 1 0,0-1 1,0 1-1,0-1 0,-1 1 0,1-1 0,-1 1 1,1-1-1,-1 1 0,0-1 0,0 1 1,0 0-1,0 0 0,-1-1 0,1 1 0,-3-3 1,4 5-13,-1 0 1,1 0-1,-1 0 1,1 0-1,-1 0 0,1 0 1,-1 0-1,1 1 1,-1-1-1,1 0 1,-1 0-1,1 0 1,-1 1-1,1-1 1,-1 0-1,1 0 1,-1 1-1,1-1 1,0 0-1,-1 1 1,1-1-1,0 1 1,-1-1-1,1 0 1,0 1-1,-1-1 0,1 1 1,0-1-1,0 1 1,0-1-1,-1 1 1,1-1-1,0 1 1,0 0-1,-11 24 35,10-24-39,-23 65-14,3 0 1,3 2-1,3 0 1,-8 89-1,22-132 2,1 0-1,1 0 1,1 0 0,1 0-1,1 0 1,1-1 0,11 33-1,-8-37 6,0-1 0,15 25 0,-11-20 2,-8-17 3,1 1 1,1-1 0,-1 0 0,1 0 0,0 0-1,13 9 1,-2-2 9,29 17 0,-37-26 2,1-1 1,-1 1-1,1-2 1,0 1 0,0-1-1,0-1 1,1 0-1,-1 0 1,0-1 0,1-1-1,-1 1 1,1-2 0,-1 1-1,1-2 1,-1 1-1,18-6 1,-11 2 16,-1-1 0,0 0 0,0-2-1,0 0 1,-1 0 0,0-1 0,-1-1 0,0-1 0,17-16 0,-23 19 1,-1 1 0,-1-2 0,1 1 1,-1-1-1,-1 0 0,0 0 0,0-1 1,-1 0-1,0 0 0,0 0 0,-1 0 0,2-13 1,-4 16-6,0 0 1,0 0 0,-1 0 0,0 0-1,0 0 1,-1 0 0,1 0 0,-2 0-1,1 1 1,-1-1 0,0 0-1,0 0 1,-1 1 0,0 0 0,0-1-1,0 1 1,-1 0 0,0 0 0,-7-7-1,10 12-10,-1-1 0,0 0 0,0 0 0,0 1 0,0-1 0,0 1 0,0 0 0,0 0 0,0 0 0,-1 0 0,1 0 0,0 0 0,-1 0 0,1 1 0,-1-1 0,1 1 0,-1 0 0,-4-1 0,3 2-1,0 0 0,1-1-1,-1 1 1,0 1 0,0-1 0,1 0 0,-1 1-1,1 0 1,-1 0 0,1 0 0,-4 3 0,1 0-2,0 0 0,0 0 0,1 1 0,0 0 0,0 0 0,1 0 0,-1 1 1,1-1-1,1 1 0,-1 0 0,1 0 0,-3 9 0,3-5-7,1 0-1,0 0 0,1 0 1,0 0-1,1 0 0,0 0 1,1 0-1,0 0 0,0 0 1,1 0-1,1 0 0,0 0 1,0-1-1,1 1 0,1-1 1,-1 0-1,2 0 0,-1-1 1,9 11-1,-11-16-3,7 8 0,-1-1 1,1 0-1,1 0 0,13 10 1,-20-19-1,0 1 0,0-1 0,0 1 0,1-1 0,-1 0-1,1-1 1,-1 1 0,1-1 0,0 0 0,0 0 0,-1 0 0,1-1 0,0 1 0,0-1 0,0 0 0,0-1 0,6-1 0,3-1 5,-1 0 0,1-2 0,-1 1 1,0-2-1,-1 0 0,1 0 0,-1-1 0,0-1 0,14-12 0,5-7 38,50-58 1,-34 34-20,-15 11 24,-26 32-22,0-1-1,1 1 1,0 0 0,0 1 0,0 0-1,1 0 1,0 1 0,18-11 0,-25 16-13,0 0 1,0 1 0,0-1-1,0 1 1,1-1 0,-1 1 0,0-1-1,0 1 1,1 0 0,-1 0 0,0-1-1,1 1 1,-1 0 0,0 0 0,1 0-1,-1 1 1,2-1 0,-2 1-10,0 0 1,0 0 0,0 0-1,-1 1 1,1-1-1,0 0 1,-1 0 0,1 0-1,-1 1 1,1-1-1,-1 0 1,0 1-1,1-1 1,-1 0 0,0 1-1,0 1 1,2 26 26,0-1-1,-3 0 1,0 1 0,-2-1-1,-8 38 1,47-120 70,-18 23-77,34-54 85,-46 76-85,1 0 0,1 1 0,0-1 0,0 1 0,0 1 0,17-12 1,-3 2 34,-19 14-37,1 0-1,-1 0 1,1 0 0,0 1 0,8-5 0,-11 7-17,0 0 0,-1 0 0,1 0 0,0 1 1,-1-1-1,1 0 0,0 0 0,-1 0 0,1 1 0,-1-1 0,1 0 0,-1 1 0,1-1 0,-1 1 0,1-1 0,-1 0 0,1 1 0,-1-1 0,1 1 0,-1-1 1,0 1-1,1 0 0,0 0 0,10 18 57,-8-14-42,11 22 10,-1 0-1,13 39 1,-19-43-25,2 0 1,1-1-1,1 0 1,23 36-1,-33-57-7,1 1-1,-1 0 1,1-1 0,-1 0-1,1 1 1,-1-1 0,1 0-1,0 0 1,0 1 0,-1-1-1,1-1 1,0 1 0,0 0-1,0 0 1,0-1-1,0 1 1,0-1 0,0 0-1,0 1 1,1-1 0,-1 0-1,0 0 1,0-1 0,0 1-1,0 0 1,0-1 0,0 1-1,0-1 1,0 1-1,0-1 1,0 0 0,3-2-1,1 0 6,0-1 0,0 0-1,-1 0 1,1 0-1,-1-1 1,0 0-1,-1 0 1,8-9 0,1-6 3,-2 0 0,0 0-1,11-31 1,20-70 86,-23 61 39,-19 59-128,0 1 0,0-1 0,0 1 0,0-1 0,0 1 0,0 0-1,0-1 1,1 1 0,-1-1 0,0 1 0,0 0 0,0-1 0,1 1 0,-1 0 0,0-1-1,0 1 1,1 0 0,-1-1 0,0 1 0,0 0 0,1 0 0,-1-1 0,0 1 0,1 0-1,-1 0 1,1 0 0,-1-1 0,0 1 0,1 0 0,-1 0 0,0 0 0,1 0 0,-1 0-1,1 0 1,-1 0 0,1 0 0,-1 0 0,0 0 0,1 0 0,-1 0 0,1 0 0,-1 0-1,0 0 1,1 0 0,-1 0 0,1 1 0,-1-1 0,0 0 0,1 0 0,-1 0 0,0 1-1,1-1 1,-1 0 0,0 0 0,1 1 0,-1-1 0,0 0 0,0 1 0,1-1 0,-1 0 0,0 1-1,0-1 1,0 1 0,19 28 11,-17-24-5,10 20-5,-1 0-1,-2 0 1,0 1-1,-2 0 1,-1 0 0,-1 0-1,-1 1 1,0 48-1,-3-71 0,-1 0 0,0 0 0,-1 0 0,1 0 0,-1 0 0,0 0 0,0 0 0,0 0 0,-1 0 0,1 0 0,-1-1 0,0 1 0,0-1 0,0 1 0,0-1 0,-1 0 1,-3 5-1,4-7-1,-1 1 1,1-1 0,-1 1 0,1-1-1,-1 0 1,1 0 0,-1 0 0,0 0 0,1-1-1,-1 1 1,0-1 0,0 1 0,1-1-1,-1 0 1,0 0 0,0-1 0,0 1 0,1 0-1,-1-1 1,0 0 0,0 1 0,1-1-1,-1 0 1,1 0 0,-5-3 0,-3-2 10,0 0-1,0-1 1,1 0 0,0 0 0,1-1 0,-1 0-1,2 0 1,-1-1 0,1 0 0,0-1 0,1 1-1,0-1 1,1 0 0,-5-13 0,4-6 48,9 16-4,-3 13-55,0 0 0,0 0 0,0-1 0,1 1-1,-1 0 1,0 0 0,0 0 0,1 0 0,-1-1 0,0 1 0,0 0-1,1 0 1,-1 0 0,0 0 0,0 0 0,1 0 0,-1 0 0,0 0-1,1 0 1,-1 0 0,0 0 0,0 0 0,1 0 0,-1 0 0,0 0-1,1 0 1,-1 0 0,0 1 0,0-1 0,1 0 0,-1 0 0,0 0-1,0 0 1,1 0 0,-1 1 0,0-1 0,0 0 0,1 0 0,34 25 12,-5-4-29,1-1 1,1-1-1,53 22 0,-77-38 12,0-1 0,-1-1 0,1 1 0,0-1-1,0-1 1,-1 1 0,1-1 0,0-1 0,0 0-1,0 0 1,-1 0 0,1-1 0,-1 0 0,1 0-1,-1-1 1,0 0 0,1 0 0,-2-1-1,1 0 1,0 0 0,-1-1 0,8-6 0,2-3 1,-1 0-1,-1-1 1,0 0 0,-1-1 0,-1-1 0,-1 0 0,12-23 0,-6 8 9,2-3 62,27-67 0,-52 146 24,1 66-1,5-88-101,1-1-1,7 39 1,-6-51-3,0-1 0,1 1 1,0-1-1,0 1 0,1-1 1,0 0-1,0 0 0,1-1 1,7 10-1,-11-16 8,0 0 1,0 0-1,0-1 0,0 1 1,1-1-1,-1 1 0,0-1 1,0 1-1,0-1 0,0 0 1,1 1-1,-1-1 0,0 0 1,0 0-1,0 0 0,1 0 1,-1 0-1,0 0 0,0 0 1,1 0-1,-1-1 0,0 1 1,0 0-1,0-1 0,0 1 1,0-1-1,2-1 0,3 0 3,-1-1 0,1-1 0,-1 1 0,7-6 0,4-7 12,0 0-1,-1-1 1,-1-1-1,-1 0 0,0-1 1,-2 0-1,13-29 1,54-153 101,-68 170-85,-1-1-1,-2 1 0,-1-1 1,-1 0-1,-2-1 0,-2 1 1,0-1-1,-3 1 1,0-1-1,-2 1 0,-2 0 1,0 0-1,-13-34 0,19 66-24,0 0-1,0 0 0,0 0 1,0-1-1,0 1 0,-1 0 1,1 0-1,0 0 0,0-1 0,0 1 1,0 0-1,0 0 0,0 0 1,0-1-1,-1 1 0,1 0 0,0 0 1,0 0-1,0 0 0,0 0 1,-1-1-1,1 1 0,0 0 1,0 0-1,0 0 0,0 0 0,-1 0 1,1 0-1,0 0 0,0 0 1,-1 0-1,1 0 0,0 0 0,0 0 1,0 0-1,-1 0 0,1 0 1,0 0-1,0 0 0,0 0 0,-1 0 1,1 0-1,0 0 0,0 0 1,0 0-1,-1 0 0,1 0 1,0 1-1,-12 11 26,-6 22-19,10-10-26,1 1 1,1 0-1,2 0 0,0 1 1,1-1-1,1 29 0,16 155-149,-4-112 95,-6-69 41,2-1-1,1 1 0,20 51 0,-14-42 14,-12-33 15,1 1-1,-1 0-1,1 0 1,0 0-1,1 0 1,-1 0-1,1 0 1,0-1-1,0 1 1,6 6-1,-9-11 4,1 1-1,-1-1 0,1 0 1,-1 1-1,1-1 0,-1 0 1,1 0-1,0 1 0,-1-1 1,1 0-1,-1 0 0,1 0 1,-1 0-1,1 0 1,0 0-1,-1 0 0,1 0 1,-1 0-1,1 0 0,-1 0 1,1 0-1,0 0 0,-1 0 1,1 0-1,-1-1 1,1 1-1,-1 0 0,1 0 1,-1-1-1,1 1 0,-1 0 1,1-1-1,-1 1 0,1-1 1,15-20 13,-11 13-4,44-77 71,-34 57-12,1 0 1,20-27-1,-33 51-47,0 1 0,0-1 0,0-1 0,-1 1 0,0 0 0,3-8 0,-5 12-18,0 0 0,0-1-1,0 1 1,0 0 0,0 0-1,0 0 1,0 0 0,0 0 0,1-1-1,-1 1 1,0 0 0,0 0 0,0 0-1,0 0 1,0 0 0,0 0-1,0 0 1,0-1 0,1 1 0,-1 0-1,0 0 1,0 0 0,0 0-1,0 0 1,0 0 0,1 0 0,-1 0-1,0 0 1,0 0 0,0 0-1,0 0 1,0 0 0,1 0 0,-1 0-1,0 0 1,0 0 0,0 0 0,0 0-1,1 0 1,-1 0 0,0 0-1,0 0 1,0 0 0,0 0 0,0 0-1,0 0 1,1 1 0,-1-1-1,0 0 1,0 0 0,0 0 0,0 0-1,0 0 1,0 0 0,0 0 0,0 1-1,1-1 1,-1 0 0,0 0-1,0 0 1,0 0 0,0 0 0,0 1-1,0-1 1,5 10 50,2 12-13,-2 1 1,0-1-1,1 28 0,4 17 9,-6-37-28,-2-19-9,-1 0 1,1-1-1,1 1 1,0 0-1,6 13 0,-9-24-10,0 0 0,1 0 0,-1 1 0,0-1 0,0 0 0,1 0 0,-1 1 0,0-1 0,1 0 0,-1 0 0,0 0 0,1 1 0,-1-1-1,1 0 1,-1 0 0,0 0 0,1 0 0,-1 0 0,1 0 0,-1 0 0,0 0 0,1 0 0,-1 0 0,0 0 0,1 0 0,-1 0 0,1 0-1,-1 0 1,0 0 0,1-1 0,-1 1 0,0 0 0,1 0 0,-1 0 0,0-1 0,1 1 0,-1 0 0,0 0 0,1-1 0,-1 1 0,14-14 43,-4 1-18,-2 0 0,0-1 0,7-17 0,-7 15 37,0 0 0,16-23 0,-24 39-60,0 1 0,0-1-1,0 0 1,0 0-1,0 0 1,0 0-1,0 0 1,0 1-1,0-1 1,0 0-1,0 0 1,0 0-1,0 0 1,0 0 0,0 0-1,0 1 1,0-1-1,0 0 1,0 0-1,0 0 1,0 0-1,0 0 1,0 0-1,0 0 1,0 1-1,1-1 1,-1 0-1,0 0 1,0 0 0,0 0-1,0 0 1,0 0-1,0 0 1,0 0-1,1 0 1,-1 0-1,0 0 1,0 0-1,0 0 1,0 0-1,0 0 1,0 0 0,1 0-1,-1 0 1,0 0-1,0 0 1,0 0-1,0 0 1,0 0-1,1 0 1,-1 0-1,0 0 1,0 0-1,0 0 1,0 0 0,0 0-1,0 0 1,0 0-1,1 0 1,-1 0-1,0 0 1,0-1-1,-1 16 86,-10 41-47,-3-2 0,-3 0 0,-2-1 0,-2-1 0,-35 64 0,52-109-40,0 1 0,0-1 0,-1 1 1,0-2-1,0 1 0,-1 0 0,0-1 0,0 0 1,0 0-1,-1-1 0,0 0 0,0 0 0,0-1 1,0 1-1,-1-2 0,0 1 0,0-1 0,0 0 1,0-1-1,-12 3 0,18-5 0,0 0 0,-1-1 0,1 1 0,0 0 0,0-1-1,0 1 1,0-1 0,0 0 0,0 0 0,0 0 0,0 0 0,0 0 0,0 0 0,0 0-1,0-1 1,1 1 0,-1-1 0,1 1 0,-1-1 0,1 0 0,-1 1 0,1-1 0,0 0 0,-2-3-1,0-1 4,0 0 1,1 1-1,-1-1 0,1 0 0,0-1 0,1 1 0,-2-9 0,2 6 2,1 0 1,0 0-1,1 0 0,0 1 1,0-1-1,1 0 1,0 0-1,0 1 1,1-1-1,1 1 1,-1 0-1,1 0 0,0 0 1,1 1-1,0-1 1,0 1-1,1 0 1,0 1-1,0-1 0,0 1 1,9-7-1,15-8 27,0 0 0,1 3 0,63-30 1,-47 26-12,0-1-50,0 3 0,0 2 0,82-20 0,-128 38 3,0 0-1,0 0 1,0 0 0,0 0 0,0-1 0,0 1-1,0 0 1,0 1 0,0-1 0,0 0 0,0 0 0,0 0-1,0 1 1,0-1 0,0 0 0,0 1 0,0-1-1,0 1 1,0-1 0,1 2 0,-2-2-3,1 1-1,-1-1 1,0 1-1,0-1 1,1 1 0,-1 0-1,0-1 1,0 1-1,0-1 1,0 1 0,0-1-1,0 1 1,0 0-1,0-1 1,0 1 0,0-1-1,0 1 1,0-1-1,0 1 1,0 0 0,-1-1-1,1 1 1,0-1-1,0 1 1,-1-1 0,1 1-1,0-1 1,-1 1-1,1-1 1,-1 0 0,1 1-1,0-1 1,-1 1-1,1-1 1,-1 0 0,1 1-1,-2-1 1,-15 12-3848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7136,'0'0'9153,"12"-6"-8552,-9 4-551,8-3 108,1-1 1,0 2 0,0 0-1,0 0 1,0 1-1,13-2 1,0 2 160,11-2 480,1 2 0,0 1 0,63 5 0,-92-2-458,0-1 1,0 1 0,0-1-1,1-1 1,-1 1 0,11-4 0,10 3-282,-22 2-2927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29 6928,'0'0'9606,"-9"1"-9051,-30 5-29,37-6-436,1 1-1,-1-1 1,1 1-1,-1-1 1,0 1-1,1-1 1,-1 1-1,1 0 1,-1 0-1,1 0 1,0 0-1,-1 0 0,1 0 1,0 0-1,0 1 1,0-1-1,0 0 1,0 1-1,0-1 1,0 0-1,0 1 1,0-1-1,1 1 0,-2 2 1,2-3-14,0 0 0,0 0 0,0 0 0,0 0 0,0 0 0,0 0 0,0 0 0,0 0 0,0 0 1,1 0-1,-1 0 0,0 0 0,1 0 0,-1 0 0,1 0 0,-1 0 0,1 0 0,-1 0 0,1 0 0,-1-1 0,1 1 0,0 0 0,0 0 0,-1-1 0,1 1 0,0-1 1,0 1-1,0 0 0,0-1 0,0 0 0,0 1 0,-1-1 0,3 1 0,-1-1-10,-1 1 1,1-1-1,0 0 0,-1 0 1,1 0-1,-1 0 0,1 0 1,0 0-1,-1-1 0,1 1 1,-1 0-1,1-1 0,-1 0 1,1 1-1,-1-1 0,1 0 0,-1 1 1,1-1-1,-1 0 0,0 0 1,0 0-1,1 0 0,-1-1 1,0 1-1,0 0 0,0 0 1,0-1-1,0 1 0,1-3 1,-1 3 2,0-1 1,0 0 0,-1 0 0,1 0 0,0 0-1,-1 0 1,1 0 0,-1 0 0,1 0-1,-1 0 1,0 0 0,0 0 0,0 0 0,0 0-1,0 0 1,-1 0 0,1 0 0,0 0-1,-1 0 1,0 0 0,1 0 0,-2-3 0,1 5-49,1-1 0,0 1 1,-1-1-1,1 1 0,0 0 1,-1-1-1,1 1 0,0-1 1,-1 1-1,1 0 0,-1-1 1,1 1-1,-1 0 0,1-1 1,-1 1-1,1 0 1,-1 0-1,1 0 0,-1-1 1,0 1-1,1 0 0,-1 0 1,1 0-1,-1 0 0,1 0 1,-1 0-1,0 0 0,0 0 1,-1 1 6,1-1 0,0 1 1,0 0-1,-1-1 0,1 1 1,0 0-1,0 0 0,0 0 0,0 0 1,0 0-1,-1 2 0,-2 2 120,0 0 0,0 1-1,-4 11 1,7-17-134,1 0 1,0 1-1,0-1 1,0 0 0,-1 1-1,1-1 1,0 1-1,0-1 1,0 0-1,0 1 1,0-1-1,0 1 1,0-1-1,0 1 1,0-1-1,0 0 1,0 1-1,0-1 1,0 1 0,0-1-1,0 1 1,0-1-1,1 0 1,-1 1-1,0-1 1,0 0-1,0 1 1,1-1-1,-1 1 1,1 0 3,0-1 1,0 0-1,0 1 1,0-1-1,-1 0 1,1 0-1,0 1 1,0-1-1,0 0 0,0 0 1,0 0-1,0 0 1,1 0-1,3-1 9,0 0-1,-1 0 1,1 0-1,8-3 0,-3-2-222,-1 0 0,1-1 0,-1 0 0,0 0 0,-1-1-1,10-10 1,-10 10-2101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5224,'0'0'12701,"7"9"-12352,3 1-217,-5-5-71,-1 0 1,0-1-1,0 1 1,-1 1-1,1-1 1,-1 0-1,0 1 1,2 7-1,71 196 2146,-56-152-1508,-13-37-59,1 0 1,18 31-1,-20-31-200,-5-18-370,-1 0-1,0-1 1,1 1 0,-1 0 0,1 0 0,-1 0-1,1-1 1,0 1 0,0 0 0,0-1-1,1 3 1,0-5 50,1-1 0,-1 1-1,0-1 1,0 0 0,0 0-1,-1 0 1,1 0 0,1-2 0,13-23 220,19-46 1,6-11 51,-34 72-344,56-89 353,14-15 94,-62 93-374,-10 16-70,0-1 0,1 1 0,0 0 0,0 0 1,9-8-1,-15 15-50,0 0 1,1 0-1,-1 0 1,0 0-1,0 0 1,0 0 0,0 0-1,0 0 1,0-1-1,1 1 1,-1 0-1,0 0 1,0 0-1,0 0 1,0 0-1,0 0 1,0 0-1,0 0 1,1-1-1,-1 1 1,0 0 0,0 0-1,0 0 1,0 0-1,0 0 1,0 0-1,0-1 1,0 1-1,0 0 1,0 0-1,0 0 1,0 0-1,0 0 1,0-1-1,0 1 1,0 0 0,0 0-1,0 0 1,0 0-1,0 0 1,0-1-1,0 1 1,0 0-1,0 0 1,0 0-1,0 0 1,0 0-1,0 0 1,-1-1-1,-8 0 10,-13 2-6,-87 4 52,36-2-14,-84 7 25,151-10-67,0 0 0,0 0 1,0-1-1,0 0 0,0 0 1,-9-3-1,13 4-366,-4-2 888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9744,'0'0'12650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0 6824,'0'0'3645,"-9"5"-2769,-9 7-448,0 1 0,1 0 1,0 1-1,-18 21 0,16-12-151,2 0 0,0 2 0,-20 40 0,-27 85 474,43-88-428,3 1 1,2 1-1,4 0 1,2 1-1,3 0 0,3 114 1,5-152-158,2 1-1,0-1 1,2 0 0,14 44 0,-13-52-50,1-1 1,1 0-1,1-1 0,1 0 1,0 0-1,1-1 0,18 20 1,-11-16-16,2-1 0,0-2 0,1 0-1,0-1 1,2-1 0,-1-1 0,2-1 0,0-1 0,1-1 0,0-1 0,0-1 0,51 10 0,26-6-2534,-102-13 2432,21 2-13022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95 7832,'0'0'13354,"-3"-8"-12926,-11-28-13,13 36-385,1-1 1,0 0-1,0 0 1,-1 0-1,1 1 1,0-1-1,0 0 1,0 0 0,0 0-1,0 1 1,0-1-1,0 0 1,1 0-1,-1 0 1,0 1-1,0-1 1,0 0-1,1 0 1,-1 1 0,0-1-1,1 0 1,-1 1-1,1-1 1,-1 0-1,1 1 1,-1-1-1,1 0 1,0 1-1,-1-1 1,1 1-1,0-1 1,-1 1 0,1 0-1,0-1 1,-1 1-1,1 0 1,0-1-1,0 1 1,0 0-1,4-3 195,0 1-114,1 0 1,0-1-1,-1 2 0,1-1 0,0 1 0,0 0 0,0 0 1,0 0-1,0 1 0,11 0 0,3 0 48,36-3 337,-1 3 1,93 12 0,-58 1 502,-86-13-968,0 0 0,-1 0 0,1 0 0,-1 0 1,1-1-1,-1 0 0,1 0 0,-1 0 0,0 0 0,1 0 0,2-3 1,30-16-4099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8:59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6728,'0'0'8024,"9"13"-7440,67 89 529,17 33 445,-73-101-1197,-1 0 0,-2 1 0,-1 0 0,-2 1 0,-1 1-1,-2 1 1,10 61 0,-17-69-97,0 1 1,-2 0-1,-2 0 0,-1 0 0,-1 0 1,-1 0-1,-2 0 0,-9 30 1,-1-6 248,-3-1 0,-2-1 0,-2-1 0,-58 97 0,64-122-605,-25 37 1137,38-59-1400,-1-1-1,0 1 1,0-1 0,0 0-1,0 0 1,-1 0-1,1 0 1,-1-1-1,-8 4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9:0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9 195 3912,'0'0'11753,"-2"-10"-11221,-5-30-8,7 37-443,0-1 0,0 1 0,1 0 0,-1-1 0,1 1 0,0 0 0,0 0 0,0 0 0,0 0 0,0 0 0,1 0 0,-1 0 0,1 0 0,3-4 0,2-5 253,-1 4-72,-1-1 1,1 1-1,1 0 0,-1 1 0,1 0 0,0 0 1,1 0-1,15-10 0,-23 17-237,1 0 1,-1-1-1,0 1 1,1 0-1,-1-1 0,1 1 1,-1 0-1,1 0 1,-1-1-1,1 1 0,-1 0 1,1 0-1,-1 0 1,1 0-1,-1 0 0,1 0 1,-1 0-1,1 0 1,-1 0-1,1 0 0,-1 0 1,1 0-1,-1 0 1,1 0-1,-1 0 0,1 0 1,-1 0-1,1 1 1,0-1-1,0 1 8,-1 0 1,1 0 0,0-1-1,-1 1 1,1 0-1,-1 0 1,1 0-1,-1 0 1,0 0-1,1 0 1,-1 0 0,0 0-1,1 2 1,0 34 370,-8 61 191,-3 67 375,10-157-892,0-1 0,1 1 0,0 0 0,0 0 0,1 0 0,0-1 0,0 1 0,1-1 0,0 0 0,4 8 0,-6-13-41,1 1 0,0-1 0,-1 1 0,1-1 0,1 0 0,-1 0 0,0 0 0,0 0 0,1 0 0,-1 0 1,1-1-1,0 1 0,-1-1 0,1 1 0,0-1 0,0 0 0,0 0 0,0-1 0,0 1 0,0 0 0,0-1 0,0 0 0,0 0 0,0 0 0,0 0 0,0 0 0,0-1 0,3 0 0,2-1 30,0 0-1,-1-1 0,1 0 0,-1 0 1,0 0-1,0-1 0,0 0 1,0-1-1,-1 0 0,1 0 1,-1 0-1,-1 0 0,1-1 1,-1 0-1,9-12 0,0-4 122,-1 0 0,-1-1 0,14-39 0,-12 22 58,-9 25-94,0 1 1,0 0-1,13-22 0,-15 32-128,0 0-1,-1 0 0,1 1 0,0-1 0,1 1 0,-1 0 0,1 0 0,-1 0 0,1 0 0,0 0 0,0 1 0,0 0 0,0 0 0,1 0 0,-1 1 0,7-3 0,1 1 31,1 1 0,0 0 0,0 1 0,25 0 0,-30 2-19,0 0-1,0 0 1,0 1 0,-1 0-1,1 0 1,0 1-1,-1 0 1,0 0 0,9 6-1,-12-7 14,1 0 0,-1 0 0,0 0 1,0-1-1,10 2 0,-5-1-1,-9-2-55,0 1 0,0-1 0,0 0 0,1 0 0,-1 0 1,0 0-1,0 0 0,1 0 0,-1 0 0,0 0 0,0 0 0,1-1 0,-1 1 0,0 0 0,0 0 0,0 0 0,1 0 0,-1 0 1,0 0-1,0 0 0,0-1 0,1 1 0,-1 0 0,0 0 0,0 0 0,0 0 0,0-1 0,1 1 0,-1 0 0,0 0 1,0 0-1,0-1 0,0 1 0,0 0 0,0 0 0,0 0 0,0-1 0,0 1 0,1 0 0,-1 0 0,0-1 0,0 1 0,0 0 1,-1-1-1,1-11-2712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9:0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9944,'0'0'7369,"10"2"-6777,91 14 775,-46-9 786,62 16 0,-97-18-1596,1-1 0,0 0 0,0-2-1,0-1 1,32-1 0,-36-1-3974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9:07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32 6128,'0'0'7648,"-8"0"-7122,-26 1-2,26 0 2,-12-1 3393,36-8-1597,12 1-2094,0 1 1,1 1 0,0 1-1,0 1 1,0 2 0,0 1-1,0 2 1,0 0 0,52 12-1,-4 7 1280,-72-19-1430,-5-2-64,1 0 0,-1 0 1,1 1-1,0-1 0,-1 0 1,1 0-1,-1 0 0,1 0 1,-1 0-1,1 0 0,-1 0 1,1 0-1,0 0 0,-1 0 1,1 0-1,-1 0 0,1 0 0,-1 0 1,1 0-1,-1-1 0,1 1 1,0 0-1,-1 0 0,0-1 1,1 1-1,-1 0 0,1-1 1,-1 1-1,1-1 0,0 0 1,-1 1-35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4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12664,'0'0'1288,"13"-6"-936,7-3-205,1 2 0,0 0 0,0 1 1,1 1-1,-1 1 0,25-1 0,-14 4 72,1 2 0,0 1 0,-1 1 0,1 2 0,-1 2 0,0 0 0,-1 2 0,46 20 0,-73-27-152,0 0 0,-1 0 0,1 0 0,-1 0 0,0 0 0,1 1 0,-1-1 1,0 1-1,0 0 0,-1 0 0,1 0 0,3 6 0,-5-7-299,0 0-1,0 0 1,-1 0 0,1 0-1,-1 0 1,1 0 0,-1 0 0,0 4-1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9:0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10344,'0'0'2862,"11"-3"-2418,158-31 1410,-76 26 781,99 4 1,-146 5-1122,-13-7-327,-17 2-4084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9:0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247 155 4816,'0'0'8300,"-10"-6"-7694,-31-18 21,39 23-575,0 0 0,0 1 0,0-1 1,0 1-1,0-1 0,1 1 0,-1 0 0,0 0 1,0 0-1,0 0 0,0 0 0,0 0 0,0 0 0,0 1 1,0-1-1,0 1 0,0 0 0,0-1 0,0 1 0,-2 1 1,-3 1 152,-1 1-12,-1-1 0,1 1-1,1 1 1,-1-1 0,0 2-1,1-1 1,0 1 0,1 0-1,-1 0 1,1 0 0,0 1-1,0 0 1,1 1 0,0-1-1,1 1 1,-1 0 0,-3 11-1,2-3 49,1 1-1,1 0 0,0 0 0,1 0 1,1 0-1,1 0 0,0 1 0,3 19 1,-1-16 15,2 1 0,1-1 0,10 35 0,-10-44-129,1 1 0,0-1 0,1 0 0,0-1 0,0 1 0,1-1 0,12 13 0,-14-18-48,1 0 0,-1-1 0,2 1 0,-1-1 0,0-1 0,1 1 0,0-1 0,0-1 0,0 1 0,1-1 0,-1 0 0,1-1 0,12 3 0,-10-4 4,1 0 0,-1 0 0,0-1 0,1-1 0,-1 0-1,0 0 1,1-1 0,-1 0 0,15-6 0,-8 2 2,-1-1-1,-1-1 0,1 0 1,-2-1-1,1-1 1,-1 0-1,0-1 1,-1 0-1,-1-1 1,0-1-1,0 0 0,12-19 1,-16 19-16,-1 0 1,0-1 0,-1 0-1,-1-1 1,0 1 0,-1-1-1,0 0 1,-1 0 0,1-21-1,-3 17 52,0-1 0,-2 1 0,0-1 1,-1 1-1,-1 0 0,-11-37 0,10 45-51,-1 0 0,0 1-1,-1-1 1,0 1 0,0 0 0,-1 1 0,0-1 0,-1 1-1,0 1 1,-12-11 0,4 6 32,0 1 1,-1 0-1,0 2 1,-1 0-1,-21-9 0,30 16-43,0 0-1,0 0 1,0 0-1,0 1 0,0 1 1,-1 0-1,-14 0 0,21 0-46,-1 1 0,0 1 0,1-1 0,-1 1 1,0-1-1,1 1 0,-1 0 0,1 0 0,-1 1 0,1-1 0,0 1 0,0-1 0,-1 1 0,1 0 0,0 0 0,0 1 0,1-1 0,-1 1 0,0-1 0,1 1 0,-4 5 0,5-7-25,1 0 0,-1-1-1,0 1 1,1 0-1,-1 1 1,0-1 0,1 0-1,-1 0 1,1 0-1,0 0 1,-1 0 0,1 0-1,0 1 1,0-1 0,0 0-1,0 0 1,0 0-1,0 1 1,0-1 0,0 0-1,0 0 1,0 0-1,1 1 1,-1-1 0,1 0-1,-1 0 1,1 0-1,-1 0 1,1 0 0,-1 0-1,1 0 1,0 0-1,0 0 1,-1 0 0,1 0-1,0-1 1,0 1-1,0 0 1,0 0 0,0-1-1,0 1 1,0-1-1,0 1 1,0-1 0,0 1-1,1-1 1,-1 0-1,0 1 1,2-1 0,4 2-775,1-1 1,-1 0-1,0 0 1,1-1-1,10 0 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5:59:1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394 727 6128,'0'0'3528,"-11"-4"-3100,-37-12 50,41 15-334,1 0 0,0 0-1,-1 0 1,1 1 0,-1 0-1,1 0 1,0 1 0,-1 0-1,1 0 1,0 0 0,-1 1 0,1 0-1,0 0 1,-7 4 0,-2 0 171,0 0 30,0 1 1,1 1-1,0 0 0,0 1 1,1 0-1,0 1 0,0 0 1,1 2-1,0-1 0,-14 19 1,20-22-169,0 1 0,0-1 1,0 1-1,1 0 1,0 1-1,1-1 0,0 1 1,1 0-1,0 0 1,0 0-1,1 0 0,0 0 1,1 1-1,0-1 1,1 1-1,0-1 0,2 14 1,-1-20-87,0 0 1,0 0-1,0 0 1,0-1-1,1 1 0,-1-1 1,1 1-1,0-1 1,0 1-1,0-1 1,1 0-1,2 3 1,-3-4-53,-1-1 0,0 0 0,1 0 0,0 0 1,-1 0-1,1-1 0,-1 1 0,1 0 0,0-1 1,-1 1-1,1-1 0,0 1 0,0-1 0,0 0 1,-1 0-1,1 0 0,0 0 0,0 0 0,-1 0 1,1 0-1,0-1 0,0 1 0,-1-1 0,1 1 1,0-1-1,0 0 0,2-1 0,6-4 56,0-1-1,-1 1 1,0-2-1,0 1 1,0-1-1,-1-1 0,0 0 1,-1 0-1,0 0 1,11-21-1,-2 0 151,-1 0 0,16-50 0,-27 68-162,-2 7-12,0-1 1,0 0-1,0 0 0,0 0 0,-1 0 1,0 0-1,-1 0 0,1 0 0,-1-10 1,0 16-68,0 0 1,0-1 0,0 1 0,0 0 0,0 0-1,0 0 1,0 0 0,0 0 0,0 0 0,0 0-1,0 0 1,-1 0 0,1 0 0,0 0 0,0 0-1,0 0 1,0-1 0,0 1 0,0 0 0,0 0-1,0 0 1,0 0 0,0 0 0,0 0 0,0 0-1,0 0 1,0 0 0,0 0 0,0 0 0,0 0 0,-1 0-1,1 0 1,0 0 0,0 0 0,0 0 0,0 0-1,0 0 1,0 0 0,0 0 0,0 0 0,0 0-1,0 0 1,0 0 0,0 0 0,-1 0 0,1 0-1,0 0 1,0 0 0,0 0 0,0 0 0,0 0-1,0 0 1,0 0 0,0 0 0,0 0 0,0 0-1,0 0 1,0 0 0,0 1 0,-6 5 133,-4 12-35,9-16-74,-4 8 14,1-1-1,0 1 1,0 0-1,1 0 1,1 1-1,0-1 1,0 1-1,1-1 1,0 1 0,1-1-1,1 12 1,-1-15-20,1 0 0,0-1 0,0 1 1,1 0-1,0-1 0,0 1 0,0-1 1,1 0-1,0 0 0,0 0 0,1 0 1,0 0-1,0-1 0,0 1 0,0-1 0,1 0 1,0-1-1,8 7 0,-8-8-9,0 0 0,1 0 0,0-1 0,0 0 0,-1 0 0,1 0 0,1-1-1,-1 0 1,0 0 0,0-1 0,0 1 0,0-1 0,8-1 0,-4 0 12,0-1 0,1 0 0,-1 0 1,-1-1-1,1 0 0,0-1 0,12-6 0,-7 2 23,0 0 0,0-2 0,-1 1 1,-1-2-1,1 0 0,-2 0 0,0-1 0,0-1 0,-1 0 0,12-19 0,-3-3 70,-2-1-1,-2 0 1,20-66-1,18-118 131,-42 159-164,-2 0 1,-2 0 0,-4-1-1,-3-79 1,-1 133-71,-1 0 0,0-1 0,0 1 0,-1 0 0,0 1 0,0-1 0,-4-8 0,6 16-16,0-1 1,-1 1 0,1 0-1,-1-1 1,1 1 0,0 0-1,-1 0 1,1-1 0,-1 1-1,1 0 1,0 0 0,-1 0-1,1 0 1,-1 0 0,1 0-1,-1 0 1,1-1-1,0 1 1,-1 0 0,1 1-1,-1-1 1,1 0 0,-1 0-1,1 0 1,-1 0 0,1 0-1,0 0 1,-1 0 0,1 1-1,-1-1 1,1 0 0,0 0-1,-1 1 1,1-1-1,-1 0 1,1 0 0,-1 1-1,-13 13 0,4-1 2,0 1-1,1 0 0,1 0 1,1 1-1,-11 29 1,-18 83-35,-7 80-55,33-139 175,2 1 0,3-1 0,9 134 0,-3-189-2,0-1 0,6 24 0,-5-31-3,0 0-1,0-1 1,0 1-1,0-1 0,1 1 1,0-1-1,0 0 0,0 0 1,6 6-1,-8-9-41,1 0 1,0 1-1,0-1 1,0 0-1,0 0 0,0 0 1,0 0-1,0 0 0,0 0 1,0 0-1,0-1 0,1 1 1,-1-1-1,0 0 0,0 0 1,5 0-1,2 0 24,0-1 0,18-5 0,-21 5-37,2-2-16,-1 0 1,1 0-1,-1 0 1,0-1-1,0 0 0,-1 0 1,1-1-1,-1 0 1,0 0-1,0 0 0,-1-1 1,1 0-1,5-8 0,0-2 17,0 0-1,-1 0 1,-1-1-1,10-24 0,1-12 16,-5 13 18,1 1 1,24-39-1,-39 75-55,1-1-1,0 1 1,1 1-1,-1-1 1,0 0-1,6-4 1,-8 7-5,1-1 1,-1 1-1,1 0 1,-1-1-1,1 1 1,-1 0-1,1 0 0,-1 0 1,1-1-1,0 1 1,-1 0-1,1 0 1,-1 0-1,1 0 1,-1 0-1,1 0 1,0 0-1,-1 0 1,1 0-1,-1 0 1,1 1-1,-1-1 1,1 0-1,0 0 0,-1 0 1,1 1-1,-1-1 1,1 0-1,-1 0 1,1 1-1,-1-1 1,0 1-1,1-1 1,-1 0-1,1 1 1,-1-1-1,0 1 1,1-1-1,-1 1 0,0-1 1,0 1-1,1-1 1,-1 1-1,0-1 1,0 1-1,0 0 1,0-1-1,1 2 1,1 6-1,1 1 0,-2 0 0,1 0 0,-1 0 0,0 0 1,-1 0-1,0 1 0,0-1 0,-4 17 0,-1-2 0,0 0 0,-14 33 0,14-42 11,-2 0-1,-10 18 1,14-28 6,0 0 0,-1 0 0,0 0 0,0 0 0,0-1 0,0 1 0,-1-1 0,-10 7 0,13-10 0,0 0-1,0 0 1,0 0-1,-1-1 1,1 1-1,0-1 1,-1 1-1,1-1 1,0 0 0,-1 0-1,1 0 1,-1 0-1,1-1 1,0 1-1,-1-1 1,1 1-1,0-1 1,-4-1-1,3 0 14,0 1 1,0 0-1,0-1 0,1 1 0,-1-1 1,1 0-1,-1 0 0,1 0 0,0 0 1,-1-1-1,1 1 0,0 0 0,-2-6 1,3 8-27,1-1-1,0 1 1,0-1 0,0 1 0,-1-1 0,1 1 0,0-1 0,0 1-1,0-1 1,0 1 0,0-1 0,0 1 0,0-1 0,0 1-1,0-1 1,1 1 0,-1-1 0,0 0 0,0 1 0,0 0 0,0-1-1,1 1 1,-1-1 0,0 1 0,1-1 0,-1 1 0,0-1 0,1 1-1,-1 0 1,0-1 0,1 1 0,-1 0 0,1-1 0,-1 1 0,1 0-1,0-1 1,21-7 18,-17 6-14,153-34-55,-97 24 14,25-2-26,-50 9 31,0-2 1,51-15-1,-86 21 28,1 1 0,-1-1 0,0 1 0,1-1 0,-1 1 0,0 0 0,1-1-1,-1 1 1,1 0 0,-1 0 0,0 0 0,1 0 0,-1 1 0,3-1 0,-4 0 0,0 1 0,1-1 0,-1 0 0,0 0 0,0 0 0,0 1 0,0-1 0,1 0 0,-1 0 0,0 0 0,0 1 0,0-1 0,0 0 0,0 0 0,0 1 0,1-1 0,-1 0 0,0 0 0,0 1 0,0-1 0,0 0 0,0 0 0,0 1 0,0-1 0,0 0 0,0 1 0,-6 12 0,-2-1 2,-3 4 16,1 0-1,-9 23 1,16-34-14,1 0 1,1 1-1,-1-1 1,1 0-1,0 1 1,0-1-1,0 0 1,1 1-1,0-1 1,0 1-1,0-1 1,3 11-1,-2-13 8,0-1 1,0 1-1,1 0 0,-1 0 0,1 0 0,-1-1 0,1 1 0,0-1 0,0 1 1,1-1-1,-1 0 0,0 0 0,5 3 0,-6-4-4,0 0 0,0 0 0,0-1 0,0 1 0,0 0 0,0-1 0,1 1 0,-1-1 0,0 0 0,0 1 0,1-1 0,-1 0 0,0 0 0,1 0 0,-1 0 0,0 0 0,1 0 0,-1 0 0,0 0 0,0 0 0,1 0 0,-1-1 0,0 1 0,0-1 0,1 1 0,-1-1 0,0 1 0,0-1 0,0 0 0,0 0 0,0 1 0,0-1 0,0 0 0,1-2 0,2-2-7,-1 0 0,1-1 0,-2 1 0,1-1 0,-1 0 0,1 0 0,-2 0 1,1 0-1,-1 0 0,0 0 0,0-1 0,0 1 0,-1 0 0,-1-7 0,1 5-1,0-1 0,-1 1-1,0 0 1,-1 0 0,0 0 0,0 0-1,-1 1 1,0-1 0,0 1-1,-7-12 1,6 14 0,0-1 0,-1 1 0,1 0 0,-1 0 0,0 0 0,0 0 0,-1 1 0,1 0 0,-1 0 0,0 1 0,0-1 0,0 1 0,-8-2 0,13 5 0,0 0 0,1 0 0,-1-1 0,1 1 0,-1 0 0,0 0 0,1 0 0,-1-1 0,1 1 0,-1 0 0,0-1 0,1 1 0,-1-1 0,1 1 0,-1-1 0,1 1 0,-1-1 0,1 0 0,0 1 0,0 0 0,0 0 0,0-1 0,0 1 0,0 0 0,1 0 0,-1-1 0,0 1 0,0 0 0,0 0 0,1-1 0,-1 1 0,0 0 0,0 0 0,0 0 0,1-1 0,-1 1 0,0 0 0,0 0 0,1 0 0,-1 0 0,0 0 0,0 0 0,1 0 0,-1-1 0,27-4 0,128-7 0,41-4 0,-187 15-4049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53 4008,'0'0'5720,"-10"1"-5367,-30 2 231,5-3 8719,45-7-9065,-8 5-184,9-4 186,0 0 0,0 1 1,0 0-1,1 1 0,-1 0 1,22-4-1,50 2 673,-31 2-473,-39 5-296,0-1-1,0 2 1,0-1-1,0 2 0,0 0 1,21 8-1,-13-9 559,-19-2-578,-2 0 148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5320,'0'0'10938,"9"-1"-10531,51-9 285,-17 3 227,72-5-1,51 23 783,-116-3-469,-50-8-1222,0 0 0,1 0-1,-1 0 1,0 0-1,0 0 1,1 0 0,-1 0-1,0 0 1,0 0-1,1 0 1,-1 0 0,0 1-1,0-1 1,0 0-1,1 0 1,-1 0 0,0 0-1,0 1 1,0-1-1,0 0 1,1 0 0,-1 0-1,0 1 1,0-1-1,0 0 1,0 0 0,0 1-1,0-1 1,0 0-1,0 1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4816,'0'0'15638,"1"9"-15565,1 14 35,-3 42 0,-1-24 193,5 52-1,0-9 22,1-45-12,-3-34-351,0 0-1,-1 0 1,0 0-1,0 8 1,2-17-2943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7736,'0'0'7086,"11"-2"-6659,39-5 528,61-2-1,-83 8-407,1 2-1,0 1 1,-1 1 0,1 2-1,29 8 1,-50-11-361,-7-2-143,1 1 0,-1-1 1,0 0-1,1 1 0,-1-1 0,0 1 1,0-1-1,1 1 0,-1-1 0,0 1 1,0 0-1,2 1 0,1-2-253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4816,'0'0'10408,"10"1"-10019,20 1 131,1-2 1,32-3-1,91-5 2547,-99 13-1517,-46-3-1233,-9-2-316,1 0 0,-1 0-1,1 1 1,0-1 0,-1 0 0,1 0-1,-1 0 1,1 0 0,-1 0 0,1 0-1,-1 0 1,1 0 0,-1 0 0,1 0-1,-1 0 1,1 0 0,0 0 0,-1 0 0,1 0-1,-1-1 1,1 1 0,-1 0 0,1 0-1,-1-1 1,0 1 0,1-1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69 136 5120,'0'0'10793,"10"4"-10462,-5-2-289,13 6 356,2-1 0,30 7-1,-42-12-200,1-2-1,-1 1 1,1-1-1,-1 0 1,1-1 0,-1 0-1,1 0 1,-1-1-1,1 0 1,-1-1-1,0 1 1,10-7-1,-16 8-151,0 0 0,0 0 0,0 0 0,0-1 0,0 1 0,-1-1 0,1 0 0,0 1 0,-1-1 0,0 0 0,1 0 0,-1 0 0,0 0 0,0 0 0,0 0 0,0 0 0,-1-1 0,1 1 0,0 0 0,-1 0 0,1-5 0,-1 0 40,0 1-1,-1-1 1,0 0 0,0 1-1,0-1 1,-3-7 0,3 11-61,0 1 0,0 1 0,0-1 0,0 0 1,0 0-1,-1 0 0,1 1 0,0-1 0,-1 0 1,0 1-1,1-1 0,-1 1 0,0 0 0,1 0 1,-4-2-1,0 0 23,-1 0 0,0 1-1,-11-3 1,10 2-26,-5 0 37,1 0 1,-17-1 0,24 3-47,0 1 0,0 0 0,1 0-1,-1 1 1,0-1 0,0 1 0,1 0 0,-1 0-1,0 0 1,1 0 0,-7 4 0,-3 3 25,0 0 0,1 1-1,0 0 1,1 1 0,0 1 0,1 0 0,0 0-1,0 1 1,-11 18 0,19-26-11,-1 0 1,0 1-1,1-1 1,0 1-1,0 0 1,1 0-1,-1 0 1,1 0-1,0-1 1,0 2-1,1-1 1,0 0-1,-1 0 1,2 0-1,-1 0 1,0 0-1,1 0 1,0 0-1,0 0 0,1 0 1,0 0-1,-1-1 1,2 1-1,-1 0 1,0-1-1,1 0 1,4 7-1,-3-7 0,0 1-1,0-1 1,0 0 0,0-1-1,1 1 1,0-1-1,0 1 1,0-1 0,0-1-1,0 1 1,0-1-1,1 0 1,-1 0 0,1 0-1,-1-1 1,1 0-1,0 0 1,0-1 0,9 1-1,9-2 125,0 0-1,0-2 1,32-8 0,-46 9-73,7-1 38,-6 0-20,0 1 0,1 0 0,12 0 0,-12 1 215,0-1-4104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4312,'0'0'13010,"-2"9"-12731,-5 31 322,1 1 0,-1 47 1,5-60-275,1-22-247,0 0-1,1 0 1,0-1-1,0 1 1,0 0-1,2 7 1,-1-7 125,0-1 0,0 1 0,0 0 0,-1 7 0,0-13 40,0 25 90,0-25-330,0 0 1,0 0-1,0 0 1,0 1-1,-1-1 1,1 0-1,0 0 0,0 0 1,0 0-1,0 1 1,0-1-1,0 0 1,0 0-1,0 0 0,0 0 1,0 1-1,0-1 1,0 0-1,0 0 1,0 0-1,0 0 1,0 0-1,0 1 0,0-1 1,0 0-1,0 0 1,1 0-1,-1 0 1,0 1-1,0-1 0,0 0 1,0 0-1,0 0 1,0 0-1,0 0 1,0 0-1,1 0 0,-1 1 1,0-1-1,0 0 1,0 0-1,0 0 1,0 0-1,1 0 1,-1 0-1,0 0 0,0 0 1,0 0-1,1 0 1,4-9 97,5-18-50,-3-50 15,-2-60 76,0 102-63,-4 29-102,-1 5 19,0 0 0,0 0-1,0 1 1,0-1-1,1 0 1,-1 0-1,0 0 1,0 1-1,0-1 1,1 0-1,-1 0 1,0 1-1,1-1 1,-1 0-1,1 1 1,-1-1 0,1 0-1,-1 1 1,1-1-1,-1 1 1,1-1-1,0 0 1,-1 1-1,1 0 1,0-1-1,-1 1 1,1-1-1,0 1 1,0 0 0,-1-1-1,1 1 1,0 0-1,0 0 1,-1 0-1,1 0 1,0 0-1,0 0 1,0 0-1,-1 0 1,1 0-1,0 0 1,0 0-1,1 0 1,60-8-181,-59 8 186,-1 0 0,1 1-1,0-1 1,-1 1-1,1 0 1,-1-1 0,1 1-1,-1 0 1,0 0-1,1 1 1,-1-1 0,0 0-1,0 1 1,0-1 0,0 1-1,0 0 1,0 0-1,0 0 1,0 0 0,-1 0-1,3 3 1,-2-1 9,0 0 0,0 0 1,0 1-1,0-1 0,0 0 0,-1 1 0,0 0 1,0-1-1,0 1 0,0 8 0,5 71 431,-1 46 372,-5-107-499,0-12-4123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4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12056,'0'0'3640,"80"-2"-3576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3208,'0'0'6617,"0"9"-6145,0 41 1505,-6-2 558,4-36-2213,0 0 1,0 13 0,-6 131 1750,2-46-1098,0 34 906,2-62-432,0-47-795,4-34-601,-1-1 1,1 1-1,0 0 1,0 0 0,0 0-1,0 0 1,0 0 0,1 0-1,-1 0 1,0 0-1,0 0 1,1 0 0,-1-1-1,0 1 1,1 0-1,0 1 1,0-2-51,0 1 0,0-1-1,0 0 1,0 0 0,0 0-1,0 0 1,0 0 0,0 0 0,0-1-1,0 1 1,0 0 0,0 0 0,2-2-1,3 1 46,76-26 194,-54 16-39,32-7 0,-43 12-54,-13 5-69,-1 0 0,1 0 0,0 0 0,-1 0 0,7 0 0,-9 1 35,-4-5-4883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6824,'0'0'6453,"1"-9"-5914,3-28-15,-4 36-433,1-1 0,-1 0 0,1 0 0,0 1 1,-1-1-1,1 0 0,0 1 0,0-1 0,0 1 1,0-1-1,0 1 0,0 0 0,1-1 0,-1 1 1,0 0-1,1 0 0,-1 0 0,1 0 0,-1 0 1,1 0-1,-1 0 0,1 0 0,0 1 0,-1-1 0,1 0 1,0 1-1,0 0 0,-1-1 0,1 1 0,0 0 1,3 0-1,2-1 36,4-1 214,1 0 0,0 1 0,0 0 0,0 1 1,0 1-1,-1 0 0,19 3 0,-17-3-1339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7232,'0'0'8144,"10"-4"-7676,5-3-323,61-22 1496,-65 26-1397,1 1-1,-1 0 1,0 1 0,1 0-1,-1 1 1,1 0 0,-1 1-1,1 1 1,-1-1 0,0 2-1,13 3 1,-23-6-205,-1 0 0,1 0 0,-1 1 0,1-1 0,-1 0 0,1 0 0,-1 0 0,1 0 0,-1 1 0,1-1 0,-1 0 0,1 0 0,-1 1 0,0-1 0,1 0 0,-1 0 0,0 1 0,1-1 0,-1 1 0,0-1 0,1 0 0,-1 1 0,0-1-1,1 1 1,-1-1 0,0 1 0,0-1 0,0 1 0,0-1 0,1 1 0,-1-1 0,0 1 0,0-1 0,0 1 0,0-1 0,0 1 0,0-1 0,0 1 0,-1 1-272,0-1-1,1 0 0,-1 0 1,0 0-1,0 0 1,0 1-1,0-1 1,0 0-1,0-1 1,0 1-1,-2 2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5016,'0'0'13070,"10"5"-12675,-2 0-300,-4-3-50,0 1 0,0-1 0,1 0 0,-1 0 0,1 0 0,0-1 0,-1 1 0,1-1 0,0 0 0,0 0 0,-1-1 0,1 0 0,7 0 0,149-10 1760,-96 6-687,-37 4-3670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5920,'0'0'5738,"-4"8"-5380,0 4-176,3-8 19,-1 1-1,0 0 1,-1 0 0,1-1 0,-1 1 0,-6 7 0,8-11-95,1 0 30,-1 0 1,1-1-1,-1 1 1,0 0-1,1 0 1,0-1-1,-1 1 1,1 0-1,-1 0 1,1 0-1,0 0 0,0 0 1,0-1-1,-1 1 1,1 0-1,0 3 3717,23-4-2982,27 0-562,64 1 78,-98 1-251,1 0-1,-1 0 1,-1 2 0,31 10-1,-39-13-51,-1 0 0,0 0 0,0 0 0,0-1 0,0 0 0,1 0 0,10-2 0,-7-2-371,-4 2-2971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14 136 7024,'0'0'6816,"10"7"-6294,-1 0-378,-2-3-40,-1 0-1,0 1 0,0 0 1,-1 1-1,1-1 1,-1 1-1,0 0 0,7 11 1,10 26 988,-1 1 1,21 66-1,-16-39 153,-2-13 214,-8-24-206,-13-37-1117,0-1 0,-1 0-1,1 0 1,-1 0 0,3-9-1,2-2-77,44-92 16,149-273 124,-190 370-191,-9 9-6,0 1-1,0-1 1,0 0 0,0 0-1,-1 0 1,1 0-1,0 0 1,0 1 0,-1-2-1,1 1 1,0 0-1,-1 0 1,1 0-1,-1 0 1,0 0 0,1 0-1,-1 0 1,0-1-1,0 1 1,0 0 0,1-1-1,-1 1-21,-18 12-40,-16 2 30,-1-1 0,-68 14 1,-93 12 59,67-10 103,122-26-129,-11 0 7,17-2-31,15-7-571,-6 3-2508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6824,'0'0'6584,"4"10"-6134,5 14-43,-1 1 0,10 49 1,-6 9 1840,2 139 1,-15-220-1213,-1-5-737,0-7-176,-8-50 159,6 44-217,2 0-1,-2-32 1,0-47 149,0-20-16,4 96-113,1-1 1,2 0-1,6-31 1,-4 38 21,1 0 0,0 1 1,1 0-1,0 0 0,15-19 1,-17 24-19,0 1 1,0-1-1,1 1 1,0 1-1,0-1 1,0 1-1,12-7 1,-16 10-67,0 1-1,0 0 1,1-1 0,-1 1 0,1 0 0,-1 0 0,1 1 0,-1-1 0,1 0-1,-1 1 1,1 0 0,0-1 0,-1 1 0,1 0 0,-1 0 0,1 1 0,0-1 0,-1 0-1,1 1 1,-1 0 0,1 0 0,-1-1 0,1 1 0,-1 1 0,0-1 0,1 0 0,-1 1-1,0-1 1,0 1 0,0-1 0,0 1 0,0 0 0,0 0 0,-1 0 0,3 3 0,10 13 29,-2 0 0,1 0 0,12 29 0,-23-42-36,0 0 0,0 0 0,0 1 0,-1-1 0,1 0 0,-2 1 1,1-1-1,0 1 0,-1-1 0,0 1 0,-1 0 0,1-1 0,-1 1 0,-2 9 1,2-12-1,0-1-1,0 1 1,-1-1 0,1 1 0,0-1 0,-1 0 0,1 1 0,-1-1 0,0 0 0,0 0 0,0 0 0,0 0 0,0-1 0,0 1 0,0 0 0,-1-1-1,1 0 1,-1 1 0,1-1 0,-1 0 0,1 0 0,-1-1 0,0 1 0,1 0 0,-1-1 0,0 0 0,0 1 0,1-1 0,-1 0 0,0 0 0,-4-1 0,0-1 20,1 0 0,-1 0 0,0 0 0,0-1 0,1 0 1,0-1-1,-1 1 0,1-1 0,1 0 0,-1 0 1,-6-7-1,-20-13 63,9 6-80,-7-5-433,29 22 22,-1 0 0,1 0-1,-1 1 1,0-1-1,1 1 1,-1-1 0,0 1-1,1-1 1,-4 1-1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5016,'0'0'10769,"11"-5"-10506,4-2-109,1 0 0,-1 1 0,1 1 0,1 1 0,-1 0 0,29-3 0,8 5 324,63 0 799,-96 3-1042,0 1-1,1 0 1,31 9-1,-33-3-2842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4816,'0'0'15039,"10"-8"-14865,33-25-10,-38 29-129,0 1 0,1 0 0,-1 0 0,1 1 0,0-1-1,-1 1 1,1 1 0,0-1 0,0 1 0,7-1 0,12-3 125,-13 3-56,0-1 0,-1 2 1,24-1-1,-30 2-51,0 0 0,0 0 0,0 1 0,0 0 1,0 0-1,0 0 0,0 1 0,0-1 0,-1 1 0,1 1 0,7 3 0,-9-4 4,0-1-1,1 1 1,-1-1-1,0 0 1,1 0-1,0 0 1,-1 0-1,1-1 1,4 1-1,10 1 166,-13-1-199,0-1 1,0 1-1,0-1 0,-1-1 0,10-1 1,7 1-3615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5920,'0'0'11577,"1"11"-11312,4 36 11,-2-3 265,11 47-1,-11-75-342,-1 0 1,1 21-1,1 15 322,1-15 848,-5-37-1067,3-10-41,4-33 10,11-21-18,-13 40-161,2 1 0,0 0 0,21-43 0,-23 58-64,1 1 1,-1 0-1,1 0 1,1 0-1,-1 1 0,1 0 1,0 0-1,0 1 1,12-7-1,-16 10-12,0 0 1,0 0 1,0 0-1,0 1 0,0-1 0,0 1 1,1 0-1,-1 0 0,4-1 0,-6 2-12,0 0 0,0 0 0,0 0 0,0 0 0,0 0 0,1 0 0,-1 0 0,0 0 0,0 1 0,0-1 0,0 0 1,0 1-1,0-1 0,0 1 0,0-1 0,0 1 0,0-1 0,-1 1 0,1 0 0,0-1 0,0 1 0,0 0 0,-1 0 0,1 0 0,0 0 0,-1 0 0,1-1 0,-1 1 0,1 0 0,0 2 0,2 7 22,1 0 1,-1 1 0,-1-1-1,0 1 1,-1 0 0,0 0-1,0 0 1,-1 0 0,-2 19 0,0 17 64,-3 34 295,5-80-220,7-7 2,2-2-138,-1 1-1,-1-1 0,1 0 1,-2-1-1,1 1 1,-1-1-1,0-1 1,6-13-1,14-20 42,-18 33-58,0 0-1,1 0 1,0 1-1,1 0 0,0 0 1,0 1-1,1 1 1,19-11-1,-28 17-10,-1 0 0,0 1 0,1-1 0,-1 1 0,0-1 0,1 1 0,-1 0 0,1-1 0,-1 1 0,1 0 0,-1 0-1,0 0 1,1 0 0,-1 0 0,1 0 0,-1 1 0,1-1 0,-1 0 0,0 1 0,3 0 0,-1 1 7,-1-1 0,1 1 0,0 0 0,-1 0 0,1 0 0,-1 0 0,0 1 0,0-1 0,2 4 0,2 3 17,0 0 0,-1 1 1,0-1-1,5 17 1,-2 1 49,-1 1 0,-1 1 1,-2-1-1,-1 1 0,0 54 0,-3-83-72,0 0 0,0 0 1,0 0-1,0-1 0,0 1 0,0 0 0,0 0 0,0 0 0,0 0 0,0 0 1,0 0-1,1 0 0,-1 0 0,0 0 0,0 0 0,0 0 0,0 0 0,0 0 0,0 0 1,0 0-1,0 0 0,0 0 0,0 0 0,1 0 0,-1 0 0,0 0 0,0 1 1,0-1-1,0 0 0,0 0 0,0 0 0,0 0 0,0 0 0,0 0 0,0 0 0,0 0 1,0 0-1,0 0 0,0 0 0,0 0 0,0 0 0,1 0 0,-1 1 0,0-1 1,0 0-1,0 0 0,0 0 0,0 0 0,0 0 0,0 0 0,0 0 0,0 0 1,0 0-1,0 1 0,3-7-3571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8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95 6632,'0'0'8368,"-10"-1"-7855,-32 1-9,40 0-464,0 1 1,0-1-1,0 0 0,1 1 1,-1-1-1,0 1 1,0-1-1,1 1 0,-1 0 1,0 0-1,1-1 1,-1 1-1,1 0 0,-1 1 1,1-1-1,-1 0 1,1 0-1,0 1 0,-2 1 1,-2 3 103,-5 4-16,2 1 1,-1-1 0,1 2-1,1-1 1,0 1-1,0 0 1,1 0-1,1 1 1,0 0-1,1 0 1,0 0 0,1 0-1,1 1 1,0-1-1,1 1 1,0 0-1,1-1 1,0 1 0,1 0-1,3 14 1,-2-21-56,0 1 0,0-1 1,0 0-1,1-1 0,0 1 1,0 0-1,1-1 0,0 0 1,0 0-1,0 0 0,7 7 1,-9-12-51,-1 0 0,1 0 1,0-1-1,-1 1 0,1 0 1,0-1-1,0 1 0,-1-1 1,1 1-1,0-1 0,0 0 1,0 0-1,0 1 0,0-1 1,-1-1-1,1 1 0,0 0 0,0 0 1,0-1-1,0 1 0,-1-1 1,1 0-1,0 1 0,-1-1 1,1 0-1,0 0 0,-1 0 1,1 0-1,-1 0 0,3-2 1,5-5 50,0 1 0,0-2 0,10-11 1,83-106 365,-72 87-290,-16 19-34,-1 0 0,15-30 0,-22 38-61,1-10 51,-6 20-72,-1-1-1,1 1 0,0 0 1,-1 0-1,1 0 0,0 0 1,0 0-1,0 0 1,1 0-1,1-2 0,-3 3 75,5 16 184,-4 9-228,1 0-1,1-1 1,0 1-1,2 0 0,1-1 1,14 34-1,-19-54-52,0 0 0,1 0 0,0-1 0,-1 1 0,1 0 0,0-1 0,0 0 0,0 1 0,0-1 1,1 0-1,-1 0 0,1 0 0,-1-1 0,1 1 0,-1-1 0,1 1 0,0-1 0,0 0 0,0 0 0,0 0 0,0 0 0,6 0 0,-4 0 6,0-1-1,1 0 1,-1 0 0,0 0 0,1-1 0,-1 0-1,0 0 1,1 0 0,-1 0 0,0-1 0,0 0-1,5-3 1,-3 0 11,1 0 1,-2 0-1,1-1 0,-1 0 0,0 0 0,0-1 1,0 1-1,-1-1 0,5-8 0,-1-1 35,0 0 1,-1-1-1,8-21 0,0-18 205,12-66-1,-27 114-227,7-13 159,-8 21-195,0-1-1,1 1 1,-1 0 0,0 0 0,0 0 0,0 0 0,1 0 0,-1 0 0,0 0-1,0-1 1,0 1 0,1 0 0,-1 0 0,0 0 0,0 0 0,1 0-1,-1 0 1,0 0 0,0 0 0,0 0 0,1 0 0,-1 0 0,0 1 0,0-1-1,0 0 1,1 0 0,-1 0 0,0 0 0,0 0 0,0 0 0,1 0 0,-1 0-1,0 1 1,0-1 0,0 0 0,0 0 0,1 0 0,-1 0 0,0 1-1,0-1 1,0 0 0,0 0 0,0 0 0,0 1 0,3 4 11,0 1 0,-1-1 1,0 1-1,0 0 1,1 6-1,36 179-38,-36-167 11,0 1-1,-2-1 1,-1 0 0,-1 1-1,-1-1 1,-5 27 0,7-51 12,0 1 0,0 0 1,0-1-1,-1 1 1,1 0-1,0-1 1,0 1-1,-1 0 0,1-1 1,0 1-1,-1-1 1,1 1-1,0-1 1,-1 1-1,1-1 1,-1 1-1,1-1 0,-1 1 1,1-1-1,-1 1 1,1-1-1,-1 1 1,1-1-1,-1 0 0,0 0 1,1 1-1,-1-1 1,0 0-1,0 0 1,-1 0 0,1 0 1,-1 0 0,1 0 0,-1-1 0,1 1-1,-1-1 1,1 1 0,0-1 0,-1 1 0,1-1-1,0 0 1,-3-1 0,-2-3 7,0 0 0,0-1 1,1 1-1,-6-8 0,-68-99 142,77 109-140,0 0 1,0 1-1,0-1 1,1 0 0,-1 0-1,1 0 1,-1 0-1,1 0 1,0 0-1,0 0 1,1-1-1,-1 1 1,1 0-1,-1 0 1,1-1-1,1-4 1,-1 8-10,0-1 1,0 1-1,0 0 1,0 0-1,1-1 0,-1 1 1,0 0-1,0-1 1,1 1-1,-1 0 1,0 0-1,0 0 0,1-1 1,-1 1-1,0 0 1,1 0-1,-1 0 0,0 0 1,1-1-1,-1 1 1,0 0-1,1 0 1,-1 0-1,0 0 0,1 0 1,-1 0-1,0 0 1,1 0-1,-1 0 1,0 0-1,1 0 0,-1 0 1,0 0-1,1 1 1,-1-1-1,0 0 0,1 0 1,0 0-1,15 9 11,-13-7-5,184 98-8,-177-95-10,1 0 1,-1-1-1,1 0 1,1-1 0,-1 0-1,0 0 1,1-2-1,-1 1 1,1-1 0,0-1-1,19-2 1,-21 1 6,0-1 0,0-1 0,-1 1 0,0-2 0,1 1 0,-1-2 0,0 1 0,-1-1 0,1 0 0,-1-1 0,0 0 0,-1 0 0,13-13 0,-13 9 14,0 1 0,-1-1 0,0-1 0,-1 1 0,0-1 0,-1 0 0,0 0 0,4-17 0,-1 5 13,-6 19-16,8-30 58,-9 33-60,1 0 0,-1-1-1,0 1 1,0 0 0,0 0-1,0 0 1,0-1 0,0 1-1,0 0 1,0 0 0,0 0-1,0-1 1,-1 1 0,1 0-1,0 0 1,-1 0 0,1 0-1,-1 0 1,0 0 0,1 0-1,-1 0 1,-1-2 0,2 4-3,0-1 1,-1 0-1,1 0 0,0 0 1,-1 1-1,1-1 1,0 0-1,-1 0 0,1 1 1,0-1-1,0 0 0,-1 1 1,1-1-1,0 0 1,0 1-1,0-1 0,0 0 1,-1 1-1,1-1 1,0 0-1,0 1 0,0-1 1,0 0-1,0 1 1,0-1-1,0 1 0,0-1 1,0 0-1,0 1 0,0-1 1,0 1-1,1-1 1,-2 19 19,1-11-22,2 26 11,8 53 1,-8-77-12,0 0 1,1-1-1,0 1 1,0-1-1,1 0 1,0 0-1,1 0 1,0 0-1,1-1 1,8 10-1,-13-16 1,1-1-1,-1 0 1,1 0 0,-1 0-1,1 0 1,0 0 0,-1 0-1,1 0 1,0 0-1,0-1 1,0 1 0,0-1-1,-1 0 1,1 1 0,0-1-1,0 0 1,0 0 0,0 0-1,0 0 1,0 0-1,0-1 1,0 1 0,0-1-1,-1 1 1,1-1 0,0 0-1,0 1 1,2-3-1,6-2 17,0-1 0,-1 0 0,15-11 0,-17 11-10,22-19 55,-1-1 1,29-34 0,-30 31-3,-26 28-55,0-1 1,0 1 0,0-1-1,1 1 1,-1 0-1,0 0 1,1 0-1,-1 0 1,1 0-1,-1 0 1,1 0 0,0 0-1,-1 0 1,1 1-1,0-1 1,2 0-1,-3 2-3,0-1-1,0 1 1,0-1-1,0 1 1,0 0-1,0-1 1,0 1-1,0 0 1,-1 0-1,1-1 1,0 1-1,-1 0 1,1 0-1,0 0 1,-1 0-1,1 0 1,-1 0-1,0 0 1,1 0-1,-1 0 1,0 0-1,0 0 1,1 1-1,-1-1 1,0 0-1,0 0 1,0 2-1,1 17 15,0 0 0,-2-1 0,0 1 0,-1 0 0,-7 33 0,2-17 1,10-13 0,1-15-9,-4-8-8,0 0 0,0 0-1,0 0 1,0 1 0,0-1-1,1 0 1,-1 0 0,0 0-1,0 0 1,0 0 0,0 0-1,0 0 1,0 0 0,1 0-1,-1 0 1,0 0 0,0 0-1,0 0 1,0 0 0,0 0-1,1 0 1,-1 0 0,0 0-1,0 0 1,0 0 0,0 0-1,0-1 1,0 1 0,1 0-1,-1 0 1,0 0 0,0 0-1,0 0 1,0 0 0,0 0-1,0 0 1,0 0 0,0-1-1,1 1 1,-1 0 0,0 0-1,0 0 1,0 0 0,0-1-1,19-26 32,0 0-1,2 2 0,39-38 1,-46 49-17,-11 10-7,0 0 0,0 1 0,1 0 0,-1 0 0,1 0 0,-1 0 0,1 0 0,0 1 0,0-1 0,0 1 1,0 0-1,0 1 0,1-1 0,-1 1 0,9-2 0,-12 3-8,1 1 1,-1-1 0,0 1-1,0 0 1,0-1 0,0 1-1,0 0 1,0 0-1,0 0 1,0 0 0,0 0-1,0 0 1,0 0 0,-1 0-1,2 3 1,14 23 6,-12-20 4,11 21-2,-12-20-5,1 0 0,0-1-1,1 0 1,0 1 0,7 7 0,-10-13-2,0 0 0,0 0 1,1-1-1,-1 1 0,1 0 0,-1-1 1,1 0-1,0 1 0,0-1 0,-1 0 1,1-1-1,0 1 0,0 0 1,0-1-1,0 1 0,0-1 0,0 0 1,0 0-1,4-1 0,2 0 5,0-1 0,0 0 1,0-1-1,0 0 0,-1 0 0,1-1 0,-1 0 0,0-1 0,0 0 0,0 0 1,0 0-1,-1-1 0,0 0 0,8-9 0,7-10 8,0-1 0,26-42 0,-45 62-3,1-1-1,-1 1 0,0-1 1,0 1-1,-1-1 0,3-14 1,-3 15 3,-2 5-14,1 1 1,-1 0-1,0-1 1,0 1-1,0 0 1,0 0-1,1-1 1,-1 1-1,0 0 1,0-1-1,0 1 1,0 0-1,0-1 1,0 1-1,0 0 1,0-1-1,0 1 1,0 0 0,0-1-1,0 1 1,0 0-1,0-1 1,0 1-1,0 0 1,0-1-1,0 1 1,-1 0-1,1-1 1,0 1-1,0 0 1,0 0-1,0-1 1,-1 1-1,1 0 1,0 0-1,0-1 1,-1 1-1,1 0 1,0 0-1,0-1 1,-1 1-1,1 0 1,0 0-1,-1 0 1,1 0-1,0 0 1,-1 0-1,1-1 1,0 1-1,-1 0 1,1 0-1,0 0 1,-1 0-1,1 0 1,0 0-1,-1 0 1,1 0-1,0 1 1,-1-1-1,1 0 1,0 0-1,-1 0 1,-1 1 4,0 0-1,0 0 1,0 0-1,1 0 1,-1 0-1,0 0 1,1 0-1,-1 1 1,-1 1-1,-11 15 5,0 1-1,2 0 0,1 1 0,0 0 1,-14 38-1,20-43-13,1 0 1,0 0-1,1 0 0,0 0 1,1 1-1,1-1 0,1 1 0,0-1 1,3 24-1,-2-35 1,0 0 0,0-1 0,0 1-1,1 0 1,-1 0 0,1-1 0,0 1 0,0-1 0,0 1-1,0-1 1,5 5 0,-6-6 2,1-1 0,-1 0 0,1 0-1,-1 0 1,1 1 0,0-2 0,0 1-1,-1 0 1,1 0 0,0 0 0,0-1 0,0 1-1,0-1 1,0 0 0,-1 1 0,1-1 0,0 0-1,0 0 1,0 0 0,0 0 0,0-1 0,0 1-1,0 0 1,0-1 0,0 0 0,3-1-1,3-2 6,0 0-1,0-1 0,0 0 0,0-1 0,-1 1 0,0-1 1,0-1-1,0 0 0,-1 0 0,0 0 0,6-11 0,6-10 40,24-54 1,-39 74-37,14-26 64,-11 24-16,0 0 0,-1 0 0,-1-1 0,0 0 0,0 0 1,-1 0-1,0-1 0,-1 1 0,1-18 0,-11 138 155,4-15-171,-12 222 33,8-232-130,-34 146 0,40-225 50,1 0 0,-1 1 1,0-1-1,0-1 0,-1 1 0,1 0 0,-1 0 1,0-1-1,-1 0 0,1 0 0,-1 0 0,1 0 0,-6 4 1,7-7 4,0 1 1,-1-1 0,1 1 0,-1-1 0,1 0 0,-1 0-1,1 0 1,-1 0 0,0 0 0,1-1 0,-1 1 0,0-1-1,1 0 1,-1 0 0,0 0 0,0 0 0,1 0 0,-1 0-1,0-1 1,0 0 0,1 1 0,-1-1 0,1 0 0,-1 0-1,0 0 1,-2-3 0,-8-4 11,1 0 1,1-1-1,-1-1 0,1 0 0,1 0 1,0-1-1,0-1 0,2 0 0,-1 0 1,-8-16-1,5 5 14,2 0 1,0 0-1,1-1 1,2 0-1,-6-28 1,11 41-8,0 1 1,1 0 0,0-1-1,1 1 1,0-1-1,1 1 1,0-1 0,3-12-1,-3 18-7,1 0-1,0 0 1,0 0-1,0 0 1,1 0-1,-1 0 1,1 0-1,1 1 1,-1-1-1,0 1 1,1 0-1,0 0 1,0 0-1,0 1 1,1-1-1,-1 1 1,7-3-1,3-1 7,1 2 0,-1 0 0,1 1 0,0 0 0,25-2 0,-22 3-2,-4 0-10,0 2-1,27-1 1,-35 3-23,0-1 1,0 1 0,-1 0-1,1 0 1,0 0 0,0 1 0,-1 0-1,1 0 1,7 5 0,-11-6-20,0 0 1,-1 1-1,1 0 1,-1-1-1,1 1 1,-1 0-1,1-1 0,-1 1 1,0 0-1,0 0 1,0 0-1,0 0 1,-1 0-1,1 0 1,0 0-1,-1 1 1,1-1-1,-1 0 0,0 0 1,0 0-1,0 1 1,0-1-1,0 0 1,0 0-1,-1 0 1,0 5-1,0-5-236,1 1-1,-1 0 1,0-1-1,0 1 0,0 0 1,0-1-1,0 1 1,-1-1-1,1 0 1,-1 1-1,0-1 1,1 0-1,-1 0 1,0 0-1,0 0 1,0 0-1,-1-1 0,-3 4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5120,'0'0'12075,"4"13"-11687,2 0-267,-4-7-66,1 0 0,-1 0 1,0 1-1,0-1 1,-1 1-1,0-1 0,0 1 1,0-1-1,-1 1 0,0 10 1,-4 23 457,-6 116 2488,12-148-2127,1-20 4,1-2-820,20-72 359,-7 23-214,-11 39-118,-4 16-42,0-1-1,1 1 1,0 0 0,0 0-1,1 0 1,0 0 0,5-8-1,-7 14-31,0 0-1,0 0 1,0 1 0,0-1-1,0 1 1,5-3-1,9-8 30,-9 7-22,0 0 1,0 0 0,0 0-1,0 1 1,1 0 0,0 0-1,11-3 1,-17 6-18,0 0 0,1 1-1,-1-1 1,0 1 0,1-1 0,-1 1 0,0 0-1,1 0 1,-1 0 0,1 0 0,-1 0 0,0 0-1,1 1 1,-1-1 0,0 1 0,1 0 0,-1 0-1,3 1 1,-2 0 2,-1 0 0,0 0-1,1 0 1,-1 0 0,0 0 0,0 0-1,-1 1 1,1-1 0,0 1-1,-1-1 1,1 1 0,1 5 0,0 2 6,0 1 1,-1 0-1,0 0 1,0 0-1,-1 0 1,-1 18-1,-11 86 241,0 19 448,15-142-712,-1 3-3228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3112,'0'0'16722,"9"0"-16603,29 1-2,-35-1-90,0 0-1,0 1 0,0-1 1,-1 1-1,1 0 1,0-1-1,-1 1 1,1 1-1,-1-1 1,5 3-1,7 3 128,-2-3-30,4 1 92,-2 0-1,21 10 0,-31-12-184,0-1 1,-1 0-1,1 1 0,0 0 0,-1 0 0,0 0 0,0 0 0,0 0 0,0 1 0,0-1 0,0 1 0,-1 0 1,2 4-1,-2-3 1,-1-1 0,-1 1 0,1 0 1,-1 0-1,1 0 0,-1-1 0,-1 1 1,1 0-1,-1 0 0,-2 9 0,-1 14 84,4-20-87,0 4 23,-1 1 0,0-1 0,0 0 0,-1 0 1,-1 1-1,-8 20 0,-18 40 244,14-29 54,0-16-11,9-16-249,6-12-81,0 0 1,0 0-1,0 0 0,0 1 0,0-1 0,0 0 0,0 0 1,-1 1-1,1-1 0,0 0 0,0 0 0,0 1 0,0-1 0,0 0 1,0 0-1,0 1 0,0-1 0,0 0 0,0 0 0,1 1 1,-1-1-1,0 0 0,0 0 0,0 0 0,0 1 0,0-1 0,0 0 1,0 0-1,1 1 0,-1-1 0,0 0 0,0 0 0,0 0 1,0 0-1,1 1 0,-1-1 0,0 0 0,0 0 0,0 0 0,1 0 1,-1 0-1,1 1 0,1-2 0,0 0 1,1-1-1,-1 1 1,0 0-1,1-1 1,-1 1-1,0-1 1,0 0-1,0 0 1,0 0-1,2-3 1,3-2 13,12-9 35,23-14 0,-22 16-11,22-20 0,-22 17 19,32-20 0,-35 26-25,-1 0 0,0-2-1,-1 0 1,14-15 0,-4 1 40,-15 18-27,-2 0 0,1-1 0,10-17 0,-8 10 15,-6 10-29,0-1-1,-1 1 0,4-10 1,-7 14-31,0 0 0,0 0 0,-1 0 0,1 0 0,-1 0 0,0 0 0,1-1 0,-1 1 0,-1 0 0,1 0 0,0 0 0,-2-4 0,-2-9 27,0-2 14,-1 0 1,0 1-1,-10-20 0,15 37-294,-5-10 680,5 5-4894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83 4912,'0'0'6080,"-8"-1"-5568,-24-6 1,31 7-353,0-1 0,-1 1-1,1 0 1,0 0 0,0 0 0,-1 0-1,1 0 1,0 0 0,0 1 0,-1-1-1,-1 1 1,2-1-108,1 0 0,0 0 0,0 0 0,-1 1 1,1-1-1,0 0 0,0 0 0,-1 0 0,1 0 0,0 0 0,-1 0 0,1 0 0,0 0 0,0 0 0,-1 0 0,1 0 0,0 0 0,0 0 0,-1-1 0,1 1 0,0 0 0,-1 0 1,1 0-1,0 0 0,0 0 0,0-1 0,-1 1 0,1 0 0,0 0 0,0 0 0,0 0 0,-1-1 0,1 1 0,0 0 0,0 0 0,0-1 0,0 1 0,0 0 0,-1 0 0,1-1 1,0 1-1,0 0 0,0 0 0,0-1 0,0 0 996,7-9 665,7 0-1354,0 1 0,17-9 0,-25 15-248,0 0 0,0 0 0,0 1-1,1 0 1,-1 1 0,0-1 0,1 1 0,9 0 0,-15 1-82,0 0 1,0 0 0,0 0-1,0 0 1,0 0-1,0 1 1,0-1 0,0 0-1,0 1 1,0-1 0,0 1-1,0-1 1,-1 1-1,1-1 1,0 1 0,0 0-1,0 0 1,-1-1 0,1 1-1,0 0 1,-1 0-1,1 0 1,-1-1 0,1 1-1,-1 0 1,1 0 0,-1 0-1,1 0 1,-1 0-1,0 0 1,0 0 0,1 0-1,-1 0 1,0 0 0,0 0-1,0 2 1,0 5 87,-1 0 0,1 0 1,-4 15-1,2-12-13,-2 14 196,2 0 1,1 51-1,3-64-186,1 0-1,0 0 1,1 0-1,0-1 1,0 0-1,11 19 1,-13-27-72,1 0-1,-1 0 1,1 0 0,0 0-1,0 0 1,0-1 0,0 1 0,0-1-1,1 0 1,-1 0 0,1 0-1,-1 0 1,6 1 0,2 1 78,-1-1-1,1 0 1,16 1 0,-20-3-56,0 0 0,0 0 1,1-1-1,-1 0 1,11-2-1,-15 1-46,0 0 0,0 0 0,0 0 1,0 0-1,-1 0 0,1-1 0,0 1 0,0-1 0,-1 0 0,1 0 0,-1 0 0,0 0 0,1 0 0,-1-1 0,2-2 1,2-3 23,-1-1 0,0 1 0,0-1 0,-1-1 0,0 1 0,0-1 0,-1 1 1,0-1-1,2-17 0,-2-5 207,-1-55 0,-2 64-122,1 19-113,-1 0 0,1 0 0,0 0 0,0 1 0,0-1 0,1 0 0,-1 0 0,1 1 0,0-1 0,0 1 0,0-1 0,1 1 0,-1 0 0,1 0 0,0 0 0,3-3 0,-4 4-11,1 0 1,-1 0-1,1 0 1,-1 0-1,1 0 1,0 0-1,0 1 1,0 0-1,0-1 1,0 1-1,0 0 0,0 0 1,0 1-1,0-1 1,0 1-1,1 0 1,-1-1-1,0 1 1,0 1-1,5 0 1,38 16 15,-35-12 20,0-1 0,0 0 1,17 3-1,-24-6-17,-1-1 1,1 0-1,-1 0 0,1 0 1,0 0-1,5-2 0,2-3-4043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 5120,'0'0'6509,"-8"1"-6025,-3 0-252,-30 2 6118,51-5-5252,15-7-350,-13 5-492,0 0 0,0 0 0,1 1 0,-1 0 0,1 1 0,15 0 0,19 0 327,-28 1-282,-1 1-1,1 0 0,35 6 1,71 31 1472,-114-34-1578,-8-2-144,0 0 1,-1-1-1,1 1 1,0-1-1,0 0 1,-1 1 0,1-2-1,0 1 1,0 0-1,-1 0 1,1-1-1,0 1 1,4-3-1,9-5-3509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3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1296,'0'0'0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3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2904,'0'0'8270,"-9"0"-7779,-25 0-2,33 0-448,0 0-1,0 1 0,0-1 1,0 0-1,0 0 0,0 1 1,0-1-1,1 0 0,-1 1 1,0-1-1,0 1 0,0-1 1,1 1-1,-1-1 0,0 1 0,0 0 1,1-1-1,-1 1 0,0 1 1,-8 5 534,-4-4-13,1 1 0,0 1 1,0 0-1,0 1 1,-21 13-1,16-8-22,-16 11 376,7-5-287,22-15-534,0 1 0,0-1 0,0 1 1,1 0-1,-5 4 0,-6 7 220,9-9-143,-1 1 0,1 0 0,0 0 0,0 0 1,0 1-1,1 0 0,0 0 0,-4 10 0,-6 20 383,6-17-259,1 0 0,1 0 0,-6 30 0,9-31-128,0 2 127,-1 32 0,4-46-229,0 0 0,1 0-1,0 0 1,0 0 0,1 0 0,-1-1 0,1 1-1,6 11 1,-1-4 12,-5-8-39,0-1 1,1 0 0,0 0-1,0 0 1,1 0 0,-1 0 0,1-1-1,4 5 1,7 5 64,13 11 64,-16-17-132,-8-4-2,1-1 0,0 0-1,0 0 1,0 0 0,9 3 0,2 0 114,-8-4-64,-1 1 0,0-1 1,1 0-1,-1 0 0,13 1 0,-15-3-49,-1-1-1,1 0 1,0 1 0,-1-2-1,1 1 1,-1 0 0,1-1-1,-1 0 1,5-3 0,38-25 162,-17 9-64,-14 10-29,-2-1 0,1 0-1,16-20 1,-15 16-35,-6 6-22,-1 1 0,0-2 0,-1 1 0,0-1 0,-1 0 0,0 0 0,-1-1 0,6-14 0,-3 5 18,-6 12-16,1 1 0,-1-1 0,2-13 0,-3 12-10,0-1 0,-1 0 0,-1 1 1,0-1-1,-2-19 0,-2-9 35,4 29-58,-1 0 0,0 1 1,0-1-1,-1 1 1,-1-1-1,1 1 1,-6-12-1,-1-1 62,8 18-62,-1-1 1,1 1 0,-1 0 0,0 0-1,-1 0 1,-3-5 0,2 4 0,0 0 0,-1 0 0,0 1 0,1-1 0,-2 1 0,1 0 0,0 1 0,-1-1 0,0 1-1,0 0 1,0 1 0,0-1 0,0 1 0,0 0 0,-1 1 0,1 0 0,-1 0 0,1 0 0,-1 0 0,0 1 0,-12 2 0,-56 18 75,49-12-119,-32 6-1,57-13 30,0-1 0,0 0 0,0 0 0,0 0 0,1 0 0,-1 0 0,0 0 0,0 0 0,0 0 0,0 0-1,0 0 1,0-1 0,1 1 0,-1 0 0,0 0 0,-1-2 0,1 2-188,1 0-1,-1-1 1,1 1-1,0-1 1,0 1-1,-1-1 1,1 1-1,0-1 1,0 1 0,-1-1-1,1 0 1,0 1-1,0-1 1,0 1-1,0-1 1,0 1-1,0-1 1,0 0 0,0 1-1,0-1 1,0 0-1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4512,'0'0'12239,"2"-8"-12008,0 2-178,-2 3-34,1 1 0,0-1-1,-1 1 1,1 0-1,0-1 1,0 1-1,0 0 1,0 0-1,1 0 1,-1 0-1,0 0 1,1 0-1,0 0 1,-1 0 0,1 0-1,0 1 1,0-1-1,0 1 1,0-1-1,4-1 1,21-7 234,0 1-1,0 2 1,1 0 0,40-4 0,-42 9-74,-6 0 153,1 0 0,40 3 1,0 11 138,-43-8-196,0 0 1,36 1-1,11 0 89,-49-2-316,0-2 1,1 0 0,30-2 0,104-22 183,-50 15-215,-76 5-55,0 1 0,49 2-1,-43 0 30,7 0 2,48 7 10,44-4 146,-115-2-140,28-3 0,-5 0-3,50-1-92,108-19-1,-178 21 107,0 0 0,-1 1 0,18 3 0,8 0 0,129-7-60,-102 3-14,25-3-35,-21 2 46,-6 1 24,50-4 17,-53 0-42,119 7-1,-155-1 43,47-5 0,-11-1 25,83-10 13,-19 1-16,92-11-49,-104 9-73,41-8 42,-49 6 83,-61 8-7,-34 6-14,1 1 1,20-2 0,0 1 2,-25 2 5,0 0 0,0 1 0,0 1-1,10 0 1,17 5 137,-17-2-28,31 0-1,37-1-75,85-3-71,-113-3 27,234-25-5,-96 6 86,34-4 409,-173 21-414,46 1 1,-62 5 21,65-10 1,-31 2 94,-21 3-17,-32 3-81,-19 2-53,0 0 1,0 0-1,-1-1 0,1 1 1,0-1-1,-1 0 0,1 0 1,0-1-1,-1 0 1,8-3-1,-36-3-18,-49-18-2046,68 24 910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2704,'0'0'11978,"3"11"-11516,-1-6-393,1 3 28,-1 0 0,0 1 0,0-1 0,-1 0 0,0 0 0,0 1 0,-1 12 0,-3 11 353,-5 97 1477,8-122-1671,-1-6-205,1 0-1,0 0 1,0 0 0,0 0-1,0 0 1,0-1 0,0 1-1,0 0 1,0 0 0,0 0-1,0 0 1,0 0 0,0 0-1,1 0 1,0 1 0,-2 7 846,0-7-222,2-8-350,1-4-199,0-1 0,0-15 0,1-14 39,3 13-37,1 0 0,2 0 0,14-33 0,-16 49-66,0 0 1,0 0 0,1 1-1,0 0 1,1 0 0,17-14-1,-20 19-8,0 1 0,0-1 0,0 1 0,0 1 0,1-1 0,-1 1 0,13-4 0,-18 7-43,0 0 0,0 0-1,0 0 1,1 0 0,-1 0 0,0 0-1,0 0 1,0 0 0,0 0 0,0 1-1,1-1 1,-1 1 0,0-1 0,0 1-1,0-1 1,0 1 0,0-1-1,0 1 1,-1 0 0,3 1 0,-1 0 5,0-1 1,0 1 0,-1 0 0,1 0 0,0 1 0,-1-1-1,3 4 1,2 10 96,-1 0 0,0 1 0,-1-1 0,-1 1 0,-1 0 0,0 0 0,-1 24 0,-4-26 95,2-14-85,2-4 98,0 2-166,17-37 85,-2 8-75,-12 20-52,1-3 16,1 1-1,0-1 0,1 1 0,0 0 0,1 0 1,18-20-1,-15 22-5,0 0 1,1 1-1,0 1 1,25-14-1,-29 18-22,-2 1 15,0 0 1,0 0-1,0 0 0,11-2 1,-15 4-14,0 1 1,0 0 0,0 0-1,0 0 1,0 0-1,0 0 1,0 0 0,0 0-1,0 1 1,0-1 0,0 1-1,0-1 1,-1 1-1,1 0 1,0 0 0,0 0-1,-1 0 1,1 0 0,0 0-1,2 3 1,0 0 11,0 0-1,0 1 1,0-1 0,0 1 0,-1 0 0,0 0-1,0 1 1,0-1 0,-1 1 0,0-1 0,3 10-1,-2 2 55,0-1 0,0 31 0,0-2 82,-4-15 19,-1-9 65,4-11-82,-2-10-142,0 1 1,1-1-1,-1 1 0,0-1 1,0 1-1,0-1 0,0 1 1,0-1-1,0 1 0,0-1 1,0 1-1,0-1 0,0 1 1,0-1-1,0 1 0,0-1 1,0 1-1,0-1 0,0 1 1,0-1-1,-1 0 0,1 1 1,0-1-1,0 1 0,-1-1 1,1 1-1,0-1 0,-1 0 1,1 1-1,0-1 0,-1 1 1,0-1-61,7-4-3775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4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4512,'0'0'16034,"5"10"-15706,1-1-236,-3-5-44,0 1 0,0 0 0,-1 0-1,1 0 1,-1 0 0,0 0 0,-1 0 0,1 1 0,-1-1 0,1 8 0,3 41 531,13 91 1036,-16-110-894,-2-25 108,4-28-408,4-14-298,-2 9-34,1-1 0,1 1 0,17-34 0,0 6 74,-16 30-40,24-38 0,-28 53-100,0 0 0,1 1 0,-1 0 0,10-7 0,10-11 91,-23 21-108,-1 1 0,0 0 0,0 0 0,1 0 0,-1 0-1,1 0 1,-1 0 0,1 0 0,-1 0 0,1 1 0,0-1 0,-1 0-1,1 1 1,0 0 0,0-1 0,-1 1 0,1 0 0,0 0 0,0 0-1,-1 0 1,1 0 0,0 0 0,0 0 0,-1 1 0,1-1 0,0 1 0,-1-1-1,1 1 1,0 0 0,-1 0 0,1-1 0,-1 1 0,1 0 0,2 2-1,0 1 1,0-1 0,0 1 0,0 0 0,-1 0 0,1 0-1,-1 0 1,0 0 0,0 1 0,0-1 0,2 8-1,8 22 94,-2 0 0,-1 1 0,9 62 0,-17-86-30,-1-6-37,-1-1 0,1 1 0,-1 0 0,0-1 0,0 1 1,0-1-1,0 1 0,-1 0 0,-2 6 0,3-4-86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4616,'0'0'14098,"9"0"-13634,1 1-208,0 0 0,0 1-1,1 1 1,10 3 0,7 3 463,-18-7-499,-1 1 0,1 1 0,-1 0 1,1 0-1,12 8 0,4 3 257,-21-12-383,0-1 1,0 1 0,0 0 0,8 7-1,41 38 540,-50-44-581,0 0 1,-1 0-1,1 0 1,-1 1 0,0-1-1,0 1 1,-1-1 0,1 1-1,-1 0 1,0 0-1,-1 0 1,1 0 0,-1 1-1,1 8 1,1 5 149,-2-1 1,-2 37-1,0-45-147,0 0 0,-1 0 0,-1 0 0,0 0 0,0 0-1,-1-1 1,0 1 0,-1-1 0,-9 14 0,9-17 0,-1-1 0,1 1 0,-1-1 0,-1 0 1,1-1-1,-1 1 0,0-1 0,-13 6 0,10-3 53,9-6-82,0 0 1,0 0-1,1-1 1,-1 1-1,0 0 1,0-1-1,0 1 1,0-1-1,0 1 1,0-1-1,1 1 1,-1-1-1,0 0 1,0 0-1,0 1 1,-2-1-1,3 0 232,9-5-95,-3 3-101,0-1 0,0 0 0,10-7 0,-10 6-38,-1 1 1,1-1-1,0 1 0,10-3 0,20-12 36,-17 8-12,-8 4-35,0-2-1,0 1 1,-1-1 0,12-12 0,23-18 30,-21 21-9,-2 0 1,0-2-1,-1-1 0,-1-1 0,-1 0 1,23-34-1,-24 24 93,24-51 1,-40 75-88,1-1 0,-1 0-1,0 0 1,-1 0 0,0 0 0,0 0-1,-1 0 1,0 0 0,0-1-1,-1 1 1,0 0 0,0 0 0,-1 0-1,0 0 1,0 0 0,-1 1 0,0-1-1,-1 1 1,-7-14 0,8 17-34,-1 0 1,1 0 0,-1 0-1,1 1 1,-1-1-1,0 1 1,0 0-1,-1 0 1,1 0 0,-1 0-1,1 1 1,-1 0-1,0 0 1,0 0-1,0 1 1,0-1 0,0 1-1,-6 0 1,2 0-81,0 1 0,0 0 1,0 1-1,0 0 0,1 0 1,-1 1-1,0 0 0,1 0 1,-14 6-1,8-3-3811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8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13968,'0'0'2455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1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3504,'0'0'8374,"7"16"-7932,-5-12-408,4 10 83,0 0-1,-1 1 0,-1-1 0,0 1 0,-1 0 0,2 28 1,-6 24 1038,-3 1 1,-26 128-1,26-173-749,3-15-185,0 0 0,-1 0-1,0 0 1,0 0 0,-4 9 0,2-13 235,3-10-190,4-11-82,-1 10-279,19-81 402,-13 33-3172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1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9648,'0'0'2313,"13"-4"-2001,21-6 133,-1 1-1,2 2 1,65-5 0,-46 14 167,-26-1 19,30-2 0,28 0 2236,-86 1-2525,0 1-394,-1 8 263,-3-3-3004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2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8536,'0'0'968,"16"-5"-543,215-60 1679,-108 41 223,-108 24-1164,-10 6 158,-12 15-872,2-11-2317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2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67 10152,'0'0'3782,"-10"5"-3411,-32 20 30,40-24-343,0 0 0,0 0 0,1 0 0,-1 1 0,0-1 0,1 0-1,0 1 1,-1-1 0,1 1 0,0-1 0,-1 1 0,1 0 0,0-1 0,0 1 0,1 0-1,-1 0 1,0 0 0,0 3 0,1-3 2,0-1 0,0 1 0,0 0 0,0-1 0,0 1 1,1 0-1,-1-1 0,1 1 0,-1-1 0,1 1 0,0-1 0,0 1 0,0-1 0,-1 0 0,1 1 0,0-1 0,3 3 1,-1-1 33,0 0 0,1-1 1,-1 1-1,1-1 1,0 1-1,0-1 1,0 0-1,0 0 1,0-1-1,0 1 1,1-1-1,-1 0 1,9 1-1,-9-2-11,1 0-1,0-1 1,0 1 0,0-1-1,-1 0 1,1 0-1,0-1 1,-1 0 0,1 1-1,6-5 1,-9 5-38,0-1 0,0 1 0,0-1 0,0 0 0,0 0-1,0 0 1,-1 0 0,1 0 0,-1 0 0,1 0 0,-1 0 0,0 0 0,1-1 0,-1 1 0,0-1 0,-1 1-1,1-1 1,0 1 0,-1-1 0,1-4 0,2-13 172,-2 16-155,-1-1 0,1 1 0,-1 0 0,1 0 0,-1 0 0,-1 0 0,1-1 0,0 1 0,-1 0 0,-1-4 0,1 4-28,0 2 18,0 0 0,0 0 0,0-1 0,1 1-1,-1-1 1,1 1 0,-1 0 0,1-4 0,0 5-44,0 1 1,1-1 0,-1 0-1,0 1 1,1-1 0,-1 0 0,0 1-1,1-1 1,-1 0 0,1 1 0,-1-1-1,1 1 1,0-1 0,-1 1 0,1-1-1,-1 1 1,1 0 0,0-1 0,-1 1-1,1 0 1,0-1 0,-1 1 0,1 0-1,0 0 1,0 0 0,-1 0 0,1 0-1,0-1 1,0 1 0,-1 1 0,1-1-1,1 0 1,50-7 69,-39 5-41,-1 0-1,1 0 0,-1 2 0,1-1 0,-1 1 0,1 1 1,-1 0-1,13 4 0,-22-4-11,0 0 0,0 0-1,0 0 1,-1 0 0,1 1 0,0-1-1,-1 1 1,0 0 0,1 0 0,-1 0 0,0 0-1,0 0 1,0 0 0,0 1 0,0-1 0,-1 1-1,1-1 1,-1 1 0,1 0 0,-1-1 0,0 1-1,0 0 1,0 0 0,-1 0 0,1 3-1,1 8 74,-1 0-1,-1 0 1,-1 0-1,-2 19 1,0 20 238,3-47-251,0 1 0,1 0 0,-1-1 0,2 1 0,-1-1 0,1 1-1,0-1 1,0 0 0,6 12 0,-7-17-69,0 0-1,0-1 1,0 1-1,0 0 1,0 0 0,1-1-1,-1 1 1,0-1-1,0 1 1,1-1-1,-1 1 1,0-1 0,1 0-1,-1 0 1,0 0-1,1 0 1,-1 0-1,0 0 1,1 0-1,-1 0 1,0 0 0,3-1-1,1-1 26,0 1-1,0-1 0,0 0 1,9-5-1,128-79 259,-68 43-401,-51 27-2871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4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1 417 6520,'0'0'8520,"12"-11"-8084,4-2-277,-6 5-34,0 0 0,0-1 0,-1 0 0,0-1 0,11-17 0,71-119 1905,-80 120-1476,2-2 550,-11 23-888,3-7 207,-3 12-215,-3 8-25,-4 27 85,1-15-149,2 0-1,-1 38 1,4-52-99,-1 0 0,1-1 0,0 1 0,0-1 0,0 1 0,1-1 0,0 0 0,0 0 0,0 1 0,1-1 0,0-1 0,0 1 0,0 0 0,0-1 0,5 5 0,-2-4 22,0-1 0,-1 0 0,2 0 0,-1-1 0,0 0 0,1 0 0,-1-1 0,1 1 0,9 1 0,-13-4-29,-1 0-1,0 0 0,1 0 0,-1-1 0,0 1 1,1 0-1,-1-1 0,0 0 0,0 0 1,0 1-1,1-1 0,-1-1 0,0 1 0,0 0 1,0 0-1,-1-1 0,1 1 0,0-1 0,2-2 1,30-37 131,-28 33-126,22-33 134,32-63 0,-23 38-17,-23 37-68,-12 23-36,0 1 0,0 0 0,1 0 0,-1 0 0,1 0 0,1 0 0,-1 0 0,1 1 0,-1 0 0,8-6 0,-11 10-28,0 0 1,1 0 0,-1 0 0,0 0 0,1 0 0,-1 0 0,0 0-1,1 0 1,-1 0 0,0 0 0,1 1 0,-1-1 0,0 0 0,0 0-1,1 0 1,-1 1 0,0-1 0,0 0 0,1 0 0,-1 1-1,0-1 1,0 0 0,0 1 0,1-1 0,-1 0 0,0 0 0,0 1-1,0-1 1,0 0 0,0 1 0,0-1 0,0 0 0,0 1 0,0 0-1,5 15 29,-4-14-25,5 26 4,-1 0 0,-1 0 0,-1 1 1,-2 0-1,-1-1 0,-1 1 0,-9 54 0,10-81-7,-1-1 0,1 1-1,0-1 1,0 1 0,-1-1-1,1 1 1,-1-1 0,1 1-1,-1-1 1,0 0 0,0 1 0,1-1-1,-1 0 1,0 1 0,0-1-1,0 0 1,0 0 0,0 0-1,-1 0 1,1 0 0,0 0-1,0 0 1,-1-1 0,1 1 0,-3 1-1,2-2 5,-1 0 0,1 0 0,-1 0 0,1-1 0,0 1 0,-1-1 0,1 1 0,-1-1 0,1 0 0,0 0 0,-1 0 0,1 0 0,0 0 0,0 0 0,-3-3 0,1 2 10,0-1 0,1-1-1,-1 1 1,0 0 0,1-1-1,0 0 1,0 0 0,-3-4-1,5 6 6,0 0 0,-1-1-1,1 1 1,0 0 0,0-1-1,1 1 1,-1-1 0,0 1-1,1-1 1,0 1-1,-1-1 1,1 0 0,0 1-1,0-1 1,0 1 0,1-1-1,0-4 1,0 7-17,-1-1-1,1 0 1,0 1 0,-1-1 0,1 0 0,0 1-1,0-1 1,-1 1 0,1-1 0,0 1-1,0 0 1,0-1 0,0 1 0,0 0 0,-1-1-1,1 1 1,0 0 0,2 0 0,22-3 18,-17 2-13,246-20 111,-233 17-134,38-12 0,-30 7 2,-24 7 9,0 0 0,1 0-1,-1 0 1,0-1 0,5-3 0,-1 0 0,-36 48 1,24-38 0,-1 0 0,1 1 0,-1 0 0,1 0 0,0 0 0,1 0 0,-1 0 0,1 0 0,0 1 0,1-1 0,-1 1 0,1 0 0,0-1 0,1 1 0,-1 0 0,1-1 0,0 1 0,0 0 0,2 8 0,-1-13 0,-1 1 0,1-1 1,-1 1-1,1-1 0,0 1 0,-1-1 0,1 1 0,0-1 0,0 0 0,0 1 0,0-1 0,0 0 1,1 0-1,-1 0 0,0 0 0,0 0 0,1 0 0,-1 0 0,1 0 0,-1 0 0,1-1 0,-1 1 1,1-1-1,-1 1 0,1-1 0,0 0 0,-1 1 0,1-1 0,0 0 0,-1 0 0,1 0 0,0 0 1,-1 0-1,1-1 0,-1 1 0,3-1 0,-1 0 1,1 0-1,-1 0 1,0 0 0,0 0 0,0-1-1,0 0 1,0 1 0,0-1 0,-1 0-1,1 0 1,-1-1 0,1 1 0,-1 0 0,0-1-1,1 0 1,-2 1 0,4-5 0,-3 1 7,1 0 0,-1-1 0,0 1 0,2-12 0,-3 16-1,-1-1-1,1 0 0,-1 0 0,0 1 1,0-1-1,-1 0 0,1 1 0,0-1 1,-1 0-1,0 1 0,0-1 0,0 0 1,0 1-1,-2-5 0,-6-7 36,7 10-25,-1-1 0,0 1 0,0 0-1,0 0 1,0 0 0,-1 1 0,1-1 0,-1 1 0,-4-3 0,-7-7 38,13 11-40,0 0-1,0 0 1,0 1-1,0-1 0,0 0 1,0 1-1,0 0 1,0-1-1,0 1 1,-1 0-1,1 0 1,0 0-1,-1 0 0,-4 0 1,6 1-7,1 0-6,0 0 0,0 0 0,0 0 0,0 0 0,0 0 0,0 0 0,0 0 0,0 0 0,0 0 0,0 0 0,0 0 0,0 0 0,0 0 0,0 0 0,0 0 0,0 0 0,0 1 0,0-1 0,0 0 0,0 0 0,0 0 0,0 0 0,0 0 0,0 0-1,0 0 1,0 0 0,8 4 5,-6-2-7,1-1 0,0 0 0,0 0 1,0 0-1,0-1 0,0 1 0,0 0 0,0-1 0,6 0 0,10 2 0,-4 1-3,0-1 0,-1 0 0,1-1 0,0 0-1,0-2 1,0 1 0,16-4 0,12-7 314,-9 3-4154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8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1 847 6224,'0'0'4329,"11"-5"-4026,20-7-106,0-2 0,-2-1 1,31-21-1,-28 12 90,0-2 1,-2-1-1,-2-1 1,0-1-1,-2-2 1,25-37-1,-36 45-7,-1-1 0,-1 0 0,-2-1 0,0 0 0,-1-1 0,-2-1 0,-1 1 0,0-1 0,3-48 0,-8 60-140,-1 7-21,0-1 0,-1 1 1,0 0-1,0-1 0,-1 1 0,-2-12 0,3 19-94,0 1-1,0-1 0,-1 0 0,1 0 0,0 1 0,0-1 0,-1 1 0,1-1 1,0 0-1,-1 1 0,1-1 0,0 1 0,-1-1 0,1 1 0,-1-1 0,1 1 0,-1-1 1,1 1-1,-1-1 0,1 1 0,-1-1 0,0 1 0,1 0 0,-1 0 0,0-1 1,1 1-1,-2 0 0,1 0 2,0 0 1,0 0-1,-1 1 0,1-1 1,0 0-1,0 1 1,0-1-1,0 1 0,0-1 1,0 1-1,0 0 1,0-1-1,0 1 0,-1 1 1,-4 4 55,0 0 0,1 1 0,-7 9 0,-6 12-22,2 1 0,1 0 0,1 1 0,2 0 0,0 1 0,3 0 0,0 1 0,2 0 0,1 1 0,2-1 0,1 1 0,2 0 0,1 0 0,5 35 0,-3-55-47,0 0 0,7 21 0,-8-31-2,0 0 0,0 0 0,1 1-1,-1-1 1,1 0 0,0 0 0,0 0 0,0-1 0,0 1 0,0 0 0,1-1 0,-1 1 0,1-1 0,-1 0 0,5 2 0,-5-3 2,0 0 0,1-1 1,-1 1-1,1-1 0,-1 1 1,1-1-1,-1 0 0,1 0 1,-1 0-1,1-1 0,-1 1 0,1-1 1,-1 1-1,5-2 0,0-1 8,-1 0 0,1 0 0,0 0 0,6-5 0,1-2 11,-1-1 0,0-1 1,0 0-1,-2 0 0,1-1 1,-2-1-1,0 0 0,16-29 1,-2-4 99,27-82 1,-26 56 67,-3 0 1,-4-1 0,16-137-1,-31 202-124,-3 8-73,0 1 1,0 0 0,0 0 0,0 0-1,1 0 1,-1 0 0,0 0-1,0 0 1,0 0 0,0 0 0,0-1-1,0 1 1,0 0 0,0 0 0,1 0-1,-1 0 1,0 0 0,0 0 0,0-1-1,0 1 1,0 0 0,0 0-1,0 0 1,0 0 0,0 0 0,0-1-1,0 1 1,0 0 0,0 0 0,0 0-1,0 0 1,0 0 0,0-1 0,0 1-1,0 0 1,0 0 0,0 0-1,-1 0 1,1 0 0,0-1 0,0 1-1,0 0 1,0 0 0,0 0 0,0 0-1,0 0 1,0 0 0,-1 0-1,1 0 1,0 0 0,0-1 0,0 1-1,0 0 1,0 0 0,0 0 0,-1 0-1,0 1 16,0-1 0,0 1 0,0-1 0,0 1-1,0-1 1,0 1 0,0 0 0,0 0 0,1 0 0,-1-1-1,0 1 1,0 0 0,1 0 0,-1 0 0,0 0 0,1 0-1,-1 0 1,1 0 0,0 0 0,-1 1 0,1-1-1,0 0 1,-1 2 0,-8 39 54,8-32-28,-34 223 323,8-52-106,-2 27 26,28-189-209,-1 0 0,-1 0 0,0 0 0,-2-1 0,-11 32 0,16-49-67,0-1 1,0 1 0,0-1 0,0 0 0,0 1 0,0-1 0,-1 1 0,1-1 0,0 0-1,0 1 1,0-1 0,-1 0 0,1 1 0,0-1 0,0 0 0,-1 1 0,1-1-1,0 0 1,-1 0 0,1 1 0,0-1 0,-1 0 0,1 0 0,0 0 0,-1 1 0,1-1-1,0 0 1,-1 0 0,1 0 0,-1 0 0,1 0-1,0-1 0,0 1 0,0-1 1,-1 1-1,1-1 0,0 1 0,0-1 0,0 1 0,0-1 0,0 1 0,1 0 1,-1-1-1,0 1 0,0-1 0,0 1 0,0-1 0,0 1 0,1-1 0,-1 1 1,0-1-1,0 1 0,1 0 0,-1-1 0,1 0 0,8-15 110,-1-1 0,7-19 0,-8 18-48,1 1-1,10-18 1,-15 30-47,1 0-1,-1 0 1,1 1 0,0-1-1,0 1 1,0 0 0,1 0-1,-1 0 1,1 1 0,10-6-1,-14 9-16,1-1 0,-1 1 0,1 0 0,-1-1 0,1 1 0,-1 0 0,1 0 0,-1 0 0,1 0 0,-1 0 0,1 0 0,-1 1 0,1-1 0,0 1 0,-1-1 0,0 1 0,1-1 0,-1 1 0,1 0 0,-1-1 0,0 1-1,1 0 1,-1 0 0,0 0 0,0 0 0,0 0 0,0 0 0,0 1 0,0-1 0,0 0 0,0 0 0,1 3 0,4 6 2,0 1 1,-1-1-1,5 14 0,-7-18-4,-2-2-4,5 10 19,0 1 0,1-2 1,14 23-1,-19-33-20,0 0 0,0 0 0,1 0-1,-1-1 1,1 1 0,-1-1 0,1 1 0,0-1 0,0 0-1,0 0 1,0-1 0,0 1 0,1 0 0,-1-1 0,0 0-1,1 0 1,-1 0 0,1 0 0,-1-1 0,1 1 0,-1-1-1,6 0 1,-3-1 4,0 0 0,0-1-1,0 0 1,0 0-1,0 0 1,-1-1 0,1 0-1,-1 0 1,0 0 0,0-1-1,0 1 1,0-1 0,5-6-1,2-3 2,0 0 0,-1-1-1,12-20 1,-18 26 2,0 1-1,-1-1 1,-1 0 0,1 0-1,-1 0 1,-1 0-1,3-13 1,-4 19-3,-1-1 0,0 1-1,0-1 1,0 1 0,0-1-1,0 1 1,0-1 0,-1 1 0,1-1-1,-1 1 1,1 0 0,-1-1 0,0 1-1,0 0 1,0-1 0,-1 1-1,1 0 1,0 0 0,-1 0 0,1 0-1,-1 0 1,0 0 0,0 0 0,0 1-1,0-1 1,0 1 0,0-1-1,-4-1 1,5 3-3,0-1-1,0 1 1,0 0 0,-1 0-1,1-1 1,0 1-1,0 0 1,0 0 0,0 0-1,0 1 1,0-1-1,0 0 1,0 0 0,0 0-1,0 1 1,0-1-1,0 1 1,0-1 0,0 1-1,0-1 1,0 1-1,0-1 1,0 1 0,0 0-1,0 0 1,1-1-1,-1 1 1,0 0 0,1 0-1,-1 0 1,0 1-1,-2 2 3,0 0 0,1 0-1,0 0 1,-1 1 0,-1 7 0,1-4-4,2 0 0,-1 0 0,1 0 1,0 1-1,0-1 0,1 0 0,1 0 1,-1 1-1,1-1 0,0 0 1,1 0-1,3 10 0,-3-12-6,0-1 1,1 1-1,0-1 0,0 1 1,0-1-1,0 0 0,1 0 0,0 0 1,0 0-1,1-1 0,-1 0 1,1 0-1,0 0 0,0 0 0,0-1 1,0 0-1,7 3 0,-7-4 1,-1 0 0,1-1 0,0 1-1,0-1 1,0 0 0,0-1 0,0 1 0,0-1-1,0 0 1,0 0 0,0 0 0,9-3 0,-6 1 0,-1 0 1,1-1 0,0 0 0,-1-1-1,0 0 1,0 0 0,9-6-1,-2-2 3,1 0-1,-2-1 1,0-1-1,-1 0 0,0-1 1,11-18-1,-19 28 13,0 0 0,-1-1 0,0 0-1,0 1 1,-1-1 0,1 0 0,-1 0 0,0 0-1,-1-1 1,0 1 0,0 0 0,0-1 0,0 1-1,-1 0 1,0-1 0,-1 1 0,0-1 0,0 1-1,-2-8 1,2 5 113,5 11-22,8 19-79,10 21-42,-16-31 13,0 1 0,0 0 0,-1 0-1,-1 0 1,4 14 0,5 17 1,-10-34 3,0 0 1,-1 0-1,3 18 0,-5-26 3,0 0-1,0 0 0,0 0 1,0 0-1,0 0 0,0 0 1,0 1-1,1-1 0,-1 0 1,0 0-1,1 0 0,-1 0 1,0 0-1,1 0 0,-1 0 1,1 0-1,0-1 0,-1 1 1,1 0-1,0 0 0,-1 0 1,1 0-1,0-1 0,0 1 1,0 0-1,0-1 0,-1 1 1,1-1-1,0 1 0,0-1 1,0 1-1,0-1 0,0 0 1,0 1-1,1-1 0,-1 0 1,0 0-1,0 0 0,0 0 1,0 0-1,0 0 0,0 0 1,0 0-1,0 0 0,2-1 1,2-1 4,-1 0 1,1 1 0,-1-2 0,0 1 0,0 0 0,0-1 0,0 0 0,0 0 0,4-4 0,20-25 49,-1-1 1,41-67-1,-56 82-10,-9 14-31,0 1 1,0-1 0,0 1-1,1-1 1,0 1 0,-1 0-1,1 0 1,0 1 0,0-1 0,1 1-1,-1 0 1,0 0 0,1 0-1,-1 1 1,1 0 0,0 0-1,5-1 1,-9 2-14,0 0 0,0 1 0,0-1 0,-1 0-1,1 1 1,0-1 0,0 1 0,0-1 0,-1 1 0,1 0 0,0-1-1,-1 1 1,1 0 0,0-1 0,-1 1 0,1 0 0,-1 0 0,1 0-1,-1-1 1,0 1 0,1 0 0,-1 0 0,1 1 0,7 25 32,-6-21-20,-1 0-4,0 1-1,-1-1 0,1 0 0,-1 1 0,0-1 0,-1 0 0,-1 10 0,-12 44 38,6-45 44,6-13 12,7-10-41,17-26-7,1 2-1,2 0 0,1 2 0,38-35 0,-64 65-52,0 1 0,-1-1 0,1 1 0,0-1 0,0 0 0,0 1 0,0-1 0,0 0-1,0 1 1,0-1 0,0 1 0,0-1 0,0 0 0,0 1 0,0-1 0,1 0 0,-1 1 0,0-1 0,0 1 0,0-1 0,0 0-1,0 1 1,1-1 0,-1 0 0,0 1 0,0-1 0,1 0 0,-1 0 0,0 1 0,1-1 0,-1 0 0,0 0 0,1 0 0,-1 1-1,0-1 1,1 0 0,-1 0 0,0 0 0,1 0 0,-1 0 0,0 1 0,1-1 0,-1 0 0,1 0 0,-1 0 0,0 0 0,1 0-1,-1 0 1,1 0 0,-1-1 0,0 1 0,1 0 0,-1 0 0,0 0 0,1 0 0,-1 0 0,0-1 0,1 1 0,-1 0 0,0 0-1,1 0 1,-1-1 0,0 1 0,1 0 0,-1-1 0,0 1 0,0 0 0,0 0 0,1-1 0,-5 33 30,-28 81-47,29-101 37,9-17-5,0-1-17,83-86 65,-86 89-60,0 0 0,1 0 0,-1 0 0,1 1 0,6-4 0,9-6 14,-19 12-18,1-1 0,-1 1 0,1 0 0,-1 0 0,1-1 0,-1 1 0,1 0 0,0 0 0,-1 0-1,1 0 1,-1 0 0,1 0 0,-1 0 0,1 0 0,0 0 0,-1 0 0,1 0 0,-1 0 0,1 0-1,-1 0 1,1 1 0,-1-1 0,1 0 0,-1 0 0,1 1 0,-1-1 0,1 0 0,-1 0-1,1 1 1,-1-1 0,1 1 0,-1-1 0,0 0 0,1 1 0,-1-1 0,0 1 0,1-1 0,-1 1-1,0-1 1,0 1 0,1-1 0,-1 1 0,0 0 0,0-1 0,0 1 0,12 32 4,-11-27-5,1-2 0,-1 1 0,1-1 0,-1 0 0,1 0 0,1 0 0,-1 0 0,0 0 0,1 0 0,0-1 0,0 1 0,0-1 0,6 5 0,-7-7 0,0 1 0,1-1 0,-1 0 0,1 0 0,0-1 0,-1 1 0,1 0 0,0-1 0,-1 1 0,1-1 0,0 0 0,-1 0 0,1 0 0,0-1 0,0 1 0,-1 0 0,1-1 0,0 0 0,-1 0 0,1 1 0,-1-2 0,5-1 0,13-8 0,-1 0 0,0-1 0,-1-2 0,0 1 0,-1-2 0,25-28 0,-40 42 0,-2 1 1,1-1-1,-1 1 0,1-1 0,-1 1 0,1-1 0,-1 1 1,1-1-1,-1 0 0,1 1 0,-1-1 0,0 1 0,1-1 0,-1 0 1,0 0-1,1 1 0,-1-1 0,0 0 0,0 1 0,0-1 0,0 0 1,0 0-1,0 1 0,0-1 0,0-1 0,-15 12 67,-4 3-40,1 1 1,1 0-1,0 1 1,-18 22-1,24-26-8,9-9-17,0-1 1,0 1 0,1-1-1,-1 1 1,1 0-1,-1 0 1,1 0-1,0 0 1,0 0 0,0 0-1,0 0 1,0 0-1,0 0 1,-1 4-1,21-19 44,16-23-2,-23 23-30,0 1-1,1 0 0,16-12 0,-29 24-12,1 0-1,-1 0 0,0-1 1,1 1-1,-1 0 1,1 0-1,-1 0 0,1 0 1,-1 0-1,1 0 1,-1-1-1,0 1 0,1 0 1,-1 0-1,1 1 1,-1-1-1,1 0 0,-1 0 1,1 0-1,-1 0 1,0 0-1,1 0 1,-1 0-1,1 1 0,-1-1 1,1 0-1,-1 0 1,0 1-1,1-1 0,-1 0 1,0 1-1,1-1 1,-1 0-1,0 1 0,0-1 1,1 0-1,-1 1 1,0-1-1,1 1 1,7 19-19,-6-16 11,4 15-13,-1-4 2,1-1 0,10 19 1,-14-29 15,1 0 0,-1 0 0,1 0 0,1 0 0,-1 0 0,0-1 0,1 1 0,0-1 0,0 0 0,0 0 0,7 4 0,-6-5 4,0 1 0,1-1 1,-1 0-1,1 0 0,-1 0 1,1-1-1,0 1 0,0-2 1,-1 1-1,1 0 0,0-1 0,0 0 1,0-1-1,0 1 0,0-1 1,-1 0-1,1-1 0,0 1 1,-1-1-1,1 0 0,8-5 0,-2 0 3,0-1 0,0 1 0,-1-2 0,0 1 0,-1-2 0,0 1 0,0-1 0,-1-1 0,0 0 0,-1 0-1,0-1 1,6-14 0,0-1 16,-2-1-1,-1 0 0,-1 0 0,10-49 1,-10 31 41,-1-1 0,3-88 0,-12 135-60,0 0-1,0 0 0,0 0 0,0 1 0,0-1 0,-1 0 1,1 0-1,0 0 0,0 0 0,0 0 0,0 0 0,0 0 0,0 1 1,0-1-1,0 0 0,0 0 0,-1 0 0,1 0 0,0 0 1,0 0-1,0 0 0,0 0 0,0 0 0,0 0 0,0 0 0,-1 0 1,1 0-1,0 0 0,0 0 0,0 0 0,0 0 0,0 0 1,0 0-1,-1 0 0,1 0 0,0 0 0,0 0 0,0 0 0,0 0 1,0 0-1,0 0 0,-1 0 0,1 0 0,0 0 0,0 0 1,0 0-1,0 0 0,0 0 0,0-1 0,0 1 0,0 0 0,-1 0 1,1 0-1,0 0 0,0 0 0,0 0 0,0 0 0,0-1 1,0 1-1,0 0 0,0 0 0,0 0 0,0 0 0,0 0 0,0 0 1,0-1-1,0 1 0,-10 12 22,-7 14-7,2 1 0,0 0 1,2 1-1,-18 51 0,26-62-17,1 1-1,0 0 0,1 0 1,1 1-1,1-1 1,0 1-1,2-1 0,0 0 1,5 27-1,-4-36 15,0 3 32,1 1 0,8 20 0,-10-29-20,1 0 1,0 0-1,0 0 1,1-1-1,-1 0 1,1 1-1,0-1 1,0 0-1,0 0 0,0 0 1,0 0-1,6 3 1,40 21 274,-29-19-4099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9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16687,'0'0'2288,"87"-54"-1680,-33 44-352,13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09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13672,'0'0'3839,"111"32"-3079,-38-30-256,11-2 0,-3-6-144,4 0 0,-1 0-120,-15 6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13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50 455 12552,'0'0'2304,"4"15"-1483,7 40 96,8 81 0,-16-57-306,-3 0 0,-13 96-1,12-165-464,-1 0 0,0 1 0,-1-1 0,0 0-1,0 0 1,-1 0 0,0-1 0,-10 16-1,14-25-129,0 0 0,0 1 0,0-1 0,0 0 0,-1 0 0,1 0 0,0 0 0,0 1 0,0-1 0,-1 0 0,1 0 1,0 0-1,0 0 0,-1 0 0,1 0 0,0 0 0,0 0 0,0 0 0,-1 0 0,1 1 0,0-1 0,0 0 0,-1 0 0,1-1 0,0 1 0,0 0 0,-1 0 0,1 0 0,0 0 0,0 0 0,-1 0 0,1 0 0,0 0 0,0 0 0,0 0 0,-1-1 0,1 1 0,0 0 0,0 0 0,0 0 0,-1 0 0,1-1 0,0 1 0,0 0 0,0 0 0,0 0 0,0-1 0,0 1 0,-1 0 0,1 0 0,0-1 0,0 1 0,0 0 0,0 0 0,0 0 0,0-1 0,0 1 0,0 0 0,0 0 0,0-1 0,0 1 0,-5-21 158,5 18-115,-8-36 184,1-1 0,3 1 0,1-1 0,2 0 0,7-68 0,-3 88-127,0 0 0,2 0 0,0 1 0,1 0 0,1 0 0,1 0 1,19-34-1,-21 45-56,-1-1 1,1 1-1,1-1 1,0 2-1,0-1 1,0 1 0,1 0-1,0 1 1,1-1-1,-1 2 1,1-1-1,0 1 1,1 1 0,-1-1-1,1 2 1,0-1-1,13-2 1,-18 6-17,1-1 0,-1 1 0,1 0 0,-1 0-1,1 1 1,-1 0 0,1 0 0,-1 0 0,0 1 0,0-1 0,1 1 0,-1 0 0,0 1 0,-1-1-1,1 1 1,0 0 0,-1 1 0,1-1 0,-1 1 0,0-1 0,0 1 0,4 6 0,-5-6-2,1 1 1,-1 0 0,0-1-1,0 1 1,0 0-1,-1 0 1,0 1-1,0-1 1,0 0 0,-1 1-1,1-1 1,-1 1-1,-1-1 1,1 1-1,-1 0 1,0-1 0,0 1-1,-1 0 1,1-1-1,-1 1 1,-4 10-1,3-10 15,-1 1 0,0-1 0,0 1 0,0-1-1,-1 0 1,0 0 0,-1-1 0,1 1-1,-1-1 1,0 0 0,0 0 0,-1 0 0,1-1-1,-1 0 1,0 0 0,0 0 0,0-1-1,-1 0 1,0 0 0,1-1 0,-1 0-1,0 0 1,0 0 0,0-1 0,0 0 0,0 0-1,0-1 1,0 0 0,0 0 0,-12-2-1,15 1 4,-17-3 111,20 4-156,1 0-1,-1 0 1,1 0-1,-1-1 1,1 1 0,-1 0-1,1 0 1,-1 0-1,1 0 1,-1-1 0,1 1-1,-1 0 1,1-1-1,0 1 1,-1 0-1,1 0 1,-1-1 0,1 1-1,0-1 1,-1 1-1,1 0 1,0-1 0,0 1-1,-1-1 1,1 1-1,0-1 1,0 1-1,0-1 1,-1 1 0,1-1-1,0 0 1,2-1 14,0 1 0,0-1 0,0 1 0,0 0 0,0-1 0,0 1 0,0 0 0,0 0 0,1 0 0,-1 1 0,0-1 0,1 1 0,-1-1 0,3 1 0,-1-1 0,122-19 262,-87 16-205,0-2-1,53-15 1,-61 11-23,-1-2 1,0-1-1,-1-1 1,-1-2-1,46-33 0,-57 36-26,0-1-1,-1-1 0,-1 0 1,0-1-1,-1-1 0,-1 0 1,0-1-1,-1 0 0,13-30 1,-17 26 5,0-1 1,-2-1-1,-1 1 1,0-1-1,-2 0 1,-1 0-1,-1 0 1,0 0-1,-5-33 1,4 52-15,-1-1 0,1 0 0,-1 1 0,0-1 0,-1 0-1,0 1 1,1-1 0,-2 1 0,1 0 0,0 0 0,-1 0 0,0 0 0,-6-8 0,8 13-20,0-1 0,0 1 0,1-1 0,-1 0 0,0 1 0,0-1 0,0 1 0,1 0 0,-1-1 0,0 1 0,0 0 0,0-1 0,0 1 1,0 0-1,0 0 0,0 0 0,0 0 0,0 0 0,0 0 0,0 0 0,0 0 0,1 0 0,-1 1 0,0-1 0,0 0 0,0 0 0,0 1 0,0-1 0,0 1 0,0-1 0,1 1 1,-1-1-1,0 1 0,-1 0 0,-3 4 11,1-1 0,-1 1 1,1 0-1,-5 6 1,7-8-11,-7 9-7,1 1 0,0 0 0,1 1 0,1-1 1,0 1-1,1 1 0,0-1 0,1 1 0,1-1 1,0 1-1,1 0 0,1 0 0,0 25 0,2-15-1,2-1 0,0 0 0,1 0 0,2 0-1,0-1 1,2 1 0,18 39 0,-22-55-1,1 0 0,-1-1 0,1 0 0,1 0 0,-1 0 0,1-1 0,0 0 0,1 0 0,-1 0 0,1-1 0,0 0 0,1 0 0,-1-1 0,1 0 0,0 0 0,0-1 0,0 0 0,0 0 0,1-1 0,-1 0 0,1 0 0,-1-1 0,1 0 0,0-1 0,-1 0 0,1 0 0,0-1 0,-1 0 0,1 0 0,-1-1 0,10-3 0,84-37 0,-54 20 0,-21 9 0,0-2 0,46-33 0,1-1 0,-42 24 0,-30 24 0,-1 0 0,0 0 0,1 0 0,-1-1 0,0 1 0,0-1 0,0 1 0,0-1 0,0 1 0,0-1 0,0 0 0,-1 1 0,1-1 0,0 0 0,-1 0 0,1 1 0,-1-1 0,0-4 0,0 6 0,0-1 0,-1 0 0,1 0 0,-1 1 0,1-1 0,0 0 0,-1 1 0,0-1 0,1 0 0,-1 1 0,1-1 0,-1 1 0,0-1 0,1 1 0,-1-1 0,0 1 0,0-1 0,1 1 0,-1 0 0,0 0 0,0-1 0,0 1 0,1 0 0,-1 0 0,0 0 0,0 0 0,0 0 0,0 0 0,1 0 0,-1 0 0,0 0 0,0 0 0,0 0 0,1 0 0,-1 1 0,-1-1 0,-32 12 0,32-12 0,-20 11 0,0 0 0,0 2 0,1 0 0,1 1 0,0 2 0,1 0 0,0 0 0,2 2 0,-29 36 0,42-48 0,1 0 0,0 0 0,0 0 0,0 1 0,1-1 0,0 1 0,0-1 0,1 1 0,0-1 0,0 1 0,1 0 0,-1 0 0,2 7 0,-1-12 0,0-1 0,1 1 0,-1 0 0,1-1 0,-1 1 0,1-1 0,0 1 0,-1-1 0,1 0 0,0 1 0,0-1 0,0 0 0,0 1 0,0-1 0,0 0 0,1 0 0,-1 0 0,0 0 0,0 0 0,1 0 0,-1 0 0,1-1 0,-1 1 0,1 0 0,-1-1 0,1 1 0,-1-1 0,1 0 0,0 1 0,-1-1 0,1 0 0,-1 0 0,1 0 0,0 0 0,2 0 0,4-1 0,1 0 0,-1-1 0,0 0 0,0 0 0,11-4 0,-11 2 0,0 1 0,-1-1 0,1 0 0,-1-1 0,-1 0 0,1 0 0,0 0 0,-1-1 0,9-11 0,-11 14 0,-1-1 0,1 1 0,0-1 0,0 1 0,0 1 0,1-1 0,-1 0 0,0 1 0,1 0 0,0 0 0,-1 1 0,1-1 0,0 1 0,9-1 0,-4 1 0,0 1 0,0 0 0,1 1 0,-1 0 0,0 1 0,11 3 0,6 2 0,34 4 0,-50-10 0,1-1 0,-1 0 0,0 0 0,0-1 0,21-5 0,-20 3 0,-1 0 0,0-1 0,0-1 0,0 1 0,-1-2 0,0 0 0,0 0 0,0-1 0,-1 0 0,16-15 0,-9 4 0,0 0 0,-2-1 0,0 0 0,15-30 0,-4 17 0,-25 31 0,0 1 0,0 0 0,0 0 0,0 0 0,0 0 0,0-1 0,1 1 0,-1 0 0,0 0 0,0 0 0,0 0 0,0-1 0,1 1 0,-1 0 0,0 0 0,0 0 0,0 0 0,1 0 0,-1 0 0,0 0 0,0 0 0,0 0 0,1 0 0,-1 0 0,0-1 0,0 1 0,0 0 0,1 0 0,-1 1 0,0-1 0,0 0 0,1 0 0,-1 0 0,0 0 0,0 0 0,0 0 0,1 0 0,-1 0 0,0 0 0,0 0 0,0 0 0,0 1 0,1-1 0,-1 0 0,0 0 0,0 0 0,0 0 0,0 1 0,1-1 0,-1 0 0,0 0 0,0 0 0,0 1 0,0-1 0,0 0 0,0 0 0,0 0 0,0 1 0,0-1 0,0 0 0,0 0 0,0 0 0,0 1 0,0-1 0,3 17 0,-3 12 0,-3 75 0,2-92 0,0-1 0,-1 0 0,-1 0 0,0 0 0,-1 0 0,-9 21 0,12-31 0,0 1 0,0 0 0,-1 0 0,1 0 0,0-1 0,-1 1 0,1-1 0,-1 1 0,1-1 0,-1 0 0,0 1 0,0-1 0,0 0 0,0 0 0,1 0 0,-1-1 0,0 1 0,0 0 0,-1-1 0,1 1 0,0-1 0,0 0 0,0 1 0,0-1 0,0 0 0,0 0 0,-1-1 0,1 1 0,0 0 0,0-1 0,0 1 0,0-1 0,0 0 0,0 1 0,0-1 0,0 0 0,0 0 0,1-1 0,-1 1 0,0 0 0,1-1 0,-1 1 0,0 0 0,1-1 0,0 0 0,-2-2 0,3 4 0,-3-4 0,0 0 0,1 0 0,-1-1 0,1 1 0,-2-7 0,4 10 0,0 1 0,0-1 0,-1 0 0,1 1 0,0-1 0,0 0 0,0 0 0,0 1 0,0-1 0,0 0 0,1 1 0,-1-1 0,0 0 0,0 1 0,0-1 0,1 0 0,-1 1 0,0-1 0,1 0 0,-1 1 0,0-1 0,1 1 0,-1-1 0,1 1 0,-1-1 0,1 1 0,-1-1 0,1 1 0,0-1 0,-1 1 0,1 0 0,-1-1 0,1 1 0,0 0 0,-1-1 0,1 1 0,0 0 0,-1 0 0,1 0 0,0 0 0,-1 0 0,1 0 0,0 0 0,0 0 0,-1 0 0,1 0 0,0 0 0,-1 0 0,2 1 0,11-1 0,-1 2 0,1 0 0,-1 0 0,24 9 0,-26-7 0,-1-1 0,1-1 0,0 1 0,0-1 0,-1-1 0,1 0 0,0 0 0,1-1 0,-1 0 0,14-3 0,-9-1 0,1-1 0,-1-1 0,0 0 0,27-16 0,55-42 0,-38 23 0,-50 36 0,1-2 0,-2 1 0,1-1 0,-1 0 0,13-15 0,-20 20 0,0 1 0,0-1 0,1 1 0,-1 0 0,0-1 0,0 1 0,1 0 0,-1 0 0,1 0 0,-1 0 0,1 0 0,-1 0 0,1 1 0,-1-1 0,1 0 0,0 1 0,0-1 0,-1 1 0,3-1 0,-2 2 0,-1-1 0,0 1 0,0-1 0,0 1 0,0-1 0,0 1 0,0 0 0,0-1 0,0 1 0,0 0 0,0 0 0,0 0 0,-1 0 0,1 0 0,0 0 0,-1 0 0,1 0 0,0 0 0,-1 0 0,1 0 0,-1 0 0,0 0 0,1 1 0,-1-1 0,0 0 0,0 0 0,0 0 0,0 2 0,2 13 0,-1 0 0,-1 1 0,-1-1 0,0 0 0,-1 0 0,-1 0 0,-1 0 0,0 0 0,-8 19 0,8-26 0,2-5 0,12-12 0,51-57 0,16-15 0,-69 73 0,0 0 0,1 1 0,0-1 0,0 2 0,1 0 0,-1 0 0,20-7 0,-28 12 0,0 0 0,0 0 0,0 0 0,1 1 0,-1-1 0,0 0 0,0 0 0,0 1 0,0-1 0,0 1 0,0-1 0,0 1 0,0-1 0,0 1 0,0 0 0,0-1 0,0 1 0,-1 0 0,1 0 0,0-1 0,0 1 0,0 2 0,16 21 0,-16-23 0,1 3 0,-1 0 0,1 0 0,0 0 0,-1 0 0,0 1 0,0-1 0,1 7 0,-2-6 0,1 0 0,0-1 0,0 1 0,1 0 0,2 6 0,-4-10 0,1-1 0,-1 0 0,0 1 0,1-1 0,-1 0 0,1 1 0,-1-1 0,0 0 0,1 0 0,-1 1 0,1-1 0,-1 0 0,1 0 0,-1 0 0,1 0 0,-1 0 0,1 0 0,-1 0 0,1 0 0,-1 0 0,1 0 0,-1 0 0,1 0 0,-1 0 0,1 0 0,-1 0 0,1 0 0,-1 0 0,0-1 0,1 1 0,-1 0 0,1 0 0,-1-1 0,1 1 0,-1 0 0,0 0 0,1-1 0,-1 0 0,22-15 0,-18 12 0,103-81 0,-107 84 0,0 1 0,1 0 0,-1 0 0,0 0 0,0 0 0,0 0 0,0 0 0,1 0 0,-1-1 0,0 1 0,0 0 0,0 0 0,1 0 0,-1 0 0,0 0 0,0 0 0,0 0 0,1 0 0,-1 0 0,0 0 0,0 0 0,0 0 0,1 0 0,-1 0 0,0 0 0,0 0 0,0 1 0,1-1 0,-1 0 0,0 0 0,0 0 0,0 0 0,0 0 0,1 0 0,-1 0 0,0 1 0,0-1 0,0 0 0,0 0 0,0 0 0,1 0 0,-1 1 0,0-1 0,0 0 0,0 0 0,0 0 0,0 0 0,0 1 0,0-1 0,0 0 0,0 0 0,0 0 0,0 1 0,0-1 0,0 0 0,0 0 0,0 1 0,1 18 0,0-10 0,0 19 0,3 28 0,-4-52 0,1 0 0,0 0 0,0 1 0,1-1 0,-1 0 0,1 0 0,0 0 0,0-1 0,0 1 0,3 4 0,-3-7 0,-1 1 0,1-1 0,-1 0 0,1 0 0,0 0 0,-1 0 0,1-1 0,0 1 0,0 0 0,0-1 0,-1 1 0,1-1 0,0 0 0,0 1 0,0-1 0,0 0 0,0 0 0,2-1 0,38-5 0,-36 5 0,39-11 0,0-1 0,-1-2 0,47-24 0,122-73 0,-201 105 0,0 1 0,-6 3 0,-1 0 0,0 0 0,1-1 0,-1 1 0,6-7 0,-45 34 0,-72 59 0,-30 24 0,114-88 0,-27 24 0,47-41 0,-1 1 0,1 0 0,-1 0 0,1 0 0,0 0 0,0 0 0,0 1 0,1-1 0,-1 0 0,1 1 0,0 0 0,-2 6 0,3-9 0,0-1 0,0 1 0,0 0 0,0 0 0,0 0 0,0-1 0,0 1 0,0 0 0,1 0 0,-1-1 0,0 1 0,0 0 0,1 0 0,-1-1 0,0 1 0,1 0 0,-1-1 0,1 1 0,-1 0 0,1-1 0,-1 1 0,1-1 0,-1 1 0,1-1 0,1 1 0,0 0 0,0 0 0,0 0 0,0-1 0,0 1 0,0-1 0,0 1 0,0-1 0,0 0 0,4 0 0,3 0 0,0-1 0,0 0 0,12-3 0,-1-2 0,-1 0 0,0-1 0,0-1 0,-1-1 0,0 0 0,25-19 0,-19 11 0,-1-2 0,-1-1 0,37-41 0,-52 53 0,0 1 0,0-1 0,1 2 0,0-1 0,0 1 0,1 0 0,15-8 0,-18 10 0,2 1 0,-1 14 0,8 26 0,2 0 0,40 62 0,-53-92 0,1-1 0,0 1 0,1-1 0,-1 0 0,1 0 0,1-1 0,-1 1 0,1-2 0,0 1 0,0-1 0,0 0 0,1 0 0,-1-1 0,1 0 0,0 0 0,0-1 0,0 0 0,0 0 0,0-1 0,14 1 0,-2-2 0,0-1 0,1-1 0,-1-1 0,0-1 0,-1 0 0,1-2 0,25-10 0,-20 6 0,0-2 0,0 0 0,-2-2 0,1 0 0,-2-2 0,0 0 0,-1-2 0,36-38 0,-41 37-1967,15-27 0,-31 46 1966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9744,'0'0'12006,"9"14"-11651,5 6-217,39 64 442,20 66 742,-35-68-604,-8-9 62,-20-47-12,19 38-1,-23-48-310,-1-5 840,-5-11-1253,0 0 0,0 0 1,0 0-1,0 0 0,0 0 1,0 0-1,0 0 0,0 0 1,0 0-1,1 0 1,-1 0-1,0 0 0,0 0 267,0 0-267,1-6 41,0 0 0,0-1 0,0 1 0,1 0 0,0 0 0,0 0 0,6-9 0,-1-2 35,19-36 236,2 0 1,63-87-1,-31 51-21,-53 80-262,0 0 1,1 0-1,13-11 0,-15 15-33,0 0 0,0-1 0,0 0 0,-1 0 0,0 0 0,0-1-1,-1 0 1,0 0 0,4-8 0,-8 15-40,1-1 0,-1 1 0,0 0 0,0-1 0,0 1 0,0 0 0,0-1 0,0 1 0,0 0 0,0-1 0,0 1 0,0 0 0,0-1 0,0 1 0,0 0 0,0-1 0,0 1 0,-1 0 0,1 0 0,0-1 0,0 1 0,0 0 0,0-1 0,0 1 0,-1 0 0,1 0 0,0-1 0,0 1 0,-1 0 0,1 0 0,0 0 0,0-1 0,-1 1 0,1 0 0,0 0 0,0 0 0,-1 0 0,1 0 0,0 0 0,-1-1 0,1 1 0,0 0 0,-1 0 0,1 0 0,0 0 0,-1 0 0,1 0 0,-1 0 0,-16 2 0,-75 13 0,-16 4 0,74-12 0,0-1 0,-1-2 0,1-1 0,0-2 0,-1-2 0,1-1 0,-41-7 0,44 3 0,80 8-1100,-19 4-4588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28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7528,'0'0'6096,"16"-6"-5554,1-2-274,31-8 0,-43 16-198,0-1 0,-1 1-1,1-1 1,-1 1 0,1 0 0,0 1-1,-1-1 1,1 1 0,-1 0-1,1 0 1,4 2 0,20 4 599,-2-3 328,-26-4-942,0 1-1,0-1 1,0 0-1,0 1 1,0-1 0,0 1-1,0-1 1,0 1-1,0 0 1,0-1-1,0 1 1,0 0 0,0 0-1,0-1 1,-1 1-1,1 0 1,0 0 0,-1 0-1,2 2 1,-4 0-2054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1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11048,'0'0'3280,"6"15"-2655,17 51 537,14 73 0,-31-115-699,-2 1 0,-1 0 1,-1 1-1,-1-1 0,-5 49 1,-1-45-1,-1 19 1191,6-48-1636,0 0 0,0 0-1,0 1 1,0-1 0,0 0 0,0 0-1,0 0 1,0 0 0,0 1 0,0-1 0,0 0-1,0 0 1,0 0 0,0 0 0,0 1-1,0-1 1,-1 0 0,1 0 0,0 0 0,0 0-1,0 0 1,0 1 0,0-1 0,0 0 0,0 0-1,0 0 1,-1 0 0,1 0 0,0 0-1,0 0 1,0 1 0,0-1 0,0 0 0,-1 0-1,1 0 1,0 0 0,0 0 0,0 0-1,0 0 1,-1 0 0,1 0 0,0 0 0,0 0-1,0 0 1,0 0 0,-1 0 0,1 0 19,-1 0 1,1-1-1,-1 1 1,1 0 0,0-1-1,-1 1 1,1 0-1,0-1 1,-1 1 0,1 0-1,0-1 1,0 1-1,-1 0 1,1-1-1,0 1 1,0-1 0,0 1-1,0-1 1,-1 1-1,1-1 1,0 0 0,-17-76 694,10 52-588,2-1-1,0 1 0,0-29 0,4 19 27,-1-12 186,6-56 1,-3 88-274,2 1-1,-1-1 1,2 1-1,0 0 0,1 0 1,0 0-1,1 1 1,8-15-1,-9 20-16,1 0 0,0 0 0,0 0 0,1 0 1,0 1-1,0 0 0,14-10 0,-16 14-33,-1 0 0,1 1-1,0-1 1,-1 1 0,1 0 0,0 0 0,0 1 0,1 0 0,-1 0 0,0 0 0,0 0 0,1 1 0,-1 0-1,0 0 1,1 0 0,6 2 0,-4-1 3,0 1-1,-1 1 1,1-1-1,-1 1 1,0 1-1,0-1 1,0 1 0,-1 0-1,1 1 1,-1-1-1,7 8 1,-11-10-20,0 0 1,0 0 0,0 1 0,0-1-1,0 1 1,-1-1 0,1 1 0,-1 0-1,1-1 1,-1 1 0,0 0-1,-1 0 1,1 0 0,0 0 0,-1 0-1,1 0 1,-1 0 0,0 0 0,0 0-1,0 0 1,-1 0 0,1 0 0,-1 0-1,1 0 1,-1 0 0,0-1-1,0 1 1,0 0 0,-1 0 0,1-1-1,0 1 1,-3 2 0,0 0 15,1-1 1,-1 0-1,-1 0 1,1-1-1,0 1 1,-1-1-1,0 0 1,1 0-1,-1 0 1,-1-1 0,1 1-1,0-1 1,0-1-1,-9 3 1,5-2 59,0-1 0,1 1 0,-1-1 0,0-1 0,0 0 1,0 0-1,0-1 0,-14-2 0,21 2-71,0 1 1,0 0-1,0-1 0,0 1 1,1-1-1,-1 0 1,0 0-1,0 1 0,1-1 1,-1 0-1,0-1 0,1 1 1,-1 0-1,1 0 0,0-1 1,-1 1-1,1 0 0,0-1 1,-1-1-1,1 2-31,1 0 0,0 1 0,0-1 0,0 0 0,0 1 0,0-1 0,0 0 0,0 1 0,0-1 0,0 0 0,1 1 0,-1-1 0,0 1 0,0-1 0,0 0 0,1 1 0,-1-1 0,0 1 0,1-1 0,-1 0 0,1 0 0,1-1-61,0 0 1,0 0-1,0 1 0,1-1 0,-1 0 1,0 1-1,5-3 0,22-9-3972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2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9440,'0'0'10887,"12"2"-10520,-3 0-298,4 0 47,0 1-1,-1-2 1,1 0-1,25-1 1,15-5 317,-19 1-160,0 1-1,0 2 0,0 1 1,0 1-1,40 8 1,-53-2 1,-16-5-61,-1-1-1,0 1 1,1-1 0,-1 0-1,10 1 1,-14-2-134,1 0-1,0 0 1,-1 0 0,1 0-1,0 1 1,0-1-1,-1 0 1,1 1 0,-1-1-1,1 0 1,0 1-1,-1-1 1,1 1 0,-1-1-1,1 1 1,0 0-1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3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11856,'0'0'5613,"12"4"-5168,0-1-298,1 0-1,0 0 1,-1-1 0,1-1-1,25 0 1,3-5 260,-18 2-28,-1 0 0,45 3 0,-47 1-37,0-2 0,35-3 1,-11 0 87,5 0 148,8 0-3338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4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9944,'0'0'9174,"1"13"-8686,2 19 91,-1-1-1,-2 1 1,-6 50 0,-5-2 1581,11-72 1214,9-36-3089,16-33 1,-17 44-202,-3 2-8,2 0 0,0 1 0,1 0 0,0 0 0,1 1 0,16-18 0,-19 25-47,0 0 1,0 0-1,0 1 0,1 0 1,0 0-1,13-6 1,-16 9-28,-1 1 1,0 0-1,1 0 1,-1 1 0,1-1-1,-1 1 1,1 0-1,-1 0 1,1 0-1,-1 0 1,1 0-1,-1 1 1,1 0 0,-1 0-1,0 0 1,1 0-1,-1 0 1,6 3-1,-5 0 0,1-1-1,0 1 0,-1 0 1,0 0-1,0 0 0,0 0 0,0 1 1,-1 0-1,5 7 0,10 14 66,-14-21-42,0 1 0,-1-1-1,0 1 1,0 0 0,0 0-1,0 0 1,2 12 0,7 47 477,-12-62-466,3 5 122,-3-8-152,1 0 0,-1 0 0,0 1 1,0-1-1,0 0 0,0 1 0,0-1 0,1 0 1,-1 0-1,0 1 0,0-1 0,0 0 0,0 1 1,0-1-1,0 0 0,0 0 0,0 1 1,0-1-1,0 0 0,0 1 0,-1-1 0,1 0 1,0 0-1,0 1 0,0-1 0,0 0 0,0 0 1,0 1-1,-1-1 0,1 0 0,0 1 0,-1 0 861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5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 9744,'0'0'10966,"-5"14"-10538,0 1-309,1-1 1,1 1-1,0 0 1,1 0-1,0 0 1,2 29-1,41 372 2906,-38-383-2738,-2-16 132,0-1-1,7 26 1,-8-41-343,0 0 0,0 0 0,0 1 0,0-1 0,1 0 0,-1 0 1,1 0-1,-1 0 0,1 1 0,-1-1 0,1 0 0,0 0 0,-1 0 0,1 0 0,1 1 0,-1-2-31,0-1-1,0 1 1,0-1-1,0 1 1,-1-1-1,1 0 1,0 1-1,0-1 1,-1 0-1,1 0 1,-1 1-1,1-1 0,-1 0 1,1 0-1,0-1 1,8-12-274,13-14 37,-8 10-3459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6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374 0 11152,'0'0'3841,"-11"6"-3360,-46 28 96,-70 37 1235,63-39-769,40-19-52,-51 21-1,74-34-919,1 0-1,-1 1 1,0-1 0,0 0-1,0 1 1,1-1-1,-1 0 1,0 1-1,1-1 1,-1 1-1,0 0 1,1-1-1,-1 1 1,0-1-1,1 1 1,-1 0 0,1-1-1,-1 1 1,1 0-1,0 0 1,-1-1-1,1 1 1,0 0-1,-1 0 1,1 0-1,0 0 1,0-1-1,0 1 1,0 0 0,0 0-1,0 0 1,0 0-1,0 0 1,0-1-1,0 1 1,0 0-1,1 0 1,-1 0-1,1 1 1,1 4 144,1-1 0,0 1 0,0-1 0,6 8 1,-4-6-199,16 23 243,1-2-1,1 0 1,32 28 0,-15-10 28,9 9 166,-44-51-331,0 1 0,0-1-1,1 0 1,0 0 0,0 0-1,0-1 1,0 0 0,7 3-1,-11-6-68,0 1-1,0-1 0,0 0 1,0 0-1,0 0 0,0 0 1,0 0-1,0 0 1,0-1-1,0 1 0,0-1 1,0 1-1,0-1 0,0 0 1,0 0-1,0 0 1,0 0-1,2-2 0,26-22-2738,-28 23 1566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7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6 9440,'0'0'10125,"11"15"-9673,-5-7-381,4 6 59,0 0 0,-1 1 1,-1 0-1,0 1 1,9 28-1,4 17 363,16 55 503,1 2 646,-4-11-136,-25-89-959,-8-16-360,0-1 0,0 1 0,0 0 1,0-1-1,0 1 0,0 0 0,0 0 0,-1-1 0,1 1 0,-1 0 0,1 0 0,-1 0 0,0 0 0,0 0 0,0-1 1,0 1-1,0 3 0,19-23 347,49-87-214,-34 50-162,42-49 0,65-83 424,-64 88-6,-76 97-523,6-11 38,-9 12-101,1 0 0,-1 0 1,0 0-1,0 1 0,0-1 0,0 0 1,0 1-1,0 0 0,0-1 0,0 1 1,0 0-1,0 0 0,-2 0 0,-40 0 29,-34 2 26,7 0-26,23-1-7,0-1 0,-55-8 0,60 3-19,1 3 0,-1 1 0,-59 6 0,86-3 5,3-1-39,0 1-1,0 1 1,0 0-1,-22 8 1,34-11 19,1 0 0,0 0 1,0 1-1,-1-1 0,1 0 0,0 0 1,0 0-1,-1 1 0,1-1 0,0 0 0,0 0 1,0 0-1,0 1 0,-1-1 0,1 0 0,0 1 1,0-1-1,0 0 0,0 0 0,0 1 1,0-1-1,0 0 0,-1 1 0,1-1 0,0 0 1,0 0-1,0 1 0,0-1 0,0 0 1,1 1-1,-1-1 0,0 0 0,0 1 0,0-1 1,0 0-1,0 0 0,0 1 0,0-1 0,1 0 1,-1 0-1,0 1 0,0-1 0,0 0 1,0 0-1,1 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8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10344,'0'0'12137,"1"10"-11656,1 15-154,-1 0-1,-1 0 1,-5 35 0,-17 83 1035,15-104-1016,-16 116 1932,21-104-1487,2-38-438,0-12-292,0-1 0,0 1-1,0 0 1,0 0 0,0-1-1,-1 1 1,1 0 0,0-1 0,0 1-1,-1 0 1,1-1 0,0 1 0,-1-1-1,1 1 1,-1 0 0,1-1-1,-1 1 1,0 0 0,0-1-52,1 1 0,-1-1 0,1 1 0,-1-1 0,1 1 1,0-1-1,-1 1 0,1-1 0,0 1 0,-1 0 0,1-1 0,0 1 0,0 0 0,-1-1 0,1 1 0,0-1 1,0 1-1,0 1 0,-1 4-548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2:29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9040,'0'0'12798,"11"0"-12314,7 0-142,0-1 0,0-1 0,34-8 0,1-2 243,0 2 0,73-4 0,-99 12-397,-9-1 35,1 2 1,-1 1 0,0 0 0,1 1 0,-1 1 0,0 0 0,0 2 0,0 0-1,-1 1 1,31 13 0,-36-14-18,0 2 1426,-12-5-1739,0-1 0,0 0-1,1 1 1,-1-1-1,0 0 1,0 1 0,0-1-1,0 0 1,0 1-1,0-1 1,0 0 0,0 1-1,0-1 1,0 1-1,0-1 1,0 0 0,0 1-1,0-1 1,0 0-1,0 1 1,0-1 0,0 1-1,0-1 1,0 0-1,-1 1 1,1-1 0,0 0-1,0 1 1,0-1-1,-1 0 1,1 1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4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5520,'0'0'16938,"10"1"-16666,14 3-27,0-2-1,1-1 1,28-2 0,-9-1 100,-1 3 1,1 1-1,49 10 1,-44-5-70,-15-1-47,-24-4-105,1 0-1,19 1 1,-30-3-96,1 0 1,0 0-1,-1 0 0,1 0 0,-1 0 0,1 0 0,0 1 0,-1-1 1,1 0-1,-1 0 0,1 1 0,0-1 0,-1 0 0,1 1 0,-1-1 1,1 0-1,-1 1 0,1 0 0,0-1-95,-1 0 0,0 1 0,0-1 0,0 0 0,0 0 0,0 0 0,0 0 0,0 0 0,0 0 0,1 1 0,-1-1 0,0 0-1,0 0 1,0 0 0,0 0 0,0 0 0,0 0 0,1 0 0,-1 0 0,0 0 0,0 0 0,0 0 0,0 0 0,1 0 0,-1 0 0,0 0 0,0 0 0,0 0 0,0 0 0,0 0 0,1 0 0,-1 0 0,0 0 0,0 0 0,0 0 0,0 0-1,0 0 1,1 0 0,-1 0 0,0 0 0,0 0 0,0-1 0,0 1 0,0 0 0,0 0 0,1 0 0,-1 0 0,0 0 0,0 0 0,0-1 0,0 1 0,0 0 0,0 0 0,0 0 0,0 0 0,0-1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4:48:31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119 197 7328,'0'0'7109,"0"15"-6628,7 67 509,21 101-1,5 32 1052,-27-144-545,-6-62-847,-4-13-104,-7-17-58,-27-67 64,-55-134 320,82 191-731,2 7 14,0 0 0,-4-25 0,11 41-120,1 0 0,0-1 0,1 1 0,0 0 0,0 0 1,1 0-1,0 0 0,0 0 0,1-1 0,3-8 0,0 2 23,2 0 0,-1 0 1,2 1-1,0 0 0,1 0 0,1 1 0,-1 0 1,15-14-1,-17 20-26,0 1 1,0-1-1,1 1 1,0 1 0,0-1-1,0 1 1,1 1-1,-1 0 1,1 0-1,0 0 1,1 1-1,-1 1 1,1-1-1,17-1 1,-12 4 19,0 1-1,0 0 1,0 1 0,0 0-1,-1 1 1,1 1 0,-1 1 0,1 0-1,-1 0 1,-1 2 0,21 11-1,-26-13-14,0 1 1,-1 0-1,1 0 0,-1 0 0,-1 1 0,1 0 0,-1 1 0,8 12 0,-11-15-12,0 1-1,0 1 1,0-1 0,-1 0 0,0 1-1,0-1 1,-1 1 0,0 0-1,0-1 1,0 1 0,-1 0-1,-1 13 1,-1-8 0,0 0-1,-1 0 0,-1 0 1,0-1-1,0 0 1,-9 16-1,-1-2 43,-26 35-1,31-49-38,0-1-1,-1-1 1,0 0 0,-1 0 0,0-1 0,0 0-1,-19 9 1,25-14-5,5-3-19,-1 1-1,0-1 1,1 0 0,-1 1-1,0-1 1,1 1 0,-1-1 0,1 0-1,-1 1 1,1-1 0,-1 1 0,1 0-1,-1-1 1,1 1 0,-1-1-1,1 1 1,0 0 0,-1-1 0,1 1-1,0 0 1,0-1 0,-1 1 0,1 0-1,0-1 1,0 1 0,0 0-1,0 0 1,0-1 0,0 1 0,0 0-1,0-1 1,0 1 0,0 0 0,0 0-1,1-1 1,-1 1 0,0 0-1,0-1 1,1 1 0,-1 0 0,0-1-1,1 1 1,-1-1 0,1 1 0,-1 0-1,1-1 1,-1 1 0,1-1-1,-1 0 1,1 1 0,0-1 0,0 1-1,7 5-2,0-1 0,1 0 0,12 6-1,-6-4 9,28 16-3,40 24-4,-73-40-1,0 0 0,-1 0 0,0 1 0,0 0 0,14 18 0,-22-24 0,1 0 0,-1 0 0,1 0 0,-1 0 0,0 1 0,1-1 0,-1 1 0,0-1 0,-1 0 0,1 1 0,0 0 0,-1-1 0,1 1 0,-1-1 0,0 1 0,0 0 0,0-1 0,0 1 0,-1-1 0,1 1 0,-1 0 0,1-1 0,-1 1 0,0-1 1,0 1-1,0-1 0,0 0 0,0 1 0,-1-1 0,1 0 0,-1 0 0,0 0 0,-2 3 0,-2 0 4,1 0 1,-1-1 0,0 1-1,0-2 1,0 1-1,-1 0 1,1-1 0,-1 0-1,0-1 1,0 0 0,-8 2-1,-3-1 15,-1-1 0,0-1-1,0-1 1,1 0 0,-1-1-1,0-1 1,-25-7 0,-127-42 144,152 44-149,0 1-1,0 1 0,-1 1 0,0 1 0,-22-1 0,53 8-340,13 2 62,8-4-3351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4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2 244 4416,'0'0'8938,"-1"-9"-8540,0-27-5,2 32-236,-1-1 1,1 0-1,-1 1 1,1-1-1,1 0 1,-1 1-1,1-1 1,0 1-1,-1 0 0,2-1 1,-1 1-1,1 0 1,5-6-1,-5 4 135,5-4 107,1 1 0,0 0 0,17-13 0,-12 9-93,-10 10-196,-1 0 0,0 0-1,1 1 1,-1-1-1,1 1 1,0 0 0,0 0-1,0 0 1,5-2-1,6-2 285,-14 5-362,0 1-1,0-1 1,0 1 0,0-1 0,0 1 0,0-1-1,0 1 1,0 0 0,0-1 0,0 1 0,0 0-1,0 0 1,0 0 0,1 0 0,-1 0 0,0 0-1,0 0 1,0 0 0,0 0 0,2 1 0,11 2 288,-13-3-291,0 1 1,0-1-1,1 0 0,-1 0 0,0 1 0,0-1 0,0 0 0,0 1 0,0-1 1,0 1-1,1 0 0,-1-1 0,0 1 0,0 0 0,-1 0 0,1-1 0,0 1 1,0 0-1,0 0 0,0 0 0,0 2 0,4 5 135,0 1 0,0 0 0,-1 0 0,-1 1 1,5 17-1,7 53 629,-2-4 50,-7-46-505,-4-21-245,-1 0 0,2 0 1,-1 0-1,5 9 0,-3-9 72,1 0 1,0 0-1,1-1 0,11 13 0,-14-16-100,1-1 1,1 0-1,-1 0 0,1-1 0,-1 1 1,1-1-1,0 0 0,0 0 1,9 3-1,-10-5-40,-1-1 0,0 1 0,1-1 0,-1 0 0,0 0 0,1 0 0,-1-1 0,0 1 0,1-1 0,-1 0 0,0 0 0,0 0 0,0 0 0,0 0 0,0-1 0,0 0 0,0 1 0,0-1 0,0 0 0,-1 0 0,1-1 0,-1 1 0,1 0 0,1-4 0,-1 1-2,0-1-1,0 0 1,0-1 0,-1 1-1,0 0 1,0-1-1,-1 1 1,1-1 0,-1-12-1,0-4 54,-5-36 1,0-2 71,3 39-68,1 10-10,-1 0 0,2 0 0,0 0 0,0 0 0,1 1 0,0-1 0,7-20 0,-7 29-63,-1 0-1,1 0 1,-1 0 0,1 0-1,0 0 1,0 1 0,1-1 0,-1 1-1,0-1 1,1 1 0,-1 0-1,1 0 1,0 0 0,0 0 0,0 0-1,0 1 1,0 0 0,0-1 0,0 1-1,0 0 1,0 0 0,1 1-1,4-2 1,30-6 70,-33 6-64,0 0 1,0 0-1,0 1 1,1 0-1,-1 0 1,1 1-1,-1-1 1,1 1-1,-1 0 1,0 1-1,1-1 1,-1 1-1,10 2 0,-8 1 41,-1-1-1,1 1 1,-1 0-1,0 0 0,0 0 1,7 7-1,-12-9-28,1 0-1,0-1 1,-1 1 0,1 0 0,-1 0-1,0 0 1,0 0 0,0 1-1,0-1 1,1 4 0,-2-5-14,1 0 0,-1 1 1,0-1-1,0 0 0,0 1 0,0-1 0,0 0 1,-1 0-1,1 1 0,0-1 0,-1 0 1,1 0-1,-1 1 0,1-1 0,-1 0 1,1 0-1,-1 0 0,0 0 0,0 0 1,-1 2-1,-4 6 14,-2 3-241,3-8-3962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4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4912,'0'0'15925,"12"-4"-15697,-7 2-201,8-4 65,1 0-1,0 2 1,0-1 0,1 2-1,20-3 1,-12 5 47,15-1 218,0-1 0,-1-1 0,38-11 0,-74 15-337,0 0 1,-1 0-1,1 0 1,0 0-1,0 0 1,-1 0 0,1 0-1,0 0 1,0 0-1,-1 0 1,1 0-1,0 1 1,0-1 0,-1 0-1,1 0 1,0 1-1,0-1 1,-1 1-1,1-1 1,-1 0 0,1 1-1,0 0 1,-1-1-1,1 1 1,-1-1-1,1 1 1,-1 0-1,0-1 1,1 1 0,-1 0-1,1-1 1,-1 1-1,0 0 1,0-1-1,1 1 1,-1 0 0,0 0-1,0-1 1,0 2-1,0-1 36,-8-10-964,5 5-2322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0:5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6520,'0'0'11035,"11"0"-10575,195-5 1808,-176 2-1746,0-1-1,0-2 0,38-11 1,-35 10-157,-27 6-261,0 0 1,0-1-1,0 1 0,0-1 1,0 0-1,0-1 0,9-5 1,-7 6 220,-1-1-3596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76 156 5920,'0'0'10969,"9"3"-10661,-6-2-281,9 4 187,1 0 0,0-1 1,18 3-1,-16-4 19,-1-2 0,1 1-1,0-2 1,-1 0 0,1-1 0,0 0 0,-1-1 0,20-5 0,-33 6-203,1 1 0,-1-1 0,0 0 1,0 0-1,0 1 0,0-1 0,1 0 1,-1 0-1,0 0 0,-1-1 0,1 1 0,0 0 1,0 0-1,0 0 0,-1-1 0,1 1 1,-1 0-1,1 0 0,-1-1 0,1 1 0,-1-1 1,0 1-1,0 0 0,1-1 0,-1 1 1,0-1-1,-1 1 0,1-2 0,-1-6 48,0 0-1,0 0 1,-4-10-1,5 16-35,-2-2-1,1 0 0,-1 0-1,0 1 1,-1-1 0,1 1 0,-1-1 0,0 1 0,0 0 0,0 0 0,0 1 0,-1-1 0,0 1-1,1-1 1,-1 1 0,0 0 0,-1 1 0,1-1 0,0 1 0,-1-1 0,-5-1 0,2 2 35,0-1 0,0 1 0,1 0 1,-2 1-1,1 0 0,0 0 0,0 1 0,0 0 0,0 0 1,0 1-1,-15 3 0,18-3-39,-1 1 1,1 0-1,0 0 1,0 1-1,1-1 1,-1 1-1,0 0 1,1 0-1,0 1 0,-6 5 1,-1 3 94,-20 28 1,22-28-73,6-7-41,-1 0 0,2 0-1,-1 1 1,1-1 0,0 1 0,0-1-1,0 1 1,1 0 0,-1 0-1,2 0 1,-1 0 0,1 8 0,0 1 59,1 0 0,1 0 0,6 24 0,-6-32-36,0 0-1,1 0 0,-1-1 1,2 1-1,-1-1 1,1 1-1,5 6 0,4 3 102,19 19-1,-29-32-119,1-1-1,-1 1 1,0 0-1,1-1 1,-1 0-1,1 0 0,0 0 1,0 0-1,-1-1 1,1 0-1,6 2 1,2-1 78,0-1 1,18 1 0,13 0 83,-17 0 9,48-2-1,-25-2-24,-38 2-120,-1-1-1,16-4 1,12-1-333,-27 5-3150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4216,'0'0'17599,"-4"9"-17476,-1-1-85,4-5-25,-1 0 0,1 0-1,-1 0 1,1 0-1,0 0 1,0 0-1,0 1 1,1-1-1,-1 0 1,1 0 0,-1 1-1,1-1 1,0 0-1,1 1 1,-1-1-1,1 4 1,9 46 508,5 77-1,-13-109-234,1 0 0,6 21 0,-4-28 488,10-41-502,-9 4-206,-2 0 0,0 0 0,-1 0 0,-1-41-1,-1 20 38,7-24 89,-1 17-120,-6 48-74,-1 0-1,1 0 1,0 1-1,0-1 0,0 0 1,0 0-1,1 1 1,-1-1-1,1 1 0,-1-1 1,1 1-1,0 0 1,0-1-1,0 1 1,0 0-1,0 0 0,1 1 1,-1-1-1,1 0 1,-1 1-1,1-1 1,-1 1-1,1 0 0,0 0 1,0 0-1,0 0 1,4 0-1,1 0-15,-7 1 15,0 0 1,-1 0-1,1-1 0,-1 1 1,1 0-1,0 0 0,-1 0 1,1 0-1,0 0 0,-1 0 1,1 0-1,0 1 1,-1-1-1,1 0 0,0 0 1,-1 0-1,1 1 0,-1-1 1,1 0-1,0 0 1,-1 1-1,1-1 0,-1 1 1,1-1-1,-1 0 0,1 1 1,-1-1-1,1 2 1,1-1-8,-1 1 1,1 0-1,0-1 1,0 1 0,0-1-1,0 1 1,0-1 0,0 0-1,4 1 1,14 11-60,-15-5 50,1 0 0,-1 1 0,-1-1 0,0 1 0,0 0 0,-1 0 0,3 10 0,-1-2 17,11 23 1,-11-27 20,0 0 0,0 0 0,4 23 0,-7-19 41,-1 25 0,-2-32-39,1-9-14,0 0 0,0 1 0,-1-1 0,1 1 1,0-1-1,0 1 0,0-1 0,0 0 0,1 1 0,-1-1 0,0 1 0,1 1 1,-1-3-12,1 0 0,-1 1 0,0-1 0,0 0 0,1 0 0,-1 0 0,0 1 0,0-1 1,0 0-1,0 0 0,0 1 0,1-1 0,-1 0 0,0 1 0,0-1 0,0 0 0,0 0 0,0 1 1,0-1-1,0 0 0,0 1 0,0-1 0,0 0 0,0 0 0,0 1 0,0-1 0,0 0 1,0 1-1,0-1 0,3-9-762,2 1-2621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2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5416,'0'0'15246,"-1"12"-15058,1 71 204,10 57 431,-1 5-89,-2-9 9,-1-58 237,-5-76-869,-1 0 0,0 0 1,1-1-1,0 1 0,-1 0 0,1-1 1,0 1-1,0-1 0,0 1 0,0-1 1,0 1-1,0-1 0,0 1 0,1-1 1,1 2-1,6-4-82,-1 0 1,0 0-1,0-1 1,10-3-1,-11 3-18,1 0-1,0 0 1,-1 1-1,1 0 1,13-1 0,137 11 42,-154-9-53,0 1-1,1-1 1,-1 1 0,1 0 0,5 3 0,-8-3 1,0-1 1,-1 1 0,1 0 0,-1 0 0,1 0 0,-1 0 0,1 0-1,-1 0 1,1 0 0,-1 0 0,0 1 0,0-1 0,0 1-1,0-1 1,0 1 0,0-1 0,1 2 0,-2-1-2,0-1-1,0 1 1,-1 0 0,1-1 0,0 1 0,-1-1-1,1 1 1,-1-1 0,0 0 0,1 1 0,-1-1-1,0 0 1,0 1 0,0-1 0,0 0 0,0 0-1,0 0 1,0 0 0,0 0 0,-1 0 0,-1 1-1,-8 11-501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6328,'0'0'7288,"9"-2"-6711,-3 1-473,9-3 400,0 2 0,28-2 0,-23 3 37,42 3 1048,-50-3-1113,-12 1-434,1 0-1,0-1 1,0 1 0,0 0-1,-1 0 1,1 0-1,0 0 1,0 0 0,0 0-1,-1 0 1,1 0-1,0 0 1,0 0 0,0 0-1,-1 0 1,1 1-1,0-1 1,0 0 0,-1 1-1,1-1 1,0 0-1,-1 1 1,1-1 0,0 1-1,0 0 1,-1 0 143,0 0-104,0 2 401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2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5320,'0'0'8050,"9"-4"-7507,7-3-253,1 1 0,-1 1 0,1 1-1,0 0 1,0 1 0,29-2 0,67 13 1647,-103-6-1683,-9-2-212,0 1 0,-1-1 1,1 0-1,0 0 0,0 1 0,0-1 0,0 0 1,0 0-1,-1 0 0,1 0 0,0 0 1,0 0-1,0-1 0,0 1 0,0 0 0,-1 0 1,3-1-1,-3 1-21,0 0 0,0 0 0,0-1 0,0 1 0,0 0 1,0 0-1,1 0 0,-1 0 0,0 0 0,0 0 0,0 0 0,0-1 1,0 1-1,1 0 0,-1 0 0,0 0 0,0 0 0,0 0 0,0 0 1,1 0-1,-1 0 0,0 0 0,0 0 0,0 0 0,0 0 0,1 0 0,-1 0 1,0 0-1,0 0 0,0 0 0,0 0 0,1 0 0,-1 1 0,0-1 1,0 0-1,0 0 0,0 0 0,1 0 0,-1 0 0,0 0 0,0 1 1,1 1-2716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3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6224,'0'0'5841,"10"-7"-5272,-8 6-543,13-9 294,0 1 1,0 0 0,1 2 0,22-9 0,-3 6 384,0 1 0,38-4 0,-60 11-475,0 1 0,1 0 0,-1 1-1,1 1 1,-1 0 0,0 1 0,1 0 0,22 8-1,-1 5 653,-34-15-912,-1 1 0,0-1 0,0 0 0,1 0 0,-1 1 0,0-1 0,0 0-1,0 0 1,1 1 0,-1-1 0,0 0 0,0 1 0,0-1 0,0 0 0,0 1 0,0-1 0,0 0 0,0 1 0,0-1 0,0 0 0,0 1 0,0-1 0,0 0 0,0 1 0,0-1 0,0 0 0,0 1 0,0-1 0,0 0 0,0 1 0,0-1 0,-1 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9T16:01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220 106 6328,'0'0'7761,"-2"8"-7198,-1 11-207,1 2 1,1-1 0,0 0 0,2 0 0,5 40 0,2-18 573,14 45 0,-16-69-480,1 0-1,1 0 1,1-1-1,18 29 1,-9-16 483,-18-29-888,0-1 1,0 0-1,0 0 1,1 1-1,-1-1 0,0 0 1,0 0-1,0 0 0,1 1 1,-1-1-1,0 0 1,0 0-1,0 0 0,1 0 1,-1 0-1,0 0 0,1 1 1,-1-1-1,0 0 1,0 0-1,1 0 0,-1 0 1,0 0-1,0 0 0,1 0 1,-1 0-1,0 0 1,1 0-1,-1 0 0,0 0 1,0 0-1,1-1 0,-1 1 1,0 0-1,0 0 1,1 0-1,10-11 304,8-20-470,-18 30 173,42-84 75,48-80 72,-67 129-137,2 0-1,31-32 0,19-18-37,-53 53-160,-22 32 120,1 1-5,-51 8 112,-3-2-84,-141 9 12,152-14-5,-53 0 44,77-1-49,-1 0 0,0 1-1,1 1 1,-1 1 0,1 1-1,0 0 1,0 1 0,0 1-1,-25 12 1,28-12-13,6-2-13,0 0 1,0 0 0,-13 9 0,9-5-97,4-4-166,13-6-819,3-1-2051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A237-2A8E-DB41-1346-B75A47CF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1B93D-3A7B-7287-F093-AF9C8F838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ADB80-79C3-7C86-4704-957EFCF9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11CD-3714-E461-63B4-9B56F2F1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CAF8E-4D25-CE48-9F80-C6A36827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8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3FCC-ACFC-2A63-D60A-7FC56F8A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F0D81-7C54-723D-E8D5-5C9A4A041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2EF2C-2329-3556-AE70-1C28290E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3840-DD56-2D81-CD68-6AF0C8CC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C6827-056A-0F35-1FCF-6AE9D3F6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0A2CD-EABF-5DF2-A5B3-B04A9062D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E474D-5D44-4859-5A2E-3B892368B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A32FB-EFF4-5C9A-C962-EB3FD357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0A2C7-2AE8-0360-5911-1FF3D131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FCDC-A2F9-338D-BB9A-F5FCA752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8E3C-232B-AAAB-C429-01160488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08828-E212-E1BE-C81B-C19FF2E8A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5118-927B-EFD9-7561-EED23E05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B6D18-9591-4F34-B5DE-EE9C9CE8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F491-551C-9CAD-9E26-B6E8B0A4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2B9D-6B5B-574D-C66B-FF5EFB34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E153-98BC-5FDD-0397-4245697D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5059-D3D5-2D4F-096E-71E6853D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25771-3903-FC31-CE73-9E78F429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5489-DF35-6574-CC24-D87ED48E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8141-FB70-F27C-AAED-4A75D0AA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78AF-0B4C-AEE1-3C9F-B852CDD04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9D3B0-D6CE-F7A8-CBD3-1C117E82F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53686-9785-CE99-EE83-7F2BD2B9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BE4A5-007F-1608-9322-7F5F26EE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8051C-EDB6-CE0D-8789-46F37EA7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2AAD-FB4D-7F13-D23F-0CC0BE4B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5F69-8301-5BAE-91C7-181D3822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9CB20-349A-21BD-A438-E43972A8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4ECA0-7D59-7233-EDD5-BE2958B0C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B3696-BAF2-ADFC-BE6B-8BF175DF8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58A89-F469-4F42-8DBA-AABC5CD9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CA144-979F-0911-A5F7-3623BD2F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40617-2D18-1791-20C9-38FF4B9C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1416-0F88-EF35-CDF9-07303DC6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24174-5AFA-60F7-56CC-F14FB1C3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FA7F6-B04E-9574-3653-3372D7D3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D9DE0-875F-60C9-34D1-3797195F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2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50E8D-013C-BD41-2245-C56493F6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A85CF-36E6-B409-5414-5612265B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EAFA3-67C5-52F5-928B-3E7D1570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5754-7451-2BD2-083C-9E0196B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DA6D-F0E6-57DB-E5C3-03EDFFC0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3EF27-C5E1-408E-E514-187A8C68B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8008D-D746-0694-9296-5B791320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81BF2-E49D-DE05-CCD5-98BE25BD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A0F60-F140-E477-FE94-099340B5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C7D1-521B-57E4-A216-41E7B20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BD38A6-AEF4-B92F-19F7-E5B560D75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A6743-4E72-CE8F-3D4C-17C3E42C9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61001-369A-755F-A867-95E21133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5BB72-33AC-D385-DAF5-B7E16589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D3A36-C8A9-95F0-3808-C39D6E9F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7B0F7-9133-7CCB-7F68-F59154FF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70D41-87CE-1AB2-AD72-1B3CB9DE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3C15-45DC-A488-7FC7-126EB7AD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C3177E-0B08-4475-B10A-720366B41DB3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5A6F-E7C5-F170-B260-86318F5C7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6DAC0-FEDC-0C74-AF57-9B150D24D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B956A-96F7-413B-8AB2-43CC693F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0.xml"/><Relationship Id="rId299" Type="http://schemas.openxmlformats.org/officeDocument/2006/relationships/image" Target="../media/image976.png"/><Relationship Id="rId21" Type="http://schemas.openxmlformats.org/officeDocument/2006/relationships/image" Target="../media/image840.png"/><Relationship Id="rId63" Type="http://schemas.openxmlformats.org/officeDocument/2006/relationships/image" Target="../media/image860.png"/><Relationship Id="rId159" Type="http://schemas.openxmlformats.org/officeDocument/2006/relationships/image" Target="../media/image907.png"/><Relationship Id="rId324" Type="http://schemas.openxmlformats.org/officeDocument/2006/relationships/customXml" Target="../ink/ink1017.xml"/><Relationship Id="rId170" Type="http://schemas.openxmlformats.org/officeDocument/2006/relationships/customXml" Target="../ink/ink947.xml"/><Relationship Id="rId226" Type="http://schemas.openxmlformats.org/officeDocument/2006/relationships/customXml" Target="../ink/ink975.xml"/><Relationship Id="rId268" Type="http://schemas.openxmlformats.org/officeDocument/2006/relationships/customXml" Target="../ink/ink996.xml"/><Relationship Id="rId32" Type="http://schemas.openxmlformats.org/officeDocument/2006/relationships/customXml" Target="../ink/ink877.xml"/><Relationship Id="rId74" Type="http://schemas.openxmlformats.org/officeDocument/2006/relationships/image" Target="../media/image865.png"/><Relationship Id="rId128" Type="http://schemas.openxmlformats.org/officeDocument/2006/relationships/image" Target="../media/image892.png"/><Relationship Id="rId335" Type="http://schemas.openxmlformats.org/officeDocument/2006/relationships/image" Target="../media/image289.png"/><Relationship Id="rId5" Type="http://schemas.openxmlformats.org/officeDocument/2006/relationships/image" Target="../media/image832.png"/><Relationship Id="rId181" Type="http://schemas.openxmlformats.org/officeDocument/2006/relationships/image" Target="../media/image918.png"/><Relationship Id="rId237" Type="http://schemas.openxmlformats.org/officeDocument/2006/relationships/image" Target="../media/image945.png"/><Relationship Id="rId279" Type="http://schemas.openxmlformats.org/officeDocument/2006/relationships/image" Target="../media/image966.png"/><Relationship Id="rId43" Type="http://schemas.openxmlformats.org/officeDocument/2006/relationships/image" Target="../media/image851.png"/><Relationship Id="rId139" Type="http://schemas.openxmlformats.org/officeDocument/2006/relationships/customXml" Target="../ink/ink931.xml"/><Relationship Id="rId290" Type="http://schemas.openxmlformats.org/officeDocument/2006/relationships/customXml" Target="../ink/ink1007.xml"/><Relationship Id="rId346" Type="http://schemas.openxmlformats.org/officeDocument/2006/relationships/customXml" Target="../ink/ink1028.xml"/><Relationship Id="rId85" Type="http://schemas.openxmlformats.org/officeDocument/2006/relationships/customXml" Target="../ink/ink904.xml"/><Relationship Id="rId150" Type="http://schemas.openxmlformats.org/officeDocument/2006/relationships/customXml" Target="../ink/ink937.xml"/><Relationship Id="rId192" Type="http://schemas.openxmlformats.org/officeDocument/2006/relationships/customXml" Target="../ink/ink958.xml"/><Relationship Id="rId206" Type="http://schemas.openxmlformats.org/officeDocument/2006/relationships/customXml" Target="../ink/ink965.xml"/><Relationship Id="rId248" Type="http://schemas.openxmlformats.org/officeDocument/2006/relationships/customXml" Target="../ink/ink986.xml"/><Relationship Id="rId12" Type="http://schemas.openxmlformats.org/officeDocument/2006/relationships/customXml" Target="../ink/ink867.xml"/><Relationship Id="rId108" Type="http://schemas.openxmlformats.org/officeDocument/2006/relationships/image" Target="../media/image882.png"/><Relationship Id="rId357" Type="http://schemas.openxmlformats.org/officeDocument/2006/relationships/image" Target="../media/image996.png"/><Relationship Id="rId54" Type="http://schemas.openxmlformats.org/officeDocument/2006/relationships/customXml" Target="../ink/ink888.xml"/><Relationship Id="rId96" Type="http://schemas.openxmlformats.org/officeDocument/2006/relationships/image" Target="../media/image876.png"/><Relationship Id="rId161" Type="http://schemas.openxmlformats.org/officeDocument/2006/relationships/image" Target="../media/image908.png"/><Relationship Id="rId217" Type="http://schemas.openxmlformats.org/officeDocument/2006/relationships/image" Target="../media/image935.png"/><Relationship Id="rId259" Type="http://schemas.openxmlformats.org/officeDocument/2006/relationships/image" Target="../media/image956.png"/><Relationship Id="rId23" Type="http://schemas.openxmlformats.org/officeDocument/2006/relationships/image" Target="../media/image841.png"/><Relationship Id="rId119" Type="http://schemas.openxmlformats.org/officeDocument/2006/relationships/customXml" Target="../ink/ink921.xml"/><Relationship Id="rId270" Type="http://schemas.openxmlformats.org/officeDocument/2006/relationships/customXml" Target="../ink/ink997.xml"/><Relationship Id="rId326" Type="http://schemas.openxmlformats.org/officeDocument/2006/relationships/customXml" Target="../ink/ink1018.xml"/><Relationship Id="rId65" Type="http://schemas.openxmlformats.org/officeDocument/2006/relationships/customXml" Target="../ink/ink894.xml"/><Relationship Id="rId130" Type="http://schemas.openxmlformats.org/officeDocument/2006/relationships/image" Target="../media/image893.png"/><Relationship Id="rId172" Type="http://schemas.openxmlformats.org/officeDocument/2006/relationships/customXml" Target="../ink/ink948.xml"/><Relationship Id="rId228" Type="http://schemas.openxmlformats.org/officeDocument/2006/relationships/customXml" Target="../ink/ink976.xml"/><Relationship Id="rId281" Type="http://schemas.openxmlformats.org/officeDocument/2006/relationships/image" Target="../media/image967.png"/><Relationship Id="rId337" Type="http://schemas.openxmlformats.org/officeDocument/2006/relationships/image" Target="../media/image978.png"/><Relationship Id="rId34" Type="http://schemas.openxmlformats.org/officeDocument/2006/relationships/customXml" Target="../ink/ink878.xml"/><Relationship Id="rId76" Type="http://schemas.openxmlformats.org/officeDocument/2006/relationships/image" Target="../media/image866.png"/><Relationship Id="rId141" Type="http://schemas.openxmlformats.org/officeDocument/2006/relationships/customXml" Target="../ink/ink932.xml"/><Relationship Id="rId7" Type="http://schemas.openxmlformats.org/officeDocument/2006/relationships/image" Target="../media/image833.png"/><Relationship Id="rId183" Type="http://schemas.openxmlformats.org/officeDocument/2006/relationships/image" Target="../media/image919.png"/><Relationship Id="rId239" Type="http://schemas.openxmlformats.org/officeDocument/2006/relationships/image" Target="../media/image946.png"/><Relationship Id="rId250" Type="http://schemas.openxmlformats.org/officeDocument/2006/relationships/customXml" Target="../ink/ink987.xml"/><Relationship Id="rId292" Type="http://schemas.openxmlformats.org/officeDocument/2006/relationships/customXml" Target="../ink/ink1008.xml"/><Relationship Id="rId45" Type="http://schemas.openxmlformats.org/officeDocument/2006/relationships/image" Target="../media/image852.png"/><Relationship Id="rId87" Type="http://schemas.openxmlformats.org/officeDocument/2006/relationships/customXml" Target="../ink/ink905.xml"/><Relationship Id="rId110" Type="http://schemas.openxmlformats.org/officeDocument/2006/relationships/image" Target="../media/image883.png"/><Relationship Id="rId348" Type="http://schemas.openxmlformats.org/officeDocument/2006/relationships/customXml" Target="../ink/ink1029.xml"/><Relationship Id="rId152" Type="http://schemas.openxmlformats.org/officeDocument/2006/relationships/customXml" Target="../ink/ink938.xml"/><Relationship Id="rId194" Type="http://schemas.openxmlformats.org/officeDocument/2006/relationships/customXml" Target="../ink/ink959.xml"/><Relationship Id="rId208" Type="http://schemas.openxmlformats.org/officeDocument/2006/relationships/customXml" Target="../ink/ink966.xml"/><Relationship Id="rId240" Type="http://schemas.openxmlformats.org/officeDocument/2006/relationships/customXml" Target="../ink/ink982.xml"/><Relationship Id="rId261" Type="http://schemas.openxmlformats.org/officeDocument/2006/relationships/image" Target="../media/image957.png"/><Relationship Id="rId14" Type="http://schemas.openxmlformats.org/officeDocument/2006/relationships/customXml" Target="../ink/ink868.xml"/><Relationship Id="rId35" Type="http://schemas.openxmlformats.org/officeDocument/2006/relationships/image" Target="../media/image847.png"/><Relationship Id="rId56" Type="http://schemas.openxmlformats.org/officeDocument/2006/relationships/customXml" Target="../ink/ink889.xml"/><Relationship Id="rId77" Type="http://schemas.openxmlformats.org/officeDocument/2006/relationships/customXml" Target="../ink/ink900.xml"/><Relationship Id="rId100" Type="http://schemas.openxmlformats.org/officeDocument/2006/relationships/image" Target="../media/image878.png"/><Relationship Id="rId282" Type="http://schemas.openxmlformats.org/officeDocument/2006/relationships/customXml" Target="../ink/ink1003.xml"/><Relationship Id="rId317" Type="http://schemas.openxmlformats.org/officeDocument/2006/relationships/image" Target="../media/image985.png"/><Relationship Id="rId338" Type="http://schemas.openxmlformats.org/officeDocument/2006/relationships/customXml" Target="../ink/ink1024.xml"/><Relationship Id="rId8" Type="http://schemas.openxmlformats.org/officeDocument/2006/relationships/customXml" Target="../ink/ink865.xml"/><Relationship Id="rId98" Type="http://schemas.openxmlformats.org/officeDocument/2006/relationships/image" Target="../media/image877.png"/><Relationship Id="rId121" Type="http://schemas.openxmlformats.org/officeDocument/2006/relationships/customXml" Target="../ink/ink922.xml"/><Relationship Id="rId142" Type="http://schemas.openxmlformats.org/officeDocument/2006/relationships/image" Target="../media/image899.png"/><Relationship Id="rId163" Type="http://schemas.openxmlformats.org/officeDocument/2006/relationships/image" Target="../media/image909.png"/><Relationship Id="rId184" Type="http://schemas.openxmlformats.org/officeDocument/2006/relationships/customXml" Target="../ink/ink954.xml"/><Relationship Id="rId219" Type="http://schemas.openxmlformats.org/officeDocument/2006/relationships/image" Target="../media/image936.png"/><Relationship Id="rId230" Type="http://schemas.openxmlformats.org/officeDocument/2006/relationships/customXml" Target="../ink/ink977.xml"/><Relationship Id="rId251" Type="http://schemas.openxmlformats.org/officeDocument/2006/relationships/image" Target="../media/image952.png"/><Relationship Id="rId25" Type="http://schemas.openxmlformats.org/officeDocument/2006/relationships/image" Target="../media/image842.png"/><Relationship Id="rId46" Type="http://schemas.openxmlformats.org/officeDocument/2006/relationships/customXml" Target="../ink/ink884.xml"/><Relationship Id="rId67" Type="http://schemas.openxmlformats.org/officeDocument/2006/relationships/customXml" Target="../ink/ink895.xml"/><Relationship Id="rId272" Type="http://schemas.openxmlformats.org/officeDocument/2006/relationships/customXml" Target="../ink/ink998.xml"/><Relationship Id="rId293" Type="http://schemas.openxmlformats.org/officeDocument/2006/relationships/image" Target="../media/image973.png"/><Relationship Id="rId328" Type="http://schemas.openxmlformats.org/officeDocument/2006/relationships/customXml" Target="../ink/ink1019.xml"/><Relationship Id="rId349" Type="http://schemas.openxmlformats.org/officeDocument/2006/relationships/image" Target="../media/image984.png"/><Relationship Id="rId88" Type="http://schemas.openxmlformats.org/officeDocument/2006/relationships/image" Target="../media/image872.png"/><Relationship Id="rId111" Type="http://schemas.openxmlformats.org/officeDocument/2006/relationships/customXml" Target="../ink/ink917.xml"/><Relationship Id="rId132" Type="http://schemas.openxmlformats.org/officeDocument/2006/relationships/image" Target="../media/image894.png"/><Relationship Id="rId153" Type="http://schemas.openxmlformats.org/officeDocument/2006/relationships/image" Target="../media/image904.png"/><Relationship Id="rId174" Type="http://schemas.openxmlformats.org/officeDocument/2006/relationships/customXml" Target="../ink/ink949.xml"/><Relationship Id="rId195" Type="http://schemas.openxmlformats.org/officeDocument/2006/relationships/image" Target="../media/image925.png"/><Relationship Id="rId209" Type="http://schemas.openxmlformats.org/officeDocument/2006/relationships/image" Target="../media/image931.png"/><Relationship Id="rId220" Type="http://schemas.openxmlformats.org/officeDocument/2006/relationships/customXml" Target="../ink/ink972.xml"/><Relationship Id="rId241" Type="http://schemas.openxmlformats.org/officeDocument/2006/relationships/image" Target="../media/image947.png"/><Relationship Id="rId15" Type="http://schemas.openxmlformats.org/officeDocument/2006/relationships/image" Target="../media/image837.png"/><Relationship Id="rId36" Type="http://schemas.openxmlformats.org/officeDocument/2006/relationships/customXml" Target="../ink/ink879.xml"/><Relationship Id="rId57" Type="http://schemas.openxmlformats.org/officeDocument/2006/relationships/image" Target="../media/image857.png"/><Relationship Id="rId262" Type="http://schemas.openxmlformats.org/officeDocument/2006/relationships/customXml" Target="../ink/ink993.xml"/><Relationship Id="rId283" Type="http://schemas.openxmlformats.org/officeDocument/2006/relationships/image" Target="../media/image968.png"/><Relationship Id="rId318" Type="http://schemas.openxmlformats.org/officeDocument/2006/relationships/customXml" Target="../ink/ink1014.xml"/><Relationship Id="rId339" Type="http://schemas.openxmlformats.org/officeDocument/2006/relationships/image" Target="../media/image979.png"/><Relationship Id="rId78" Type="http://schemas.openxmlformats.org/officeDocument/2006/relationships/image" Target="../media/image867.png"/><Relationship Id="rId99" Type="http://schemas.openxmlformats.org/officeDocument/2006/relationships/customXml" Target="../ink/ink911.xml"/><Relationship Id="rId101" Type="http://schemas.openxmlformats.org/officeDocument/2006/relationships/customXml" Target="../ink/ink912.xml"/><Relationship Id="rId122" Type="http://schemas.openxmlformats.org/officeDocument/2006/relationships/image" Target="../media/image889.png"/><Relationship Id="rId143" Type="http://schemas.openxmlformats.org/officeDocument/2006/relationships/customXml" Target="../ink/ink933.xml"/><Relationship Id="rId164" Type="http://schemas.openxmlformats.org/officeDocument/2006/relationships/customXml" Target="../ink/ink944.xml"/><Relationship Id="rId185" Type="http://schemas.openxmlformats.org/officeDocument/2006/relationships/image" Target="../media/image920.png"/><Relationship Id="rId350" Type="http://schemas.openxmlformats.org/officeDocument/2006/relationships/customXml" Target="../ink/ink1030.xml"/><Relationship Id="rId9" Type="http://schemas.openxmlformats.org/officeDocument/2006/relationships/image" Target="../media/image834.png"/><Relationship Id="rId210" Type="http://schemas.openxmlformats.org/officeDocument/2006/relationships/customXml" Target="../ink/ink967.xml"/><Relationship Id="rId26" Type="http://schemas.openxmlformats.org/officeDocument/2006/relationships/customXml" Target="../ink/ink874.xml"/><Relationship Id="rId231" Type="http://schemas.openxmlformats.org/officeDocument/2006/relationships/image" Target="../media/image942.png"/><Relationship Id="rId252" Type="http://schemas.openxmlformats.org/officeDocument/2006/relationships/customXml" Target="../ink/ink988.xml"/><Relationship Id="rId273" Type="http://schemas.openxmlformats.org/officeDocument/2006/relationships/image" Target="../media/image963.png"/><Relationship Id="rId294" Type="http://schemas.openxmlformats.org/officeDocument/2006/relationships/customXml" Target="../ink/ink1009.xml"/><Relationship Id="rId329" Type="http://schemas.openxmlformats.org/officeDocument/2006/relationships/image" Target="../media/image991.png"/><Relationship Id="rId47" Type="http://schemas.openxmlformats.org/officeDocument/2006/relationships/image" Target="../media/image853.png"/><Relationship Id="rId68" Type="http://schemas.openxmlformats.org/officeDocument/2006/relationships/image" Target="../media/image862.png"/><Relationship Id="rId89" Type="http://schemas.openxmlformats.org/officeDocument/2006/relationships/customXml" Target="../ink/ink906.xml"/><Relationship Id="rId112" Type="http://schemas.openxmlformats.org/officeDocument/2006/relationships/image" Target="../media/image884.png"/><Relationship Id="rId133" Type="http://schemas.openxmlformats.org/officeDocument/2006/relationships/customXml" Target="../ink/ink928.xml"/><Relationship Id="rId154" Type="http://schemas.openxmlformats.org/officeDocument/2006/relationships/customXml" Target="../ink/ink939.xml"/><Relationship Id="rId175" Type="http://schemas.openxmlformats.org/officeDocument/2006/relationships/image" Target="../media/image915.png"/><Relationship Id="rId340" Type="http://schemas.openxmlformats.org/officeDocument/2006/relationships/customXml" Target="../ink/ink1025.xml"/><Relationship Id="rId196" Type="http://schemas.openxmlformats.org/officeDocument/2006/relationships/customXml" Target="../ink/ink960.xml"/><Relationship Id="rId200" Type="http://schemas.openxmlformats.org/officeDocument/2006/relationships/customXml" Target="../ink/ink962.xml"/><Relationship Id="rId16" Type="http://schemas.openxmlformats.org/officeDocument/2006/relationships/customXml" Target="../ink/ink869.xml"/><Relationship Id="rId221" Type="http://schemas.openxmlformats.org/officeDocument/2006/relationships/image" Target="../media/image937.png"/><Relationship Id="rId242" Type="http://schemas.openxmlformats.org/officeDocument/2006/relationships/customXml" Target="../ink/ink983.xml"/><Relationship Id="rId263" Type="http://schemas.openxmlformats.org/officeDocument/2006/relationships/image" Target="../media/image958.png"/><Relationship Id="rId284" Type="http://schemas.openxmlformats.org/officeDocument/2006/relationships/customXml" Target="../ink/ink1004.xml"/><Relationship Id="rId319" Type="http://schemas.openxmlformats.org/officeDocument/2006/relationships/image" Target="../media/image986.png"/><Relationship Id="rId37" Type="http://schemas.openxmlformats.org/officeDocument/2006/relationships/image" Target="../media/image848.png"/><Relationship Id="rId58" Type="http://schemas.openxmlformats.org/officeDocument/2006/relationships/customXml" Target="../ink/ink890.xml"/><Relationship Id="rId79" Type="http://schemas.openxmlformats.org/officeDocument/2006/relationships/customXml" Target="../ink/ink901.xml"/><Relationship Id="rId102" Type="http://schemas.openxmlformats.org/officeDocument/2006/relationships/image" Target="../media/image879.png"/><Relationship Id="rId123" Type="http://schemas.openxmlformats.org/officeDocument/2006/relationships/customXml" Target="../ink/ink923.xml"/><Relationship Id="rId144" Type="http://schemas.openxmlformats.org/officeDocument/2006/relationships/customXml" Target="../ink/ink934.xml"/><Relationship Id="rId330" Type="http://schemas.openxmlformats.org/officeDocument/2006/relationships/customXml" Target="../ink/ink1020.xml"/><Relationship Id="rId90" Type="http://schemas.openxmlformats.org/officeDocument/2006/relationships/image" Target="../media/image873.png"/><Relationship Id="rId165" Type="http://schemas.openxmlformats.org/officeDocument/2006/relationships/image" Target="../media/image910.png"/><Relationship Id="rId186" Type="http://schemas.openxmlformats.org/officeDocument/2006/relationships/customXml" Target="../ink/ink955.xml"/><Relationship Id="rId351" Type="http://schemas.openxmlformats.org/officeDocument/2006/relationships/image" Target="../media/image993.png"/><Relationship Id="rId211" Type="http://schemas.openxmlformats.org/officeDocument/2006/relationships/image" Target="../media/image932.png"/><Relationship Id="rId232" Type="http://schemas.openxmlformats.org/officeDocument/2006/relationships/customXml" Target="../ink/ink978.xml"/><Relationship Id="rId253" Type="http://schemas.openxmlformats.org/officeDocument/2006/relationships/image" Target="../media/image953.png"/><Relationship Id="rId274" Type="http://schemas.openxmlformats.org/officeDocument/2006/relationships/customXml" Target="../ink/ink999.xml"/><Relationship Id="rId295" Type="http://schemas.openxmlformats.org/officeDocument/2006/relationships/image" Target="../media/image974.png"/><Relationship Id="rId27" Type="http://schemas.openxmlformats.org/officeDocument/2006/relationships/image" Target="../media/image843.png"/><Relationship Id="rId48" Type="http://schemas.openxmlformats.org/officeDocument/2006/relationships/customXml" Target="../ink/ink885.xml"/><Relationship Id="rId69" Type="http://schemas.openxmlformats.org/officeDocument/2006/relationships/customXml" Target="../ink/ink896.xml"/><Relationship Id="rId113" Type="http://schemas.openxmlformats.org/officeDocument/2006/relationships/customXml" Target="../ink/ink918.xml"/><Relationship Id="rId134" Type="http://schemas.openxmlformats.org/officeDocument/2006/relationships/image" Target="../media/image895.png"/><Relationship Id="rId320" Type="http://schemas.openxmlformats.org/officeDocument/2006/relationships/customXml" Target="../ink/ink1015.xml"/><Relationship Id="rId80" Type="http://schemas.openxmlformats.org/officeDocument/2006/relationships/image" Target="../media/image868.png"/><Relationship Id="rId155" Type="http://schemas.openxmlformats.org/officeDocument/2006/relationships/image" Target="../media/image905.png"/><Relationship Id="rId176" Type="http://schemas.openxmlformats.org/officeDocument/2006/relationships/customXml" Target="../ink/ink950.xml"/><Relationship Id="rId197" Type="http://schemas.openxmlformats.org/officeDocument/2006/relationships/image" Target="../media/image926.png"/><Relationship Id="rId341" Type="http://schemas.openxmlformats.org/officeDocument/2006/relationships/image" Target="../media/image980.png"/><Relationship Id="rId201" Type="http://schemas.openxmlformats.org/officeDocument/2006/relationships/image" Target="../media/image928.png"/><Relationship Id="rId222" Type="http://schemas.openxmlformats.org/officeDocument/2006/relationships/customXml" Target="../ink/ink973.xml"/><Relationship Id="rId243" Type="http://schemas.openxmlformats.org/officeDocument/2006/relationships/image" Target="../media/image948.png"/><Relationship Id="rId264" Type="http://schemas.openxmlformats.org/officeDocument/2006/relationships/customXml" Target="../ink/ink994.xml"/><Relationship Id="rId285" Type="http://schemas.openxmlformats.org/officeDocument/2006/relationships/image" Target="../media/image969.png"/><Relationship Id="rId17" Type="http://schemas.openxmlformats.org/officeDocument/2006/relationships/image" Target="../media/image838.png"/><Relationship Id="rId38" Type="http://schemas.openxmlformats.org/officeDocument/2006/relationships/customXml" Target="../ink/ink880.xml"/><Relationship Id="rId59" Type="http://schemas.openxmlformats.org/officeDocument/2006/relationships/image" Target="../media/image858.png"/><Relationship Id="rId103" Type="http://schemas.openxmlformats.org/officeDocument/2006/relationships/customXml" Target="../ink/ink913.xml"/><Relationship Id="rId124" Type="http://schemas.openxmlformats.org/officeDocument/2006/relationships/image" Target="../media/image890.png"/><Relationship Id="rId70" Type="http://schemas.openxmlformats.org/officeDocument/2006/relationships/image" Target="../media/image863.png"/><Relationship Id="rId91" Type="http://schemas.openxmlformats.org/officeDocument/2006/relationships/customXml" Target="../ink/ink907.xml"/><Relationship Id="rId145" Type="http://schemas.openxmlformats.org/officeDocument/2006/relationships/image" Target="../media/image900.png"/><Relationship Id="rId166" Type="http://schemas.openxmlformats.org/officeDocument/2006/relationships/customXml" Target="../ink/ink945.xml"/><Relationship Id="rId187" Type="http://schemas.openxmlformats.org/officeDocument/2006/relationships/image" Target="../media/image921.png"/><Relationship Id="rId331" Type="http://schemas.openxmlformats.org/officeDocument/2006/relationships/image" Target="../media/image992.png"/><Relationship Id="rId352" Type="http://schemas.openxmlformats.org/officeDocument/2006/relationships/customXml" Target="../ink/ink10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68.xml"/><Relationship Id="rId233" Type="http://schemas.openxmlformats.org/officeDocument/2006/relationships/image" Target="../media/image943.png"/><Relationship Id="rId254" Type="http://schemas.openxmlformats.org/officeDocument/2006/relationships/customXml" Target="../ink/ink989.xml"/><Relationship Id="rId28" Type="http://schemas.openxmlformats.org/officeDocument/2006/relationships/customXml" Target="../ink/ink875.xml"/><Relationship Id="rId49" Type="http://schemas.openxmlformats.org/officeDocument/2006/relationships/image" Target="../media/image136.png"/><Relationship Id="rId114" Type="http://schemas.openxmlformats.org/officeDocument/2006/relationships/image" Target="../media/image885.png"/><Relationship Id="rId275" Type="http://schemas.openxmlformats.org/officeDocument/2006/relationships/image" Target="../media/image964.png"/><Relationship Id="rId296" Type="http://schemas.openxmlformats.org/officeDocument/2006/relationships/customXml" Target="../ink/ink1010.xml"/><Relationship Id="rId300" Type="http://schemas.openxmlformats.org/officeDocument/2006/relationships/customXml" Target="../ink/ink1012.xml"/><Relationship Id="rId60" Type="http://schemas.openxmlformats.org/officeDocument/2006/relationships/customXml" Target="../ink/ink891.xml"/><Relationship Id="rId81" Type="http://schemas.openxmlformats.org/officeDocument/2006/relationships/customXml" Target="../ink/ink902.xml"/><Relationship Id="rId135" Type="http://schemas.openxmlformats.org/officeDocument/2006/relationships/customXml" Target="../ink/ink929.xml"/><Relationship Id="rId156" Type="http://schemas.openxmlformats.org/officeDocument/2006/relationships/customXml" Target="../ink/ink940.xml"/><Relationship Id="rId177" Type="http://schemas.openxmlformats.org/officeDocument/2006/relationships/image" Target="../media/image916.png"/><Relationship Id="rId198" Type="http://schemas.openxmlformats.org/officeDocument/2006/relationships/customXml" Target="../ink/ink961.xml"/><Relationship Id="rId321" Type="http://schemas.openxmlformats.org/officeDocument/2006/relationships/image" Target="../media/image987.png"/><Relationship Id="rId342" Type="http://schemas.openxmlformats.org/officeDocument/2006/relationships/customXml" Target="../ink/ink1026.xml"/><Relationship Id="rId202" Type="http://schemas.openxmlformats.org/officeDocument/2006/relationships/customXml" Target="../ink/ink963.xml"/><Relationship Id="rId223" Type="http://schemas.openxmlformats.org/officeDocument/2006/relationships/image" Target="../media/image938.png"/><Relationship Id="rId244" Type="http://schemas.openxmlformats.org/officeDocument/2006/relationships/customXml" Target="../ink/ink984.xml"/><Relationship Id="rId18" Type="http://schemas.openxmlformats.org/officeDocument/2006/relationships/customXml" Target="../ink/ink870.xml"/><Relationship Id="rId39" Type="http://schemas.openxmlformats.org/officeDocument/2006/relationships/image" Target="../media/image849.png"/><Relationship Id="rId265" Type="http://schemas.openxmlformats.org/officeDocument/2006/relationships/image" Target="../media/image959.png"/><Relationship Id="rId286" Type="http://schemas.openxmlformats.org/officeDocument/2006/relationships/customXml" Target="../ink/ink1005.xml"/><Relationship Id="rId50" Type="http://schemas.openxmlformats.org/officeDocument/2006/relationships/customXml" Target="../ink/ink886.xml"/><Relationship Id="rId104" Type="http://schemas.openxmlformats.org/officeDocument/2006/relationships/image" Target="../media/image880.png"/><Relationship Id="rId125" Type="http://schemas.openxmlformats.org/officeDocument/2006/relationships/customXml" Target="../ink/ink924.xml"/><Relationship Id="rId146" Type="http://schemas.openxmlformats.org/officeDocument/2006/relationships/customXml" Target="../ink/ink935.xml"/><Relationship Id="rId167" Type="http://schemas.openxmlformats.org/officeDocument/2006/relationships/image" Target="../media/image911.png"/><Relationship Id="rId188" Type="http://schemas.openxmlformats.org/officeDocument/2006/relationships/customXml" Target="../ink/ink956.xml"/><Relationship Id="rId332" Type="http://schemas.openxmlformats.org/officeDocument/2006/relationships/customXml" Target="../ink/ink1021.xml"/><Relationship Id="rId353" Type="http://schemas.openxmlformats.org/officeDocument/2006/relationships/image" Target="../media/image994.png"/><Relationship Id="rId71" Type="http://schemas.openxmlformats.org/officeDocument/2006/relationships/customXml" Target="../ink/ink897.xml"/><Relationship Id="rId92" Type="http://schemas.openxmlformats.org/officeDocument/2006/relationships/image" Target="../media/image874.png"/><Relationship Id="rId213" Type="http://schemas.openxmlformats.org/officeDocument/2006/relationships/image" Target="../media/image933.png"/><Relationship Id="rId234" Type="http://schemas.openxmlformats.org/officeDocument/2006/relationships/customXml" Target="../ink/ink979.xml"/><Relationship Id="rId2" Type="http://schemas.openxmlformats.org/officeDocument/2006/relationships/customXml" Target="../ink/ink862.xml"/><Relationship Id="rId29" Type="http://schemas.openxmlformats.org/officeDocument/2006/relationships/image" Target="../media/image844.png"/><Relationship Id="rId255" Type="http://schemas.openxmlformats.org/officeDocument/2006/relationships/image" Target="../media/image954.png"/><Relationship Id="rId276" Type="http://schemas.openxmlformats.org/officeDocument/2006/relationships/customXml" Target="../ink/ink1000.xml"/><Relationship Id="rId297" Type="http://schemas.openxmlformats.org/officeDocument/2006/relationships/image" Target="../media/image975.png"/><Relationship Id="rId40" Type="http://schemas.openxmlformats.org/officeDocument/2006/relationships/customXml" Target="../ink/ink881.xml"/><Relationship Id="rId115" Type="http://schemas.openxmlformats.org/officeDocument/2006/relationships/customXml" Target="../ink/ink919.xml"/><Relationship Id="rId136" Type="http://schemas.openxmlformats.org/officeDocument/2006/relationships/image" Target="../media/image896.png"/><Relationship Id="rId157" Type="http://schemas.openxmlformats.org/officeDocument/2006/relationships/image" Target="../media/image906.png"/><Relationship Id="rId178" Type="http://schemas.openxmlformats.org/officeDocument/2006/relationships/customXml" Target="../ink/ink951.xml"/><Relationship Id="rId301" Type="http://schemas.openxmlformats.org/officeDocument/2006/relationships/image" Target="../media/image977.png"/><Relationship Id="rId322" Type="http://schemas.openxmlformats.org/officeDocument/2006/relationships/customXml" Target="../ink/ink1016.xml"/><Relationship Id="rId343" Type="http://schemas.openxmlformats.org/officeDocument/2006/relationships/image" Target="../media/image981.png"/><Relationship Id="rId61" Type="http://schemas.openxmlformats.org/officeDocument/2006/relationships/image" Target="../media/image859.png"/><Relationship Id="rId82" Type="http://schemas.openxmlformats.org/officeDocument/2006/relationships/image" Target="../media/image869.png"/><Relationship Id="rId199" Type="http://schemas.openxmlformats.org/officeDocument/2006/relationships/image" Target="../media/image927.png"/><Relationship Id="rId203" Type="http://schemas.openxmlformats.org/officeDocument/2006/relationships/image" Target="../media/image929.png"/><Relationship Id="rId19" Type="http://schemas.openxmlformats.org/officeDocument/2006/relationships/image" Target="../media/image839.png"/><Relationship Id="rId224" Type="http://schemas.openxmlformats.org/officeDocument/2006/relationships/customXml" Target="../ink/ink974.xml"/><Relationship Id="rId245" Type="http://schemas.openxmlformats.org/officeDocument/2006/relationships/image" Target="../media/image949.png"/><Relationship Id="rId266" Type="http://schemas.openxmlformats.org/officeDocument/2006/relationships/customXml" Target="../ink/ink995.xml"/><Relationship Id="rId287" Type="http://schemas.openxmlformats.org/officeDocument/2006/relationships/image" Target="../media/image970.png"/><Relationship Id="rId30" Type="http://schemas.openxmlformats.org/officeDocument/2006/relationships/customXml" Target="../ink/ink876.xml"/><Relationship Id="rId105" Type="http://schemas.openxmlformats.org/officeDocument/2006/relationships/customXml" Target="../ink/ink914.xml"/><Relationship Id="rId126" Type="http://schemas.openxmlformats.org/officeDocument/2006/relationships/image" Target="../media/image891.png"/><Relationship Id="rId147" Type="http://schemas.openxmlformats.org/officeDocument/2006/relationships/image" Target="../media/image901.png"/><Relationship Id="rId168" Type="http://schemas.openxmlformats.org/officeDocument/2006/relationships/customXml" Target="../ink/ink946.xml"/><Relationship Id="rId333" Type="http://schemas.openxmlformats.org/officeDocument/2006/relationships/image" Target="../media/image191.png"/><Relationship Id="rId354" Type="http://schemas.openxmlformats.org/officeDocument/2006/relationships/customXml" Target="../ink/ink1032.xml"/><Relationship Id="rId51" Type="http://schemas.openxmlformats.org/officeDocument/2006/relationships/image" Target="../media/image854.png"/><Relationship Id="rId72" Type="http://schemas.openxmlformats.org/officeDocument/2006/relationships/image" Target="../media/image864.png"/><Relationship Id="rId93" Type="http://schemas.openxmlformats.org/officeDocument/2006/relationships/customXml" Target="../ink/ink908.xml"/><Relationship Id="rId189" Type="http://schemas.openxmlformats.org/officeDocument/2006/relationships/image" Target="../media/image922.png"/><Relationship Id="rId3" Type="http://schemas.openxmlformats.org/officeDocument/2006/relationships/image" Target="../media/image831.png"/><Relationship Id="rId214" Type="http://schemas.openxmlformats.org/officeDocument/2006/relationships/customXml" Target="../ink/ink969.xml"/><Relationship Id="rId235" Type="http://schemas.openxmlformats.org/officeDocument/2006/relationships/image" Target="../media/image944.png"/><Relationship Id="rId256" Type="http://schemas.openxmlformats.org/officeDocument/2006/relationships/customXml" Target="../ink/ink990.xml"/><Relationship Id="rId277" Type="http://schemas.openxmlformats.org/officeDocument/2006/relationships/image" Target="../media/image965.png"/><Relationship Id="rId298" Type="http://schemas.openxmlformats.org/officeDocument/2006/relationships/customXml" Target="../ink/ink1011.xml"/><Relationship Id="rId116" Type="http://schemas.openxmlformats.org/officeDocument/2006/relationships/image" Target="../media/image886.png"/><Relationship Id="rId137" Type="http://schemas.openxmlformats.org/officeDocument/2006/relationships/customXml" Target="../ink/ink930.xml"/><Relationship Id="rId158" Type="http://schemas.openxmlformats.org/officeDocument/2006/relationships/customXml" Target="../ink/ink941.xml"/><Relationship Id="rId302" Type="http://schemas.openxmlformats.org/officeDocument/2006/relationships/customXml" Target="../ink/ink1013.xml"/><Relationship Id="rId323" Type="http://schemas.openxmlformats.org/officeDocument/2006/relationships/image" Target="../media/image988.png"/><Relationship Id="rId344" Type="http://schemas.openxmlformats.org/officeDocument/2006/relationships/customXml" Target="../ink/ink1027.xml"/><Relationship Id="rId20" Type="http://schemas.openxmlformats.org/officeDocument/2006/relationships/customXml" Target="../ink/ink871.xml"/><Relationship Id="rId41" Type="http://schemas.openxmlformats.org/officeDocument/2006/relationships/image" Target="../media/image850.png"/><Relationship Id="rId62" Type="http://schemas.openxmlformats.org/officeDocument/2006/relationships/customXml" Target="../ink/ink892.xml"/><Relationship Id="rId83" Type="http://schemas.openxmlformats.org/officeDocument/2006/relationships/customXml" Target="../ink/ink903.xml"/><Relationship Id="rId179" Type="http://schemas.openxmlformats.org/officeDocument/2006/relationships/image" Target="../media/image917.png"/><Relationship Id="rId190" Type="http://schemas.openxmlformats.org/officeDocument/2006/relationships/customXml" Target="../ink/ink957.xml"/><Relationship Id="rId204" Type="http://schemas.openxmlformats.org/officeDocument/2006/relationships/customXml" Target="../ink/ink964.xml"/><Relationship Id="rId225" Type="http://schemas.openxmlformats.org/officeDocument/2006/relationships/image" Target="../media/image939.png"/><Relationship Id="rId246" Type="http://schemas.openxmlformats.org/officeDocument/2006/relationships/customXml" Target="../ink/ink985.xml"/><Relationship Id="rId267" Type="http://schemas.openxmlformats.org/officeDocument/2006/relationships/image" Target="../media/image960.png"/><Relationship Id="rId288" Type="http://schemas.openxmlformats.org/officeDocument/2006/relationships/customXml" Target="../ink/ink1006.xml"/><Relationship Id="rId106" Type="http://schemas.openxmlformats.org/officeDocument/2006/relationships/image" Target="../media/image881.png"/><Relationship Id="rId127" Type="http://schemas.openxmlformats.org/officeDocument/2006/relationships/customXml" Target="../ink/ink925.xml"/><Relationship Id="rId10" Type="http://schemas.openxmlformats.org/officeDocument/2006/relationships/customXml" Target="../ink/ink866.xml"/><Relationship Id="rId31" Type="http://schemas.openxmlformats.org/officeDocument/2006/relationships/image" Target="../media/image845.png"/><Relationship Id="rId52" Type="http://schemas.openxmlformats.org/officeDocument/2006/relationships/customXml" Target="../ink/ink887.xml"/><Relationship Id="rId73" Type="http://schemas.openxmlformats.org/officeDocument/2006/relationships/customXml" Target="../ink/ink898.xml"/><Relationship Id="rId94" Type="http://schemas.openxmlformats.org/officeDocument/2006/relationships/image" Target="../media/image875.png"/><Relationship Id="rId148" Type="http://schemas.openxmlformats.org/officeDocument/2006/relationships/customXml" Target="../ink/ink936.xml"/><Relationship Id="rId169" Type="http://schemas.openxmlformats.org/officeDocument/2006/relationships/image" Target="../media/image912.png"/><Relationship Id="rId334" Type="http://schemas.openxmlformats.org/officeDocument/2006/relationships/customXml" Target="../ink/ink1022.xml"/><Relationship Id="rId355" Type="http://schemas.openxmlformats.org/officeDocument/2006/relationships/image" Target="../media/image995.png"/><Relationship Id="rId4" Type="http://schemas.openxmlformats.org/officeDocument/2006/relationships/customXml" Target="../ink/ink863.xml"/><Relationship Id="rId180" Type="http://schemas.openxmlformats.org/officeDocument/2006/relationships/customXml" Target="../ink/ink952.xml"/><Relationship Id="rId215" Type="http://schemas.openxmlformats.org/officeDocument/2006/relationships/image" Target="../media/image934.png"/><Relationship Id="rId236" Type="http://schemas.openxmlformats.org/officeDocument/2006/relationships/customXml" Target="../ink/ink980.xml"/><Relationship Id="rId257" Type="http://schemas.openxmlformats.org/officeDocument/2006/relationships/image" Target="../media/image955.png"/><Relationship Id="rId278" Type="http://schemas.openxmlformats.org/officeDocument/2006/relationships/customXml" Target="../ink/ink1001.xml"/><Relationship Id="rId42" Type="http://schemas.openxmlformats.org/officeDocument/2006/relationships/customXml" Target="../ink/ink882.xml"/><Relationship Id="rId84" Type="http://schemas.openxmlformats.org/officeDocument/2006/relationships/image" Target="../media/image870.png"/><Relationship Id="rId138" Type="http://schemas.openxmlformats.org/officeDocument/2006/relationships/image" Target="../media/image897.png"/><Relationship Id="rId345" Type="http://schemas.openxmlformats.org/officeDocument/2006/relationships/image" Target="../media/image982.png"/><Relationship Id="rId191" Type="http://schemas.openxmlformats.org/officeDocument/2006/relationships/image" Target="../media/image923.png"/><Relationship Id="rId205" Type="http://schemas.openxmlformats.org/officeDocument/2006/relationships/image" Target="../media/image119.png"/><Relationship Id="rId247" Type="http://schemas.openxmlformats.org/officeDocument/2006/relationships/image" Target="../media/image950.png"/><Relationship Id="rId107" Type="http://schemas.openxmlformats.org/officeDocument/2006/relationships/customXml" Target="../ink/ink915.xml"/><Relationship Id="rId289" Type="http://schemas.openxmlformats.org/officeDocument/2006/relationships/image" Target="../media/image971.png"/><Relationship Id="rId11" Type="http://schemas.openxmlformats.org/officeDocument/2006/relationships/image" Target="../media/image835.png"/><Relationship Id="rId53" Type="http://schemas.openxmlformats.org/officeDocument/2006/relationships/image" Target="../media/image855.png"/><Relationship Id="rId149" Type="http://schemas.openxmlformats.org/officeDocument/2006/relationships/image" Target="../media/image902.png"/><Relationship Id="rId356" Type="http://schemas.openxmlformats.org/officeDocument/2006/relationships/customXml" Target="../ink/ink1033.xml"/><Relationship Id="rId95" Type="http://schemas.openxmlformats.org/officeDocument/2006/relationships/customXml" Target="../ink/ink909.xml"/><Relationship Id="rId160" Type="http://schemas.openxmlformats.org/officeDocument/2006/relationships/customXml" Target="../ink/ink942.xml"/><Relationship Id="rId216" Type="http://schemas.openxmlformats.org/officeDocument/2006/relationships/customXml" Target="../ink/ink970.xml"/><Relationship Id="rId258" Type="http://schemas.openxmlformats.org/officeDocument/2006/relationships/customXml" Target="../ink/ink991.xml"/><Relationship Id="rId22" Type="http://schemas.openxmlformats.org/officeDocument/2006/relationships/customXml" Target="../ink/ink872.xml"/><Relationship Id="rId64" Type="http://schemas.openxmlformats.org/officeDocument/2006/relationships/customXml" Target="../ink/ink893.xml"/><Relationship Id="rId118" Type="http://schemas.openxmlformats.org/officeDocument/2006/relationships/image" Target="../media/image887.png"/><Relationship Id="rId325" Type="http://schemas.openxmlformats.org/officeDocument/2006/relationships/image" Target="../media/image989.png"/><Relationship Id="rId171" Type="http://schemas.openxmlformats.org/officeDocument/2006/relationships/image" Target="../media/image913.png"/><Relationship Id="rId227" Type="http://schemas.openxmlformats.org/officeDocument/2006/relationships/image" Target="../media/image940.png"/><Relationship Id="rId269" Type="http://schemas.openxmlformats.org/officeDocument/2006/relationships/image" Target="../media/image961.png"/><Relationship Id="rId33" Type="http://schemas.openxmlformats.org/officeDocument/2006/relationships/image" Target="../media/image846.png"/><Relationship Id="rId129" Type="http://schemas.openxmlformats.org/officeDocument/2006/relationships/customXml" Target="../ink/ink926.xml"/><Relationship Id="rId280" Type="http://schemas.openxmlformats.org/officeDocument/2006/relationships/customXml" Target="../ink/ink1002.xml"/><Relationship Id="rId336" Type="http://schemas.openxmlformats.org/officeDocument/2006/relationships/customXml" Target="../ink/ink1023.xml"/><Relationship Id="rId75" Type="http://schemas.openxmlformats.org/officeDocument/2006/relationships/customXml" Target="../ink/ink899.xml"/><Relationship Id="rId140" Type="http://schemas.openxmlformats.org/officeDocument/2006/relationships/image" Target="../media/image898.png"/><Relationship Id="rId182" Type="http://schemas.openxmlformats.org/officeDocument/2006/relationships/customXml" Target="../ink/ink953.xml"/><Relationship Id="rId6" Type="http://schemas.openxmlformats.org/officeDocument/2006/relationships/customXml" Target="../ink/ink864.xml"/><Relationship Id="rId238" Type="http://schemas.openxmlformats.org/officeDocument/2006/relationships/customXml" Target="../ink/ink981.xml"/><Relationship Id="rId291" Type="http://schemas.openxmlformats.org/officeDocument/2006/relationships/image" Target="../media/image972.png"/><Relationship Id="rId347" Type="http://schemas.openxmlformats.org/officeDocument/2006/relationships/image" Target="../media/image983.png"/><Relationship Id="rId44" Type="http://schemas.openxmlformats.org/officeDocument/2006/relationships/customXml" Target="../ink/ink883.xml"/><Relationship Id="rId86" Type="http://schemas.openxmlformats.org/officeDocument/2006/relationships/image" Target="../media/image871.png"/><Relationship Id="rId151" Type="http://schemas.openxmlformats.org/officeDocument/2006/relationships/image" Target="../media/image903.png"/><Relationship Id="rId193" Type="http://schemas.openxmlformats.org/officeDocument/2006/relationships/image" Target="../media/image924.png"/><Relationship Id="rId207" Type="http://schemas.openxmlformats.org/officeDocument/2006/relationships/image" Target="../media/image930.png"/><Relationship Id="rId249" Type="http://schemas.openxmlformats.org/officeDocument/2006/relationships/image" Target="../media/image951.png"/><Relationship Id="rId13" Type="http://schemas.openxmlformats.org/officeDocument/2006/relationships/image" Target="../media/image836.png"/><Relationship Id="rId109" Type="http://schemas.openxmlformats.org/officeDocument/2006/relationships/customXml" Target="../ink/ink916.xml"/><Relationship Id="rId260" Type="http://schemas.openxmlformats.org/officeDocument/2006/relationships/customXml" Target="../ink/ink992.xml"/><Relationship Id="rId55" Type="http://schemas.openxmlformats.org/officeDocument/2006/relationships/image" Target="../media/image856.png"/><Relationship Id="rId97" Type="http://schemas.openxmlformats.org/officeDocument/2006/relationships/customXml" Target="../ink/ink910.xml"/><Relationship Id="rId120" Type="http://schemas.openxmlformats.org/officeDocument/2006/relationships/image" Target="../media/image888.png"/><Relationship Id="rId162" Type="http://schemas.openxmlformats.org/officeDocument/2006/relationships/customXml" Target="../ink/ink943.xml"/><Relationship Id="rId218" Type="http://schemas.openxmlformats.org/officeDocument/2006/relationships/customXml" Target="../ink/ink971.xml"/><Relationship Id="rId271" Type="http://schemas.openxmlformats.org/officeDocument/2006/relationships/image" Target="../media/image962.png"/><Relationship Id="rId24" Type="http://schemas.openxmlformats.org/officeDocument/2006/relationships/customXml" Target="../ink/ink873.xml"/><Relationship Id="rId66" Type="http://schemas.openxmlformats.org/officeDocument/2006/relationships/image" Target="../media/image861.png"/><Relationship Id="rId131" Type="http://schemas.openxmlformats.org/officeDocument/2006/relationships/customXml" Target="../ink/ink927.xml"/><Relationship Id="rId327" Type="http://schemas.openxmlformats.org/officeDocument/2006/relationships/image" Target="../media/image990.png"/><Relationship Id="rId173" Type="http://schemas.openxmlformats.org/officeDocument/2006/relationships/image" Target="../media/image914.png"/><Relationship Id="rId229" Type="http://schemas.openxmlformats.org/officeDocument/2006/relationships/image" Target="../media/image94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4.png"/><Relationship Id="rId21" Type="http://schemas.openxmlformats.org/officeDocument/2006/relationships/image" Target="../media/image1006.png"/><Relationship Id="rId63" Type="http://schemas.openxmlformats.org/officeDocument/2006/relationships/image" Target="../media/image1027.png"/><Relationship Id="rId159" Type="http://schemas.openxmlformats.org/officeDocument/2006/relationships/image" Target="../media/image1075.png"/><Relationship Id="rId170" Type="http://schemas.openxmlformats.org/officeDocument/2006/relationships/image" Target="../media/image1080.png"/><Relationship Id="rId226" Type="http://schemas.openxmlformats.org/officeDocument/2006/relationships/customXml" Target="../ink/ink1147.xml"/><Relationship Id="rId268" Type="http://schemas.openxmlformats.org/officeDocument/2006/relationships/customXml" Target="../ink/ink1169.xml"/><Relationship Id="rId32" Type="http://schemas.openxmlformats.org/officeDocument/2006/relationships/customXml" Target="../ink/ink1049.xml"/><Relationship Id="rId74" Type="http://schemas.openxmlformats.org/officeDocument/2006/relationships/customXml" Target="../ink/ink1070.xml"/><Relationship Id="rId128" Type="http://schemas.openxmlformats.org/officeDocument/2006/relationships/customXml" Target="../ink/ink1097.xml"/><Relationship Id="rId5" Type="http://schemas.openxmlformats.org/officeDocument/2006/relationships/image" Target="../media/image998.png"/><Relationship Id="rId181" Type="http://schemas.openxmlformats.org/officeDocument/2006/relationships/customXml" Target="../ink/ink1124.xml"/><Relationship Id="rId237" Type="http://schemas.openxmlformats.org/officeDocument/2006/relationships/image" Target="../media/image1113.png"/><Relationship Id="rId279" Type="http://schemas.openxmlformats.org/officeDocument/2006/relationships/image" Target="../media/image1133.png"/><Relationship Id="rId43" Type="http://schemas.openxmlformats.org/officeDocument/2006/relationships/image" Target="../media/image1017.png"/><Relationship Id="rId139" Type="http://schemas.openxmlformats.org/officeDocument/2006/relationships/image" Target="../media/image1065.png"/><Relationship Id="rId290" Type="http://schemas.openxmlformats.org/officeDocument/2006/relationships/customXml" Target="../ink/ink1180.xml"/><Relationship Id="rId85" Type="http://schemas.openxmlformats.org/officeDocument/2006/relationships/image" Target="../media/image1038.png"/><Relationship Id="rId150" Type="http://schemas.openxmlformats.org/officeDocument/2006/relationships/customXml" Target="../ink/ink1108.xml"/><Relationship Id="rId192" Type="http://schemas.openxmlformats.org/officeDocument/2006/relationships/customXml" Target="../ink/ink1130.xml"/><Relationship Id="rId206" Type="http://schemas.openxmlformats.org/officeDocument/2006/relationships/customXml" Target="../ink/ink1137.xml"/><Relationship Id="rId248" Type="http://schemas.openxmlformats.org/officeDocument/2006/relationships/customXml" Target="../ink/ink1158.xml"/><Relationship Id="rId12" Type="http://schemas.openxmlformats.org/officeDocument/2006/relationships/customXml" Target="../ink/ink1039.xml"/><Relationship Id="rId108" Type="http://schemas.openxmlformats.org/officeDocument/2006/relationships/customXml" Target="../ink/ink1087.xml"/><Relationship Id="rId54" Type="http://schemas.openxmlformats.org/officeDocument/2006/relationships/customXml" Target="../ink/ink1060.xml"/><Relationship Id="rId75" Type="http://schemas.openxmlformats.org/officeDocument/2006/relationships/image" Target="../media/image1033.png"/><Relationship Id="rId96" Type="http://schemas.openxmlformats.org/officeDocument/2006/relationships/customXml" Target="../ink/ink1081.xml"/><Relationship Id="rId140" Type="http://schemas.openxmlformats.org/officeDocument/2006/relationships/customXml" Target="../ink/ink1103.xml"/><Relationship Id="rId161" Type="http://schemas.openxmlformats.org/officeDocument/2006/relationships/image" Target="../media/image1076.png"/><Relationship Id="rId182" Type="http://schemas.openxmlformats.org/officeDocument/2006/relationships/customXml" Target="../ink/ink1125.xml"/><Relationship Id="rId217" Type="http://schemas.openxmlformats.org/officeDocument/2006/relationships/image" Target="../media/image1103.png"/><Relationship Id="rId6" Type="http://schemas.openxmlformats.org/officeDocument/2006/relationships/customXml" Target="../ink/ink1036.xml"/><Relationship Id="rId238" Type="http://schemas.openxmlformats.org/officeDocument/2006/relationships/customXml" Target="../ink/ink1153.xml"/><Relationship Id="rId259" Type="http://schemas.openxmlformats.org/officeDocument/2006/relationships/customXml" Target="../ink/ink1164.xml"/><Relationship Id="rId23" Type="http://schemas.openxmlformats.org/officeDocument/2006/relationships/image" Target="../media/image1007.png"/><Relationship Id="rId119" Type="http://schemas.openxmlformats.org/officeDocument/2006/relationships/image" Target="../media/image1055.png"/><Relationship Id="rId270" Type="http://schemas.openxmlformats.org/officeDocument/2006/relationships/customXml" Target="../ink/ink1170.xml"/><Relationship Id="rId291" Type="http://schemas.openxmlformats.org/officeDocument/2006/relationships/image" Target="../media/image1139.png"/><Relationship Id="rId44" Type="http://schemas.openxmlformats.org/officeDocument/2006/relationships/customXml" Target="../ink/ink1055.xml"/><Relationship Id="rId65" Type="http://schemas.openxmlformats.org/officeDocument/2006/relationships/image" Target="../media/image1028.png"/><Relationship Id="rId86" Type="http://schemas.openxmlformats.org/officeDocument/2006/relationships/customXml" Target="../ink/ink1076.xml"/><Relationship Id="rId130" Type="http://schemas.openxmlformats.org/officeDocument/2006/relationships/customXml" Target="../ink/ink1098.xml"/><Relationship Id="rId151" Type="http://schemas.openxmlformats.org/officeDocument/2006/relationships/image" Target="../media/image1071.png"/><Relationship Id="rId172" Type="http://schemas.openxmlformats.org/officeDocument/2006/relationships/image" Target="../media/image1081.png"/><Relationship Id="rId193" Type="http://schemas.openxmlformats.org/officeDocument/2006/relationships/image" Target="../media/image1091.png"/><Relationship Id="rId207" Type="http://schemas.openxmlformats.org/officeDocument/2006/relationships/image" Target="../media/image1098.png"/><Relationship Id="rId228" Type="http://schemas.openxmlformats.org/officeDocument/2006/relationships/customXml" Target="../ink/ink1148.xml"/><Relationship Id="rId249" Type="http://schemas.openxmlformats.org/officeDocument/2006/relationships/image" Target="../media/image1119.png"/><Relationship Id="rId13" Type="http://schemas.openxmlformats.org/officeDocument/2006/relationships/image" Target="../media/image1002.png"/><Relationship Id="rId109" Type="http://schemas.openxmlformats.org/officeDocument/2006/relationships/image" Target="../media/image1050.png"/><Relationship Id="rId260" Type="http://schemas.openxmlformats.org/officeDocument/2006/relationships/image" Target="../media/image1124.png"/><Relationship Id="rId281" Type="http://schemas.openxmlformats.org/officeDocument/2006/relationships/image" Target="../media/image1134.png"/><Relationship Id="rId34" Type="http://schemas.openxmlformats.org/officeDocument/2006/relationships/customXml" Target="../ink/ink1050.xml"/><Relationship Id="rId55" Type="http://schemas.openxmlformats.org/officeDocument/2006/relationships/image" Target="../media/image1023.png"/><Relationship Id="rId76" Type="http://schemas.openxmlformats.org/officeDocument/2006/relationships/customXml" Target="../ink/ink1071.xml"/><Relationship Id="rId97" Type="http://schemas.openxmlformats.org/officeDocument/2006/relationships/image" Target="../media/image1044.png"/><Relationship Id="rId120" Type="http://schemas.openxmlformats.org/officeDocument/2006/relationships/customXml" Target="../ink/ink1093.xml"/><Relationship Id="rId141" Type="http://schemas.openxmlformats.org/officeDocument/2006/relationships/image" Target="../media/image1066.png"/><Relationship Id="rId7" Type="http://schemas.openxmlformats.org/officeDocument/2006/relationships/image" Target="../media/image999.png"/><Relationship Id="rId162" Type="http://schemas.openxmlformats.org/officeDocument/2006/relationships/customXml" Target="../ink/ink1114.xml"/><Relationship Id="rId183" Type="http://schemas.openxmlformats.org/officeDocument/2006/relationships/image" Target="../media/image1086.png"/><Relationship Id="rId218" Type="http://schemas.openxmlformats.org/officeDocument/2006/relationships/customXml" Target="../ink/ink1143.xml"/><Relationship Id="rId239" Type="http://schemas.openxmlformats.org/officeDocument/2006/relationships/image" Target="../media/image1114.png"/><Relationship Id="rId250" Type="http://schemas.openxmlformats.org/officeDocument/2006/relationships/customXml" Target="../ink/ink1159.xml"/><Relationship Id="rId271" Type="http://schemas.openxmlformats.org/officeDocument/2006/relationships/image" Target="../media/image1129.png"/><Relationship Id="rId292" Type="http://schemas.openxmlformats.org/officeDocument/2006/relationships/customXml" Target="../ink/ink1181.xml"/><Relationship Id="rId24" Type="http://schemas.openxmlformats.org/officeDocument/2006/relationships/customXml" Target="../ink/ink1045.xml"/><Relationship Id="rId45" Type="http://schemas.openxmlformats.org/officeDocument/2006/relationships/image" Target="../media/image1018.png"/><Relationship Id="rId66" Type="http://schemas.openxmlformats.org/officeDocument/2006/relationships/customXml" Target="../ink/ink1066.xml"/><Relationship Id="rId87" Type="http://schemas.openxmlformats.org/officeDocument/2006/relationships/image" Target="../media/image1039.png"/><Relationship Id="rId110" Type="http://schemas.openxmlformats.org/officeDocument/2006/relationships/customXml" Target="../ink/ink1088.xml"/><Relationship Id="rId131" Type="http://schemas.openxmlformats.org/officeDocument/2006/relationships/image" Target="../media/image1061.png"/><Relationship Id="rId152" Type="http://schemas.openxmlformats.org/officeDocument/2006/relationships/customXml" Target="../ink/ink1109.xml"/><Relationship Id="rId173" Type="http://schemas.openxmlformats.org/officeDocument/2006/relationships/customXml" Target="../ink/ink1120.xml"/><Relationship Id="rId194" Type="http://schemas.openxmlformats.org/officeDocument/2006/relationships/customXml" Target="../ink/ink1131.xml"/><Relationship Id="rId208" Type="http://schemas.openxmlformats.org/officeDocument/2006/relationships/customXml" Target="../ink/ink1138.xml"/><Relationship Id="rId229" Type="http://schemas.openxmlformats.org/officeDocument/2006/relationships/image" Target="../media/image1109.png"/><Relationship Id="rId240" Type="http://schemas.openxmlformats.org/officeDocument/2006/relationships/customXml" Target="../ink/ink1154.xml"/><Relationship Id="rId261" Type="http://schemas.openxmlformats.org/officeDocument/2006/relationships/customXml" Target="../ink/ink1165.xml"/><Relationship Id="rId14" Type="http://schemas.openxmlformats.org/officeDocument/2006/relationships/customXml" Target="../ink/ink1040.xml"/><Relationship Id="rId35" Type="http://schemas.openxmlformats.org/officeDocument/2006/relationships/image" Target="../media/image1013.png"/><Relationship Id="rId56" Type="http://schemas.openxmlformats.org/officeDocument/2006/relationships/customXml" Target="../ink/ink1061.xml"/><Relationship Id="rId77" Type="http://schemas.openxmlformats.org/officeDocument/2006/relationships/image" Target="../media/image1034.png"/><Relationship Id="rId100" Type="http://schemas.openxmlformats.org/officeDocument/2006/relationships/customXml" Target="../ink/ink1083.xml"/><Relationship Id="rId282" Type="http://schemas.openxmlformats.org/officeDocument/2006/relationships/customXml" Target="../ink/ink1176.xml"/><Relationship Id="rId8" Type="http://schemas.openxmlformats.org/officeDocument/2006/relationships/customXml" Target="../ink/ink1037.xml"/><Relationship Id="rId98" Type="http://schemas.openxmlformats.org/officeDocument/2006/relationships/customXml" Target="../ink/ink1082.xml"/><Relationship Id="rId121" Type="http://schemas.openxmlformats.org/officeDocument/2006/relationships/image" Target="../media/image1056.png"/><Relationship Id="rId142" Type="http://schemas.openxmlformats.org/officeDocument/2006/relationships/customXml" Target="../ink/ink1104.xml"/><Relationship Id="rId163" Type="http://schemas.openxmlformats.org/officeDocument/2006/relationships/image" Target="../media/image1077.png"/><Relationship Id="rId184" Type="http://schemas.openxmlformats.org/officeDocument/2006/relationships/customXml" Target="../ink/ink1126.xml"/><Relationship Id="rId219" Type="http://schemas.openxmlformats.org/officeDocument/2006/relationships/image" Target="../media/image1104.png"/><Relationship Id="rId230" Type="http://schemas.openxmlformats.org/officeDocument/2006/relationships/customXml" Target="../ink/ink1149.xml"/><Relationship Id="rId251" Type="http://schemas.openxmlformats.org/officeDocument/2006/relationships/image" Target="../media/image1120.png"/><Relationship Id="rId25" Type="http://schemas.openxmlformats.org/officeDocument/2006/relationships/image" Target="../media/image1008.png"/><Relationship Id="rId46" Type="http://schemas.openxmlformats.org/officeDocument/2006/relationships/customXml" Target="../ink/ink1056.xml"/><Relationship Id="rId67" Type="http://schemas.openxmlformats.org/officeDocument/2006/relationships/image" Target="../media/image1029.png"/><Relationship Id="rId272" Type="http://schemas.openxmlformats.org/officeDocument/2006/relationships/customXml" Target="../ink/ink1171.xml"/><Relationship Id="rId293" Type="http://schemas.openxmlformats.org/officeDocument/2006/relationships/image" Target="../media/image1140.png"/><Relationship Id="rId88" Type="http://schemas.openxmlformats.org/officeDocument/2006/relationships/customXml" Target="../ink/ink1077.xml"/><Relationship Id="rId111" Type="http://schemas.openxmlformats.org/officeDocument/2006/relationships/image" Target="../media/image1051.png"/><Relationship Id="rId132" Type="http://schemas.openxmlformats.org/officeDocument/2006/relationships/customXml" Target="../ink/ink1099.xml"/><Relationship Id="rId153" Type="http://schemas.openxmlformats.org/officeDocument/2006/relationships/image" Target="../media/image1072.png"/><Relationship Id="rId174" Type="http://schemas.openxmlformats.org/officeDocument/2006/relationships/image" Target="../media/image1082.png"/><Relationship Id="rId195" Type="http://schemas.openxmlformats.org/officeDocument/2006/relationships/image" Target="../media/image1092.png"/><Relationship Id="rId209" Type="http://schemas.openxmlformats.org/officeDocument/2006/relationships/image" Target="../media/image1099.png"/><Relationship Id="rId220" Type="http://schemas.openxmlformats.org/officeDocument/2006/relationships/customXml" Target="../ink/ink1144.xml"/><Relationship Id="rId241" Type="http://schemas.openxmlformats.org/officeDocument/2006/relationships/image" Target="../media/image1115.png"/><Relationship Id="rId15" Type="http://schemas.openxmlformats.org/officeDocument/2006/relationships/image" Target="../media/image1003.png"/><Relationship Id="rId36" Type="http://schemas.openxmlformats.org/officeDocument/2006/relationships/customXml" Target="../ink/ink1051.xml"/><Relationship Id="rId57" Type="http://schemas.openxmlformats.org/officeDocument/2006/relationships/image" Target="../media/image1024.png"/><Relationship Id="rId262" Type="http://schemas.openxmlformats.org/officeDocument/2006/relationships/customXml" Target="../ink/ink1166.xml"/><Relationship Id="rId283" Type="http://schemas.openxmlformats.org/officeDocument/2006/relationships/image" Target="../media/image1135.png"/><Relationship Id="rId78" Type="http://schemas.openxmlformats.org/officeDocument/2006/relationships/customXml" Target="../ink/ink1072.xml"/><Relationship Id="rId99" Type="http://schemas.openxmlformats.org/officeDocument/2006/relationships/image" Target="../media/image1045.png"/><Relationship Id="rId101" Type="http://schemas.openxmlformats.org/officeDocument/2006/relationships/image" Target="../media/image1046.png"/><Relationship Id="rId122" Type="http://schemas.openxmlformats.org/officeDocument/2006/relationships/customXml" Target="../ink/ink1094.xml"/><Relationship Id="rId143" Type="http://schemas.openxmlformats.org/officeDocument/2006/relationships/image" Target="../media/image1067.png"/><Relationship Id="rId164" Type="http://schemas.openxmlformats.org/officeDocument/2006/relationships/customXml" Target="../ink/ink1115.xml"/><Relationship Id="rId185" Type="http://schemas.openxmlformats.org/officeDocument/2006/relationships/image" Target="../media/image1087.png"/><Relationship Id="rId9" Type="http://schemas.openxmlformats.org/officeDocument/2006/relationships/image" Target="../media/image1000.png"/><Relationship Id="rId210" Type="http://schemas.openxmlformats.org/officeDocument/2006/relationships/customXml" Target="../ink/ink1139.xml"/><Relationship Id="rId26" Type="http://schemas.openxmlformats.org/officeDocument/2006/relationships/customXml" Target="../ink/ink1046.xml"/><Relationship Id="rId231" Type="http://schemas.openxmlformats.org/officeDocument/2006/relationships/image" Target="../media/image1110.png"/><Relationship Id="rId252" Type="http://schemas.openxmlformats.org/officeDocument/2006/relationships/customXml" Target="../ink/ink1160.xml"/><Relationship Id="rId273" Type="http://schemas.openxmlformats.org/officeDocument/2006/relationships/image" Target="../media/image1130.png"/><Relationship Id="rId294" Type="http://schemas.openxmlformats.org/officeDocument/2006/relationships/customXml" Target="../ink/ink1182.xml"/><Relationship Id="rId47" Type="http://schemas.openxmlformats.org/officeDocument/2006/relationships/image" Target="../media/image1019.png"/><Relationship Id="rId68" Type="http://schemas.openxmlformats.org/officeDocument/2006/relationships/customXml" Target="../ink/ink1067.xml"/><Relationship Id="rId89" Type="http://schemas.openxmlformats.org/officeDocument/2006/relationships/image" Target="../media/image1040.png"/><Relationship Id="rId112" Type="http://schemas.openxmlformats.org/officeDocument/2006/relationships/customXml" Target="../ink/ink1089.xml"/><Relationship Id="rId133" Type="http://schemas.openxmlformats.org/officeDocument/2006/relationships/image" Target="../media/image1062.png"/><Relationship Id="rId154" Type="http://schemas.openxmlformats.org/officeDocument/2006/relationships/customXml" Target="../ink/ink1110.xml"/><Relationship Id="rId175" Type="http://schemas.openxmlformats.org/officeDocument/2006/relationships/customXml" Target="../ink/ink1121.xml"/><Relationship Id="rId196" Type="http://schemas.openxmlformats.org/officeDocument/2006/relationships/customXml" Target="../ink/ink1132.xml"/><Relationship Id="rId200" Type="http://schemas.openxmlformats.org/officeDocument/2006/relationships/customXml" Target="../ink/ink1134.xml"/><Relationship Id="rId16" Type="http://schemas.openxmlformats.org/officeDocument/2006/relationships/customXml" Target="../ink/ink1041.xml"/><Relationship Id="rId221" Type="http://schemas.openxmlformats.org/officeDocument/2006/relationships/image" Target="../media/image1105.png"/><Relationship Id="rId242" Type="http://schemas.openxmlformats.org/officeDocument/2006/relationships/customXml" Target="../ink/ink1155.xml"/><Relationship Id="rId263" Type="http://schemas.openxmlformats.org/officeDocument/2006/relationships/image" Target="../media/image1125.png"/><Relationship Id="rId284" Type="http://schemas.openxmlformats.org/officeDocument/2006/relationships/customXml" Target="../ink/ink1177.xml"/><Relationship Id="rId37" Type="http://schemas.openxmlformats.org/officeDocument/2006/relationships/image" Target="../media/image1014.png"/><Relationship Id="rId58" Type="http://schemas.openxmlformats.org/officeDocument/2006/relationships/customXml" Target="../ink/ink1062.xml"/><Relationship Id="rId79" Type="http://schemas.openxmlformats.org/officeDocument/2006/relationships/image" Target="../media/image1035.png"/><Relationship Id="rId102" Type="http://schemas.openxmlformats.org/officeDocument/2006/relationships/customXml" Target="../ink/ink1084.xml"/><Relationship Id="rId123" Type="http://schemas.openxmlformats.org/officeDocument/2006/relationships/image" Target="../media/image1057.png"/><Relationship Id="rId144" Type="http://schemas.openxmlformats.org/officeDocument/2006/relationships/customXml" Target="../ink/ink1105.xml"/><Relationship Id="rId90" Type="http://schemas.openxmlformats.org/officeDocument/2006/relationships/customXml" Target="../ink/ink1078.xml"/><Relationship Id="rId165" Type="http://schemas.openxmlformats.org/officeDocument/2006/relationships/image" Target="../media/image1078.png"/><Relationship Id="rId186" Type="http://schemas.openxmlformats.org/officeDocument/2006/relationships/customXml" Target="../ink/ink1127.xml"/><Relationship Id="rId211" Type="http://schemas.openxmlformats.org/officeDocument/2006/relationships/image" Target="../media/image1100.png"/><Relationship Id="rId232" Type="http://schemas.openxmlformats.org/officeDocument/2006/relationships/customXml" Target="../ink/ink1150.xml"/><Relationship Id="rId253" Type="http://schemas.openxmlformats.org/officeDocument/2006/relationships/image" Target="../media/image1121.png"/><Relationship Id="rId274" Type="http://schemas.openxmlformats.org/officeDocument/2006/relationships/customXml" Target="../ink/ink1172.xml"/><Relationship Id="rId295" Type="http://schemas.openxmlformats.org/officeDocument/2006/relationships/image" Target="../media/image1141.png"/><Relationship Id="rId27" Type="http://schemas.openxmlformats.org/officeDocument/2006/relationships/image" Target="../media/image1009.png"/><Relationship Id="rId48" Type="http://schemas.openxmlformats.org/officeDocument/2006/relationships/customXml" Target="../ink/ink1057.xml"/><Relationship Id="rId69" Type="http://schemas.openxmlformats.org/officeDocument/2006/relationships/image" Target="../media/image1030.png"/><Relationship Id="rId113" Type="http://schemas.openxmlformats.org/officeDocument/2006/relationships/image" Target="../media/image1052.png"/><Relationship Id="rId134" Type="http://schemas.openxmlformats.org/officeDocument/2006/relationships/customXml" Target="../ink/ink1100.xml"/><Relationship Id="rId80" Type="http://schemas.openxmlformats.org/officeDocument/2006/relationships/customXml" Target="../ink/ink1073.xml"/><Relationship Id="rId155" Type="http://schemas.openxmlformats.org/officeDocument/2006/relationships/image" Target="../media/image1073.png"/><Relationship Id="rId176" Type="http://schemas.openxmlformats.org/officeDocument/2006/relationships/image" Target="../media/image1083.png"/><Relationship Id="rId197" Type="http://schemas.openxmlformats.org/officeDocument/2006/relationships/image" Target="../media/image1093.png"/><Relationship Id="rId201" Type="http://schemas.openxmlformats.org/officeDocument/2006/relationships/image" Target="../media/image1095.png"/><Relationship Id="rId222" Type="http://schemas.openxmlformats.org/officeDocument/2006/relationships/customXml" Target="../ink/ink1145.xml"/><Relationship Id="rId243" Type="http://schemas.openxmlformats.org/officeDocument/2006/relationships/image" Target="../media/image1116.png"/><Relationship Id="rId264" Type="http://schemas.openxmlformats.org/officeDocument/2006/relationships/customXml" Target="../ink/ink1167.xml"/><Relationship Id="rId285" Type="http://schemas.openxmlformats.org/officeDocument/2006/relationships/image" Target="../media/image1136.png"/><Relationship Id="rId17" Type="http://schemas.openxmlformats.org/officeDocument/2006/relationships/image" Target="../media/image1004.png"/><Relationship Id="rId38" Type="http://schemas.openxmlformats.org/officeDocument/2006/relationships/customXml" Target="../ink/ink1052.xml"/><Relationship Id="rId59" Type="http://schemas.openxmlformats.org/officeDocument/2006/relationships/image" Target="../media/image1025.png"/><Relationship Id="rId103" Type="http://schemas.openxmlformats.org/officeDocument/2006/relationships/image" Target="../media/image1047.png"/><Relationship Id="rId124" Type="http://schemas.openxmlformats.org/officeDocument/2006/relationships/customXml" Target="../ink/ink1095.xml"/><Relationship Id="rId70" Type="http://schemas.openxmlformats.org/officeDocument/2006/relationships/customXml" Target="../ink/ink1068.xml"/><Relationship Id="rId91" Type="http://schemas.openxmlformats.org/officeDocument/2006/relationships/image" Target="../media/image1041.png"/><Relationship Id="rId145" Type="http://schemas.openxmlformats.org/officeDocument/2006/relationships/image" Target="../media/image1068.png"/><Relationship Id="rId166" Type="http://schemas.openxmlformats.org/officeDocument/2006/relationships/customXml" Target="../ink/ink1116.xml"/><Relationship Id="rId187" Type="http://schemas.openxmlformats.org/officeDocument/2006/relationships/image" Target="../media/image108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40.xml"/><Relationship Id="rId233" Type="http://schemas.openxmlformats.org/officeDocument/2006/relationships/image" Target="../media/image1111.png"/><Relationship Id="rId254" Type="http://schemas.openxmlformats.org/officeDocument/2006/relationships/customXml" Target="../ink/ink1161.xml"/><Relationship Id="rId28" Type="http://schemas.openxmlformats.org/officeDocument/2006/relationships/customXml" Target="../ink/ink1047.xml"/><Relationship Id="rId49" Type="http://schemas.openxmlformats.org/officeDocument/2006/relationships/image" Target="../media/image1020.png"/><Relationship Id="rId114" Type="http://schemas.openxmlformats.org/officeDocument/2006/relationships/customXml" Target="../ink/ink1090.xml"/><Relationship Id="rId275" Type="http://schemas.openxmlformats.org/officeDocument/2006/relationships/image" Target="../media/image1131.png"/><Relationship Id="rId296" Type="http://schemas.openxmlformats.org/officeDocument/2006/relationships/customXml" Target="../ink/ink1183.xml"/><Relationship Id="rId60" Type="http://schemas.openxmlformats.org/officeDocument/2006/relationships/customXml" Target="../ink/ink1063.xml"/><Relationship Id="rId81" Type="http://schemas.openxmlformats.org/officeDocument/2006/relationships/image" Target="../media/image1036.png"/><Relationship Id="rId135" Type="http://schemas.openxmlformats.org/officeDocument/2006/relationships/image" Target="../media/image1063.png"/><Relationship Id="rId156" Type="http://schemas.openxmlformats.org/officeDocument/2006/relationships/customXml" Target="../ink/ink1111.xml"/><Relationship Id="rId177" Type="http://schemas.openxmlformats.org/officeDocument/2006/relationships/customXml" Target="../ink/ink1122.xml"/><Relationship Id="rId198" Type="http://schemas.openxmlformats.org/officeDocument/2006/relationships/customXml" Target="../ink/ink1133.xml"/><Relationship Id="rId202" Type="http://schemas.openxmlformats.org/officeDocument/2006/relationships/customXml" Target="../ink/ink1135.xml"/><Relationship Id="rId223" Type="http://schemas.openxmlformats.org/officeDocument/2006/relationships/image" Target="../media/image1106.png"/><Relationship Id="rId244" Type="http://schemas.openxmlformats.org/officeDocument/2006/relationships/customXml" Target="../ink/ink1156.xml"/><Relationship Id="rId18" Type="http://schemas.openxmlformats.org/officeDocument/2006/relationships/customXml" Target="../ink/ink1042.xml"/><Relationship Id="rId39" Type="http://schemas.openxmlformats.org/officeDocument/2006/relationships/image" Target="../media/image1015.png"/><Relationship Id="rId265" Type="http://schemas.openxmlformats.org/officeDocument/2006/relationships/image" Target="../media/image1126.png"/><Relationship Id="rId286" Type="http://schemas.openxmlformats.org/officeDocument/2006/relationships/customXml" Target="../ink/ink1178.xml"/><Relationship Id="rId50" Type="http://schemas.openxmlformats.org/officeDocument/2006/relationships/customXml" Target="../ink/ink1058.xml"/><Relationship Id="rId104" Type="http://schemas.openxmlformats.org/officeDocument/2006/relationships/customXml" Target="../ink/ink1085.xml"/><Relationship Id="rId125" Type="http://schemas.openxmlformats.org/officeDocument/2006/relationships/image" Target="../media/image1058.png"/><Relationship Id="rId146" Type="http://schemas.openxmlformats.org/officeDocument/2006/relationships/customXml" Target="../ink/ink1106.xml"/><Relationship Id="rId167" Type="http://schemas.openxmlformats.org/officeDocument/2006/relationships/customXml" Target="../ink/ink1117.xml"/><Relationship Id="rId188" Type="http://schemas.openxmlformats.org/officeDocument/2006/relationships/customXml" Target="../ink/ink1128.xml"/><Relationship Id="rId71" Type="http://schemas.openxmlformats.org/officeDocument/2006/relationships/image" Target="../media/image1031.png"/><Relationship Id="rId92" Type="http://schemas.openxmlformats.org/officeDocument/2006/relationships/customXml" Target="../ink/ink1079.xml"/><Relationship Id="rId213" Type="http://schemas.openxmlformats.org/officeDocument/2006/relationships/image" Target="../media/image1101.png"/><Relationship Id="rId234" Type="http://schemas.openxmlformats.org/officeDocument/2006/relationships/customXml" Target="../ink/ink1151.xml"/><Relationship Id="rId2" Type="http://schemas.openxmlformats.org/officeDocument/2006/relationships/customXml" Target="../ink/ink1034.xml"/><Relationship Id="rId29" Type="http://schemas.openxmlformats.org/officeDocument/2006/relationships/image" Target="../media/image1010.png"/><Relationship Id="rId255" Type="http://schemas.openxmlformats.org/officeDocument/2006/relationships/image" Target="../media/image1122.png"/><Relationship Id="rId276" Type="http://schemas.openxmlformats.org/officeDocument/2006/relationships/customXml" Target="../ink/ink1173.xml"/><Relationship Id="rId297" Type="http://schemas.openxmlformats.org/officeDocument/2006/relationships/image" Target="../media/image1142.png"/><Relationship Id="rId40" Type="http://schemas.openxmlformats.org/officeDocument/2006/relationships/customXml" Target="../ink/ink1053.xml"/><Relationship Id="rId115" Type="http://schemas.openxmlformats.org/officeDocument/2006/relationships/image" Target="../media/image1053.png"/><Relationship Id="rId136" Type="http://schemas.openxmlformats.org/officeDocument/2006/relationships/customXml" Target="../ink/ink1101.xml"/><Relationship Id="rId157" Type="http://schemas.openxmlformats.org/officeDocument/2006/relationships/image" Target="../media/image1074.png"/><Relationship Id="rId178" Type="http://schemas.openxmlformats.org/officeDocument/2006/relationships/image" Target="../media/image1084.png"/><Relationship Id="rId61" Type="http://schemas.openxmlformats.org/officeDocument/2006/relationships/image" Target="../media/image1026.png"/><Relationship Id="rId82" Type="http://schemas.openxmlformats.org/officeDocument/2006/relationships/customXml" Target="../ink/ink1074.xml"/><Relationship Id="rId199" Type="http://schemas.openxmlformats.org/officeDocument/2006/relationships/image" Target="../media/image1094.png"/><Relationship Id="rId203" Type="http://schemas.openxmlformats.org/officeDocument/2006/relationships/image" Target="../media/image1096.png"/><Relationship Id="rId19" Type="http://schemas.openxmlformats.org/officeDocument/2006/relationships/image" Target="../media/image1005.png"/><Relationship Id="rId224" Type="http://schemas.openxmlformats.org/officeDocument/2006/relationships/customXml" Target="../ink/ink1146.xml"/><Relationship Id="rId245" Type="http://schemas.openxmlformats.org/officeDocument/2006/relationships/image" Target="../media/image1117.png"/><Relationship Id="rId266" Type="http://schemas.openxmlformats.org/officeDocument/2006/relationships/customXml" Target="../ink/ink1168.xml"/><Relationship Id="rId287" Type="http://schemas.openxmlformats.org/officeDocument/2006/relationships/image" Target="../media/image1137.png"/><Relationship Id="rId30" Type="http://schemas.openxmlformats.org/officeDocument/2006/relationships/customXml" Target="../ink/ink1048.xml"/><Relationship Id="rId105" Type="http://schemas.openxmlformats.org/officeDocument/2006/relationships/image" Target="../media/image1048.png"/><Relationship Id="rId126" Type="http://schemas.openxmlformats.org/officeDocument/2006/relationships/customXml" Target="../ink/ink1096.xml"/><Relationship Id="rId147" Type="http://schemas.openxmlformats.org/officeDocument/2006/relationships/image" Target="../media/image1069.png"/><Relationship Id="rId168" Type="http://schemas.openxmlformats.org/officeDocument/2006/relationships/image" Target="../media/image1079.png"/><Relationship Id="rId51" Type="http://schemas.openxmlformats.org/officeDocument/2006/relationships/image" Target="../media/image1021.png"/><Relationship Id="rId72" Type="http://schemas.openxmlformats.org/officeDocument/2006/relationships/customXml" Target="../ink/ink1069.xml"/><Relationship Id="rId93" Type="http://schemas.openxmlformats.org/officeDocument/2006/relationships/image" Target="../media/image1042.png"/><Relationship Id="rId189" Type="http://schemas.openxmlformats.org/officeDocument/2006/relationships/image" Target="../media/image1089.png"/><Relationship Id="rId3" Type="http://schemas.openxmlformats.org/officeDocument/2006/relationships/image" Target="../media/image997.png"/><Relationship Id="rId214" Type="http://schemas.openxmlformats.org/officeDocument/2006/relationships/customXml" Target="../ink/ink1141.xml"/><Relationship Id="rId235" Type="http://schemas.openxmlformats.org/officeDocument/2006/relationships/image" Target="../media/image1112.png"/><Relationship Id="rId256" Type="http://schemas.openxmlformats.org/officeDocument/2006/relationships/customXml" Target="../ink/ink1162.xml"/><Relationship Id="rId277" Type="http://schemas.openxmlformats.org/officeDocument/2006/relationships/image" Target="../media/image1132.png"/><Relationship Id="rId116" Type="http://schemas.openxmlformats.org/officeDocument/2006/relationships/customXml" Target="../ink/ink1091.xml"/><Relationship Id="rId137" Type="http://schemas.openxmlformats.org/officeDocument/2006/relationships/image" Target="../media/image1064.png"/><Relationship Id="rId158" Type="http://schemas.openxmlformats.org/officeDocument/2006/relationships/customXml" Target="../ink/ink1112.xml"/><Relationship Id="rId20" Type="http://schemas.openxmlformats.org/officeDocument/2006/relationships/customXml" Target="../ink/ink1043.xml"/><Relationship Id="rId41" Type="http://schemas.openxmlformats.org/officeDocument/2006/relationships/image" Target="../media/image1016.png"/><Relationship Id="rId62" Type="http://schemas.openxmlformats.org/officeDocument/2006/relationships/customXml" Target="../ink/ink1064.xml"/><Relationship Id="rId83" Type="http://schemas.openxmlformats.org/officeDocument/2006/relationships/image" Target="../media/image1037.png"/><Relationship Id="rId179" Type="http://schemas.openxmlformats.org/officeDocument/2006/relationships/customXml" Target="../ink/ink1123.xml"/><Relationship Id="rId190" Type="http://schemas.openxmlformats.org/officeDocument/2006/relationships/customXml" Target="../ink/ink1129.xml"/><Relationship Id="rId204" Type="http://schemas.openxmlformats.org/officeDocument/2006/relationships/customXml" Target="../ink/ink1136.xml"/><Relationship Id="rId225" Type="http://schemas.openxmlformats.org/officeDocument/2006/relationships/image" Target="../media/image1107.png"/><Relationship Id="rId246" Type="http://schemas.openxmlformats.org/officeDocument/2006/relationships/customXml" Target="../ink/ink1157.xml"/><Relationship Id="rId267" Type="http://schemas.openxmlformats.org/officeDocument/2006/relationships/image" Target="../media/image1127.png"/><Relationship Id="rId288" Type="http://schemas.openxmlformats.org/officeDocument/2006/relationships/customXml" Target="../ink/ink1179.xml"/><Relationship Id="rId106" Type="http://schemas.openxmlformats.org/officeDocument/2006/relationships/customXml" Target="../ink/ink1086.xml"/><Relationship Id="rId127" Type="http://schemas.openxmlformats.org/officeDocument/2006/relationships/image" Target="../media/image1059.png"/><Relationship Id="rId10" Type="http://schemas.openxmlformats.org/officeDocument/2006/relationships/customXml" Target="../ink/ink1038.xml"/><Relationship Id="rId31" Type="http://schemas.openxmlformats.org/officeDocument/2006/relationships/image" Target="../media/image1011.png"/><Relationship Id="rId52" Type="http://schemas.openxmlformats.org/officeDocument/2006/relationships/customXml" Target="../ink/ink1059.xml"/><Relationship Id="rId73" Type="http://schemas.openxmlformats.org/officeDocument/2006/relationships/image" Target="../media/image1032.png"/><Relationship Id="rId94" Type="http://schemas.openxmlformats.org/officeDocument/2006/relationships/customXml" Target="../ink/ink1080.xml"/><Relationship Id="rId148" Type="http://schemas.openxmlformats.org/officeDocument/2006/relationships/customXml" Target="../ink/ink1107.xml"/><Relationship Id="rId169" Type="http://schemas.openxmlformats.org/officeDocument/2006/relationships/customXml" Target="../ink/ink1118.xml"/><Relationship Id="rId4" Type="http://schemas.openxmlformats.org/officeDocument/2006/relationships/customXml" Target="../ink/ink1035.xml"/><Relationship Id="rId180" Type="http://schemas.openxmlformats.org/officeDocument/2006/relationships/image" Target="../media/image1085.png"/><Relationship Id="rId215" Type="http://schemas.openxmlformats.org/officeDocument/2006/relationships/image" Target="../media/image1102.png"/><Relationship Id="rId236" Type="http://schemas.openxmlformats.org/officeDocument/2006/relationships/customXml" Target="../ink/ink1152.xml"/><Relationship Id="rId257" Type="http://schemas.openxmlformats.org/officeDocument/2006/relationships/image" Target="../media/image1123.png"/><Relationship Id="rId278" Type="http://schemas.openxmlformats.org/officeDocument/2006/relationships/customXml" Target="../ink/ink1174.xml"/><Relationship Id="rId42" Type="http://schemas.openxmlformats.org/officeDocument/2006/relationships/customXml" Target="../ink/ink1054.xml"/><Relationship Id="rId84" Type="http://schemas.openxmlformats.org/officeDocument/2006/relationships/customXml" Target="../ink/ink1075.xml"/><Relationship Id="rId138" Type="http://schemas.openxmlformats.org/officeDocument/2006/relationships/customXml" Target="../ink/ink1102.xml"/><Relationship Id="rId191" Type="http://schemas.openxmlformats.org/officeDocument/2006/relationships/image" Target="../media/image1090.png"/><Relationship Id="rId205" Type="http://schemas.openxmlformats.org/officeDocument/2006/relationships/image" Target="../media/image1097.png"/><Relationship Id="rId247" Type="http://schemas.openxmlformats.org/officeDocument/2006/relationships/image" Target="../media/image1118.png"/><Relationship Id="rId107" Type="http://schemas.openxmlformats.org/officeDocument/2006/relationships/image" Target="../media/image1049.png"/><Relationship Id="rId289" Type="http://schemas.openxmlformats.org/officeDocument/2006/relationships/image" Target="../media/image1138.png"/><Relationship Id="rId11" Type="http://schemas.openxmlformats.org/officeDocument/2006/relationships/image" Target="../media/image1001.png"/><Relationship Id="rId53" Type="http://schemas.openxmlformats.org/officeDocument/2006/relationships/image" Target="../media/image1022.png"/><Relationship Id="rId149" Type="http://schemas.openxmlformats.org/officeDocument/2006/relationships/image" Target="../media/image1070.png"/><Relationship Id="rId95" Type="http://schemas.openxmlformats.org/officeDocument/2006/relationships/image" Target="../media/image1043.png"/><Relationship Id="rId160" Type="http://schemas.openxmlformats.org/officeDocument/2006/relationships/customXml" Target="../ink/ink1113.xml"/><Relationship Id="rId216" Type="http://schemas.openxmlformats.org/officeDocument/2006/relationships/customXml" Target="../ink/ink1142.xml"/><Relationship Id="rId258" Type="http://schemas.openxmlformats.org/officeDocument/2006/relationships/customXml" Target="../ink/ink1163.xml"/><Relationship Id="rId22" Type="http://schemas.openxmlformats.org/officeDocument/2006/relationships/customXml" Target="../ink/ink1044.xml"/><Relationship Id="rId64" Type="http://schemas.openxmlformats.org/officeDocument/2006/relationships/customXml" Target="../ink/ink1065.xml"/><Relationship Id="rId118" Type="http://schemas.openxmlformats.org/officeDocument/2006/relationships/customXml" Target="../ink/ink1092.xml"/><Relationship Id="rId171" Type="http://schemas.openxmlformats.org/officeDocument/2006/relationships/customXml" Target="../ink/ink1119.xml"/><Relationship Id="rId227" Type="http://schemas.openxmlformats.org/officeDocument/2006/relationships/image" Target="../media/image1108.png"/><Relationship Id="rId269" Type="http://schemas.openxmlformats.org/officeDocument/2006/relationships/image" Target="../media/image1128.png"/><Relationship Id="rId33" Type="http://schemas.openxmlformats.org/officeDocument/2006/relationships/image" Target="../media/image1012.png"/><Relationship Id="rId129" Type="http://schemas.openxmlformats.org/officeDocument/2006/relationships/image" Target="../media/image1060.png"/><Relationship Id="rId280" Type="http://schemas.openxmlformats.org/officeDocument/2006/relationships/customXml" Target="../ink/ink117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2.png"/><Relationship Id="rId299" Type="http://schemas.openxmlformats.org/officeDocument/2006/relationships/image" Target="../media/image1261.png"/><Relationship Id="rId21" Type="http://schemas.openxmlformats.org/officeDocument/2006/relationships/image" Target="../media/image1152.png"/><Relationship Id="rId63" Type="http://schemas.openxmlformats.org/officeDocument/2006/relationships/image" Target="../media/image1003.png"/><Relationship Id="rId159" Type="http://schemas.openxmlformats.org/officeDocument/2006/relationships/image" Target="../media/image1193.png"/><Relationship Id="rId324" Type="http://schemas.openxmlformats.org/officeDocument/2006/relationships/customXml" Target="../ink/ink1346.xml"/><Relationship Id="rId170" Type="http://schemas.openxmlformats.org/officeDocument/2006/relationships/customXml" Target="../ink/ink1268.xml"/><Relationship Id="rId226" Type="http://schemas.openxmlformats.org/officeDocument/2006/relationships/customXml" Target="../ink/ink1297.xml"/><Relationship Id="rId268" Type="http://schemas.openxmlformats.org/officeDocument/2006/relationships/customXml" Target="../ink/ink1318.xml"/><Relationship Id="rId32" Type="http://schemas.openxmlformats.org/officeDocument/2006/relationships/customXml" Target="../ink/ink1199.xml"/><Relationship Id="rId74" Type="http://schemas.openxmlformats.org/officeDocument/2006/relationships/customXml" Target="../ink/ink1220.xml"/><Relationship Id="rId128" Type="http://schemas.openxmlformats.org/officeDocument/2006/relationships/customXml" Target="../ink/ink1247.xml"/><Relationship Id="rId335" Type="http://schemas.openxmlformats.org/officeDocument/2006/relationships/image" Target="../media/image1279.png"/><Relationship Id="rId5" Type="http://schemas.openxmlformats.org/officeDocument/2006/relationships/image" Target="../media/image1144.png"/><Relationship Id="rId181" Type="http://schemas.openxmlformats.org/officeDocument/2006/relationships/image" Target="../media/image1203.png"/><Relationship Id="rId237" Type="http://schemas.openxmlformats.org/officeDocument/2006/relationships/image" Target="../media/image1230.png"/><Relationship Id="rId279" Type="http://schemas.openxmlformats.org/officeDocument/2006/relationships/image" Target="../media/image1251.png"/><Relationship Id="rId43" Type="http://schemas.openxmlformats.org/officeDocument/2006/relationships/image" Target="../media/image1163.png"/><Relationship Id="rId139" Type="http://schemas.openxmlformats.org/officeDocument/2006/relationships/image" Target="../media/image1183.png"/><Relationship Id="rId290" Type="http://schemas.openxmlformats.org/officeDocument/2006/relationships/customXml" Target="../ink/ink1329.xml"/><Relationship Id="rId304" Type="http://schemas.openxmlformats.org/officeDocument/2006/relationships/customXml" Target="../ink/ink1336.xml"/><Relationship Id="rId346" Type="http://schemas.openxmlformats.org/officeDocument/2006/relationships/customXml" Target="../ink/ink1357.xml"/><Relationship Id="rId85" Type="http://schemas.openxmlformats.org/officeDocument/2006/relationships/image" Target="../media/image1014.png"/><Relationship Id="rId150" Type="http://schemas.openxmlformats.org/officeDocument/2006/relationships/customXml" Target="../ink/ink1258.xml"/><Relationship Id="rId192" Type="http://schemas.openxmlformats.org/officeDocument/2006/relationships/customXml" Target="../ink/ink1279.xml"/><Relationship Id="rId206" Type="http://schemas.openxmlformats.org/officeDocument/2006/relationships/customXml" Target="../ink/ink1286.xml"/><Relationship Id="rId248" Type="http://schemas.openxmlformats.org/officeDocument/2006/relationships/customXml" Target="../ink/ink1308.xml"/><Relationship Id="rId12" Type="http://schemas.openxmlformats.org/officeDocument/2006/relationships/customXml" Target="../ink/ink1189.xml"/><Relationship Id="rId108" Type="http://schemas.openxmlformats.org/officeDocument/2006/relationships/customXml" Target="../ink/ink1237.xml"/><Relationship Id="rId315" Type="http://schemas.openxmlformats.org/officeDocument/2006/relationships/image" Target="../media/image1269.png"/><Relationship Id="rId54" Type="http://schemas.openxmlformats.org/officeDocument/2006/relationships/customXml" Target="../ink/ink1210.xml"/><Relationship Id="rId96" Type="http://schemas.openxmlformats.org/officeDocument/2006/relationships/customXml" Target="../ink/ink1231.xml"/><Relationship Id="rId161" Type="http://schemas.openxmlformats.org/officeDocument/2006/relationships/image" Target="../media/image1194.png"/><Relationship Id="rId217" Type="http://schemas.openxmlformats.org/officeDocument/2006/relationships/customXml" Target="../ink/ink1292.xml"/><Relationship Id="rId259" Type="http://schemas.openxmlformats.org/officeDocument/2006/relationships/image" Target="../media/image1241.png"/><Relationship Id="rId23" Type="http://schemas.openxmlformats.org/officeDocument/2006/relationships/image" Target="../media/image1153.png"/><Relationship Id="rId119" Type="http://schemas.openxmlformats.org/officeDocument/2006/relationships/image" Target="../media/image1173.png"/><Relationship Id="rId270" Type="http://schemas.openxmlformats.org/officeDocument/2006/relationships/customXml" Target="../ink/ink1319.xml"/><Relationship Id="rId326" Type="http://schemas.openxmlformats.org/officeDocument/2006/relationships/customXml" Target="../ink/ink1347.xml"/><Relationship Id="rId65" Type="http://schemas.openxmlformats.org/officeDocument/2006/relationships/image" Target="../media/image1004.png"/><Relationship Id="rId130" Type="http://schemas.openxmlformats.org/officeDocument/2006/relationships/customXml" Target="../ink/ink1248.xml"/><Relationship Id="rId172" Type="http://schemas.openxmlformats.org/officeDocument/2006/relationships/customXml" Target="../ink/ink1269.xml"/><Relationship Id="rId228" Type="http://schemas.openxmlformats.org/officeDocument/2006/relationships/customXml" Target="../ink/ink1298.xml"/><Relationship Id="rId281" Type="http://schemas.openxmlformats.org/officeDocument/2006/relationships/image" Target="../media/image1252.png"/><Relationship Id="rId337" Type="http://schemas.openxmlformats.org/officeDocument/2006/relationships/image" Target="../media/image1280.png"/><Relationship Id="rId34" Type="http://schemas.openxmlformats.org/officeDocument/2006/relationships/customXml" Target="../ink/ink1200.xml"/><Relationship Id="rId76" Type="http://schemas.openxmlformats.org/officeDocument/2006/relationships/customXml" Target="../ink/ink1221.xml"/><Relationship Id="rId141" Type="http://schemas.openxmlformats.org/officeDocument/2006/relationships/image" Target="../media/image1184.png"/><Relationship Id="rId7" Type="http://schemas.openxmlformats.org/officeDocument/2006/relationships/image" Target="../media/image1145.png"/><Relationship Id="rId183" Type="http://schemas.openxmlformats.org/officeDocument/2006/relationships/image" Target="../media/image1204.png"/><Relationship Id="rId239" Type="http://schemas.openxmlformats.org/officeDocument/2006/relationships/image" Target="../media/image1231.png"/><Relationship Id="rId250" Type="http://schemas.openxmlformats.org/officeDocument/2006/relationships/customXml" Target="../ink/ink1309.xml"/><Relationship Id="rId292" Type="http://schemas.openxmlformats.org/officeDocument/2006/relationships/customXml" Target="../ink/ink1330.xml"/><Relationship Id="rId306" Type="http://schemas.openxmlformats.org/officeDocument/2006/relationships/customXml" Target="../ink/ink1337.xml"/><Relationship Id="rId45" Type="http://schemas.openxmlformats.org/officeDocument/2006/relationships/image" Target="../media/image1164.png"/><Relationship Id="rId87" Type="http://schemas.openxmlformats.org/officeDocument/2006/relationships/image" Target="../media/image1015.png"/><Relationship Id="rId110" Type="http://schemas.openxmlformats.org/officeDocument/2006/relationships/customXml" Target="../ink/ink1238.xml"/><Relationship Id="rId348" Type="http://schemas.openxmlformats.org/officeDocument/2006/relationships/customXml" Target="../ink/ink1358.xml"/><Relationship Id="rId152" Type="http://schemas.openxmlformats.org/officeDocument/2006/relationships/customXml" Target="../ink/ink1259.xml"/><Relationship Id="rId194" Type="http://schemas.openxmlformats.org/officeDocument/2006/relationships/customXml" Target="../ink/ink1280.xml"/><Relationship Id="rId208" Type="http://schemas.openxmlformats.org/officeDocument/2006/relationships/customXml" Target="../ink/ink1287.xml"/><Relationship Id="rId261" Type="http://schemas.openxmlformats.org/officeDocument/2006/relationships/image" Target="../media/image1242.png"/><Relationship Id="rId14" Type="http://schemas.openxmlformats.org/officeDocument/2006/relationships/customXml" Target="../ink/ink1190.xml"/><Relationship Id="rId56" Type="http://schemas.openxmlformats.org/officeDocument/2006/relationships/customXml" Target="../ink/ink1211.xml"/><Relationship Id="rId317" Type="http://schemas.openxmlformats.org/officeDocument/2006/relationships/image" Target="../media/image1270.png"/><Relationship Id="rId8" Type="http://schemas.openxmlformats.org/officeDocument/2006/relationships/customXml" Target="../ink/ink1187.xml"/><Relationship Id="rId98" Type="http://schemas.openxmlformats.org/officeDocument/2006/relationships/customXml" Target="../ink/ink1232.xml"/><Relationship Id="rId121" Type="http://schemas.openxmlformats.org/officeDocument/2006/relationships/image" Target="../media/image1174.png"/><Relationship Id="rId142" Type="http://schemas.openxmlformats.org/officeDocument/2006/relationships/customXml" Target="../ink/ink1254.xml"/><Relationship Id="rId163" Type="http://schemas.openxmlformats.org/officeDocument/2006/relationships/image" Target="../media/image1195.png"/><Relationship Id="rId184" Type="http://schemas.openxmlformats.org/officeDocument/2006/relationships/customXml" Target="../ink/ink1275.xml"/><Relationship Id="rId219" Type="http://schemas.openxmlformats.org/officeDocument/2006/relationships/image" Target="../media/image1221.png"/><Relationship Id="rId230" Type="http://schemas.openxmlformats.org/officeDocument/2006/relationships/customXml" Target="../ink/ink1299.xml"/><Relationship Id="rId251" Type="http://schemas.openxmlformats.org/officeDocument/2006/relationships/image" Target="../media/image1237.png"/><Relationship Id="rId25" Type="http://schemas.openxmlformats.org/officeDocument/2006/relationships/image" Target="../media/image1154.png"/><Relationship Id="rId46" Type="http://schemas.openxmlformats.org/officeDocument/2006/relationships/customXml" Target="../ink/ink1206.xml"/><Relationship Id="rId67" Type="http://schemas.openxmlformats.org/officeDocument/2006/relationships/image" Target="../media/image1005.png"/><Relationship Id="rId272" Type="http://schemas.openxmlformats.org/officeDocument/2006/relationships/customXml" Target="../ink/ink1320.xml"/><Relationship Id="rId293" Type="http://schemas.openxmlformats.org/officeDocument/2006/relationships/image" Target="../media/image1258.png"/><Relationship Id="rId307" Type="http://schemas.openxmlformats.org/officeDocument/2006/relationships/image" Target="../media/image1265.png"/><Relationship Id="rId328" Type="http://schemas.openxmlformats.org/officeDocument/2006/relationships/customXml" Target="../ink/ink1348.xml"/><Relationship Id="rId349" Type="http://schemas.openxmlformats.org/officeDocument/2006/relationships/image" Target="../media/image1286.png"/><Relationship Id="rId88" Type="http://schemas.openxmlformats.org/officeDocument/2006/relationships/customXml" Target="../ink/ink1227.xml"/><Relationship Id="rId111" Type="http://schemas.openxmlformats.org/officeDocument/2006/relationships/image" Target="../media/image1027.png"/><Relationship Id="rId132" Type="http://schemas.openxmlformats.org/officeDocument/2006/relationships/customXml" Target="../ink/ink1249.xml"/><Relationship Id="rId153" Type="http://schemas.openxmlformats.org/officeDocument/2006/relationships/image" Target="../media/image1190.png"/><Relationship Id="rId174" Type="http://schemas.openxmlformats.org/officeDocument/2006/relationships/customXml" Target="../ink/ink1270.xml"/><Relationship Id="rId195" Type="http://schemas.openxmlformats.org/officeDocument/2006/relationships/image" Target="../media/image1210.png"/><Relationship Id="rId209" Type="http://schemas.openxmlformats.org/officeDocument/2006/relationships/image" Target="../media/image1217.png"/><Relationship Id="rId220" Type="http://schemas.openxmlformats.org/officeDocument/2006/relationships/customXml" Target="../ink/ink1294.xml"/><Relationship Id="rId241" Type="http://schemas.openxmlformats.org/officeDocument/2006/relationships/image" Target="../media/image1232.png"/><Relationship Id="rId15" Type="http://schemas.openxmlformats.org/officeDocument/2006/relationships/image" Target="../media/image1149.png"/><Relationship Id="rId36" Type="http://schemas.openxmlformats.org/officeDocument/2006/relationships/customXml" Target="../ink/ink1201.xml"/><Relationship Id="rId57" Type="http://schemas.openxmlformats.org/officeDocument/2006/relationships/image" Target="../media/image1170.png"/><Relationship Id="rId262" Type="http://schemas.openxmlformats.org/officeDocument/2006/relationships/customXml" Target="../ink/ink1315.xml"/><Relationship Id="rId283" Type="http://schemas.openxmlformats.org/officeDocument/2006/relationships/image" Target="../media/image1253.png"/><Relationship Id="rId318" Type="http://schemas.openxmlformats.org/officeDocument/2006/relationships/customXml" Target="../ink/ink1343.xml"/><Relationship Id="rId339" Type="http://schemas.openxmlformats.org/officeDocument/2006/relationships/image" Target="../media/image1281.png"/><Relationship Id="rId78" Type="http://schemas.openxmlformats.org/officeDocument/2006/relationships/customXml" Target="../ink/ink1222.xml"/><Relationship Id="rId99" Type="http://schemas.openxmlformats.org/officeDocument/2006/relationships/image" Target="../media/image1021.png"/><Relationship Id="rId101" Type="http://schemas.openxmlformats.org/officeDocument/2006/relationships/image" Target="../media/image1022.png"/><Relationship Id="rId122" Type="http://schemas.openxmlformats.org/officeDocument/2006/relationships/customXml" Target="../ink/ink1244.xml"/><Relationship Id="rId143" Type="http://schemas.openxmlformats.org/officeDocument/2006/relationships/image" Target="../media/image1185.png"/><Relationship Id="rId164" Type="http://schemas.openxmlformats.org/officeDocument/2006/relationships/customXml" Target="../ink/ink1265.xml"/><Relationship Id="rId185" Type="http://schemas.openxmlformats.org/officeDocument/2006/relationships/image" Target="../media/image1205.png"/><Relationship Id="rId350" Type="http://schemas.openxmlformats.org/officeDocument/2006/relationships/customXml" Target="../ink/ink1359.xml"/><Relationship Id="rId9" Type="http://schemas.openxmlformats.org/officeDocument/2006/relationships/image" Target="../media/image1146.png"/><Relationship Id="rId210" Type="http://schemas.openxmlformats.org/officeDocument/2006/relationships/customXml" Target="../ink/ink1288.xml"/><Relationship Id="rId26" Type="http://schemas.openxmlformats.org/officeDocument/2006/relationships/customXml" Target="../ink/ink1196.xml"/><Relationship Id="rId231" Type="http://schemas.openxmlformats.org/officeDocument/2006/relationships/image" Target="../media/image1227.png"/><Relationship Id="rId252" Type="http://schemas.openxmlformats.org/officeDocument/2006/relationships/customXml" Target="../ink/ink1310.xml"/><Relationship Id="rId273" Type="http://schemas.openxmlformats.org/officeDocument/2006/relationships/image" Target="../media/image1248.png"/><Relationship Id="rId294" Type="http://schemas.openxmlformats.org/officeDocument/2006/relationships/customXml" Target="../ink/ink1331.xml"/><Relationship Id="rId308" Type="http://schemas.openxmlformats.org/officeDocument/2006/relationships/customXml" Target="../ink/ink1338.xml"/><Relationship Id="rId329" Type="http://schemas.openxmlformats.org/officeDocument/2006/relationships/image" Target="../media/image1276.png"/><Relationship Id="rId47" Type="http://schemas.openxmlformats.org/officeDocument/2006/relationships/image" Target="../media/image1165.png"/><Relationship Id="rId68" Type="http://schemas.openxmlformats.org/officeDocument/2006/relationships/customXml" Target="../ink/ink1217.xml"/><Relationship Id="rId89" Type="http://schemas.openxmlformats.org/officeDocument/2006/relationships/image" Target="../media/image1016.png"/><Relationship Id="rId112" Type="http://schemas.openxmlformats.org/officeDocument/2006/relationships/customXml" Target="../ink/ink1239.xml"/><Relationship Id="rId133" Type="http://schemas.openxmlformats.org/officeDocument/2006/relationships/image" Target="../media/image1180.png"/><Relationship Id="rId154" Type="http://schemas.openxmlformats.org/officeDocument/2006/relationships/customXml" Target="../ink/ink1260.xml"/><Relationship Id="rId175" Type="http://schemas.openxmlformats.org/officeDocument/2006/relationships/image" Target="../media/image1201.png"/><Relationship Id="rId340" Type="http://schemas.openxmlformats.org/officeDocument/2006/relationships/customXml" Target="../ink/ink1354.xml"/><Relationship Id="rId196" Type="http://schemas.openxmlformats.org/officeDocument/2006/relationships/customXml" Target="../ink/ink1281.xml"/><Relationship Id="rId200" Type="http://schemas.openxmlformats.org/officeDocument/2006/relationships/customXml" Target="../ink/ink1283.xml"/><Relationship Id="rId16" Type="http://schemas.openxmlformats.org/officeDocument/2006/relationships/customXml" Target="../ink/ink1191.xml"/><Relationship Id="rId221" Type="http://schemas.openxmlformats.org/officeDocument/2006/relationships/image" Target="../media/image1222.png"/><Relationship Id="rId242" Type="http://schemas.openxmlformats.org/officeDocument/2006/relationships/customXml" Target="../ink/ink1305.xml"/><Relationship Id="rId263" Type="http://schemas.openxmlformats.org/officeDocument/2006/relationships/image" Target="../media/image1243.png"/><Relationship Id="rId284" Type="http://schemas.openxmlformats.org/officeDocument/2006/relationships/customXml" Target="../ink/ink1326.xml"/><Relationship Id="rId319" Type="http://schemas.openxmlformats.org/officeDocument/2006/relationships/image" Target="../media/image1271.png"/><Relationship Id="rId37" Type="http://schemas.openxmlformats.org/officeDocument/2006/relationships/image" Target="../media/image1160.png"/><Relationship Id="rId58" Type="http://schemas.openxmlformats.org/officeDocument/2006/relationships/customXml" Target="../ink/ink1212.xml"/><Relationship Id="rId79" Type="http://schemas.openxmlformats.org/officeDocument/2006/relationships/image" Target="../media/image1011.png"/><Relationship Id="rId102" Type="http://schemas.openxmlformats.org/officeDocument/2006/relationships/customXml" Target="../ink/ink1234.xml"/><Relationship Id="rId123" Type="http://schemas.openxmlformats.org/officeDocument/2006/relationships/image" Target="../media/image1175.png"/><Relationship Id="rId144" Type="http://schemas.openxmlformats.org/officeDocument/2006/relationships/customXml" Target="../ink/ink1255.xml"/><Relationship Id="rId330" Type="http://schemas.openxmlformats.org/officeDocument/2006/relationships/customXml" Target="../ink/ink1349.xml"/><Relationship Id="rId90" Type="http://schemas.openxmlformats.org/officeDocument/2006/relationships/customXml" Target="../ink/ink1228.xml"/><Relationship Id="rId165" Type="http://schemas.openxmlformats.org/officeDocument/2006/relationships/image" Target="../media/image1196.png"/><Relationship Id="rId186" Type="http://schemas.openxmlformats.org/officeDocument/2006/relationships/customXml" Target="../ink/ink1276.xml"/><Relationship Id="rId351" Type="http://schemas.openxmlformats.org/officeDocument/2006/relationships/image" Target="../media/image1287.png"/><Relationship Id="rId211" Type="http://schemas.openxmlformats.org/officeDocument/2006/relationships/customXml" Target="../ink/ink1289.xml"/><Relationship Id="rId232" Type="http://schemas.openxmlformats.org/officeDocument/2006/relationships/customXml" Target="../ink/ink1300.xml"/><Relationship Id="rId253" Type="http://schemas.openxmlformats.org/officeDocument/2006/relationships/image" Target="../media/image1238.png"/><Relationship Id="rId274" Type="http://schemas.openxmlformats.org/officeDocument/2006/relationships/customXml" Target="../ink/ink1321.xml"/><Relationship Id="rId295" Type="http://schemas.openxmlformats.org/officeDocument/2006/relationships/image" Target="../media/image1259.png"/><Relationship Id="rId309" Type="http://schemas.openxmlformats.org/officeDocument/2006/relationships/image" Target="../media/image1266.png"/><Relationship Id="rId27" Type="http://schemas.openxmlformats.org/officeDocument/2006/relationships/image" Target="../media/image1155.png"/><Relationship Id="rId48" Type="http://schemas.openxmlformats.org/officeDocument/2006/relationships/customXml" Target="../ink/ink1207.xml"/><Relationship Id="rId69" Type="http://schemas.openxmlformats.org/officeDocument/2006/relationships/image" Target="../media/image1006.png"/><Relationship Id="rId113" Type="http://schemas.openxmlformats.org/officeDocument/2006/relationships/image" Target="../media/image1028.png"/><Relationship Id="rId134" Type="http://schemas.openxmlformats.org/officeDocument/2006/relationships/customXml" Target="../ink/ink1250.xml"/><Relationship Id="rId320" Type="http://schemas.openxmlformats.org/officeDocument/2006/relationships/customXml" Target="../ink/ink1344.xml"/><Relationship Id="rId80" Type="http://schemas.openxmlformats.org/officeDocument/2006/relationships/customXml" Target="../ink/ink1223.xml"/><Relationship Id="rId155" Type="http://schemas.openxmlformats.org/officeDocument/2006/relationships/image" Target="../media/image1191.png"/><Relationship Id="rId176" Type="http://schemas.openxmlformats.org/officeDocument/2006/relationships/customXml" Target="../ink/ink1271.xml"/><Relationship Id="rId197" Type="http://schemas.openxmlformats.org/officeDocument/2006/relationships/image" Target="../media/image1211.png"/><Relationship Id="rId341" Type="http://schemas.openxmlformats.org/officeDocument/2006/relationships/image" Target="../media/image1282.png"/><Relationship Id="rId201" Type="http://schemas.openxmlformats.org/officeDocument/2006/relationships/image" Target="../media/image1213.png"/><Relationship Id="rId222" Type="http://schemas.openxmlformats.org/officeDocument/2006/relationships/customXml" Target="../ink/ink1295.xml"/><Relationship Id="rId243" Type="http://schemas.openxmlformats.org/officeDocument/2006/relationships/image" Target="../media/image1233.png"/><Relationship Id="rId264" Type="http://schemas.openxmlformats.org/officeDocument/2006/relationships/customXml" Target="../ink/ink1316.xml"/><Relationship Id="rId285" Type="http://schemas.openxmlformats.org/officeDocument/2006/relationships/image" Target="../media/image1254.png"/><Relationship Id="rId17" Type="http://schemas.openxmlformats.org/officeDocument/2006/relationships/image" Target="../media/image1150.png"/><Relationship Id="rId38" Type="http://schemas.openxmlformats.org/officeDocument/2006/relationships/customXml" Target="../ink/ink1202.xml"/><Relationship Id="rId59" Type="http://schemas.openxmlformats.org/officeDocument/2006/relationships/image" Target="../media/image1001.png"/><Relationship Id="rId103" Type="http://schemas.openxmlformats.org/officeDocument/2006/relationships/image" Target="../media/image1023.png"/><Relationship Id="rId124" Type="http://schemas.openxmlformats.org/officeDocument/2006/relationships/customXml" Target="../ink/ink1245.xml"/><Relationship Id="rId310" Type="http://schemas.openxmlformats.org/officeDocument/2006/relationships/customXml" Target="../ink/ink1339.xml"/><Relationship Id="rId70" Type="http://schemas.openxmlformats.org/officeDocument/2006/relationships/customXml" Target="../ink/ink1218.xml"/><Relationship Id="rId91" Type="http://schemas.openxmlformats.org/officeDocument/2006/relationships/image" Target="../media/image1017.png"/><Relationship Id="rId145" Type="http://schemas.openxmlformats.org/officeDocument/2006/relationships/image" Target="../media/image1186.png"/><Relationship Id="rId166" Type="http://schemas.openxmlformats.org/officeDocument/2006/relationships/customXml" Target="../ink/ink1266.xml"/><Relationship Id="rId187" Type="http://schemas.openxmlformats.org/officeDocument/2006/relationships/image" Target="../media/image1206.png"/><Relationship Id="rId331" Type="http://schemas.openxmlformats.org/officeDocument/2006/relationships/image" Target="../media/image127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18.png"/><Relationship Id="rId233" Type="http://schemas.openxmlformats.org/officeDocument/2006/relationships/image" Target="../media/image1228.png"/><Relationship Id="rId254" Type="http://schemas.openxmlformats.org/officeDocument/2006/relationships/customXml" Target="../ink/ink1311.xml"/><Relationship Id="rId28" Type="http://schemas.openxmlformats.org/officeDocument/2006/relationships/customXml" Target="../ink/ink1197.xml"/><Relationship Id="rId49" Type="http://schemas.openxmlformats.org/officeDocument/2006/relationships/image" Target="../media/image1166.png"/><Relationship Id="rId114" Type="http://schemas.openxmlformats.org/officeDocument/2006/relationships/customXml" Target="../ink/ink1240.xml"/><Relationship Id="rId275" Type="http://schemas.openxmlformats.org/officeDocument/2006/relationships/image" Target="../media/image1249.png"/><Relationship Id="rId296" Type="http://schemas.openxmlformats.org/officeDocument/2006/relationships/customXml" Target="../ink/ink1332.xml"/><Relationship Id="rId300" Type="http://schemas.openxmlformats.org/officeDocument/2006/relationships/customXml" Target="../ink/ink1334.xml"/><Relationship Id="rId60" Type="http://schemas.openxmlformats.org/officeDocument/2006/relationships/customXml" Target="../ink/ink1213.xml"/><Relationship Id="rId81" Type="http://schemas.openxmlformats.org/officeDocument/2006/relationships/image" Target="../media/image1012.png"/><Relationship Id="rId135" Type="http://schemas.openxmlformats.org/officeDocument/2006/relationships/image" Target="../media/image1181.png"/><Relationship Id="rId156" Type="http://schemas.openxmlformats.org/officeDocument/2006/relationships/customXml" Target="../ink/ink1261.xml"/><Relationship Id="rId177" Type="http://schemas.openxmlformats.org/officeDocument/2006/relationships/image" Target="../media/image1202.png"/><Relationship Id="rId198" Type="http://schemas.openxmlformats.org/officeDocument/2006/relationships/customXml" Target="../ink/ink1282.xml"/><Relationship Id="rId321" Type="http://schemas.openxmlformats.org/officeDocument/2006/relationships/image" Target="../media/image1272.png"/><Relationship Id="rId342" Type="http://schemas.openxmlformats.org/officeDocument/2006/relationships/customXml" Target="../ink/ink1355.xml"/><Relationship Id="rId202" Type="http://schemas.openxmlformats.org/officeDocument/2006/relationships/customXml" Target="../ink/ink1284.xml"/><Relationship Id="rId223" Type="http://schemas.openxmlformats.org/officeDocument/2006/relationships/image" Target="../media/image1223.png"/><Relationship Id="rId244" Type="http://schemas.openxmlformats.org/officeDocument/2006/relationships/customXml" Target="../ink/ink1306.xml"/><Relationship Id="rId18" Type="http://schemas.openxmlformats.org/officeDocument/2006/relationships/customXml" Target="../ink/ink1192.xml"/><Relationship Id="rId39" Type="http://schemas.openxmlformats.org/officeDocument/2006/relationships/image" Target="../media/image1161.png"/><Relationship Id="rId265" Type="http://schemas.openxmlformats.org/officeDocument/2006/relationships/image" Target="../media/image1244.png"/><Relationship Id="rId286" Type="http://schemas.openxmlformats.org/officeDocument/2006/relationships/customXml" Target="../ink/ink1327.xml"/><Relationship Id="rId50" Type="http://schemas.openxmlformats.org/officeDocument/2006/relationships/customXml" Target="../ink/ink1208.xml"/><Relationship Id="rId104" Type="http://schemas.openxmlformats.org/officeDocument/2006/relationships/customXml" Target="../ink/ink1235.xml"/><Relationship Id="rId125" Type="http://schemas.openxmlformats.org/officeDocument/2006/relationships/image" Target="../media/image1176.png"/><Relationship Id="rId146" Type="http://schemas.openxmlformats.org/officeDocument/2006/relationships/customXml" Target="../ink/ink1256.xml"/><Relationship Id="rId167" Type="http://schemas.openxmlformats.org/officeDocument/2006/relationships/image" Target="../media/image1197.png"/><Relationship Id="rId188" Type="http://schemas.openxmlformats.org/officeDocument/2006/relationships/customXml" Target="../ink/ink1277.xml"/><Relationship Id="rId311" Type="http://schemas.openxmlformats.org/officeDocument/2006/relationships/image" Target="../media/image1267.png"/><Relationship Id="rId332" Type="http://schemas.openxmlformats.org/officeDocument/2006/relationships/customXml" Target="../ink/ink1350.xml"/><Relationship Id="rId71" Type="http://schemas.openxmlformats.org/officeDocument/2006/relationships/image" Target="../media/image1007.png"/><Relationship Id="rId92" Type="http://schemas.openxmlformats.org/officeDocument/2006/relationships/customXml" Target="../ink/ink1229.xml"/><Relationship Id="rId213" Type="http://schemas.openxmlformats.org/officeDocument/2006/relationships/customXml" Target="../ink/ink1290.xml"/><Relationship Id="rId234" Type="http://schemas.openxmlformats.org/officeDocument/2006/relationships/customXml" Target="../ink/ink1301.xml"/><Relationship Id="rId2" Type="http://schemas.openxmlformats.org/officeDocument/2006/relationships/customXml" Target="../ink/ink1184.xml"/><Relationship Id="rId29" Type="http://schemas.openxmlformats.org/officeDocument/2006/relationships/image" Target="../media/image1156.png"/><Relationship Id="rId255" Type="http://schemas.openxmlformats.org/officeDocument/2006/relationships/image" Target="../media/image1239.png"/><Relationship Id="rId276" Type="http://schemas.openxmlformats.org/officeDocument/2006/relationships/customXml" Target="../ink/ink1322.xml"/><Relationship Id="rId297" Type="http://schemas.openxmlformats.org/officeDocument/2006/relationships/image" Target="../media/image1260.png"/><Relationship Id="rId40" Type="http://schemas.openxmlformats.org/officeDocument/2006/relationships/customXml" Target="../ink/ink1203.xml"/><Relationship Id="rId115" Type="http://schemas.openxmlformats.org/officeDocument/2006/relationships/image" Target="../media/image1171.png"/><Relationship Id="rId136" Type="http://schemas.openxmlformats.org/officeDocument/2006/relationships/customXml" Target="../ink/ink1251.xml"/><Relationship Id="rId157" Type="http://schemas.openxmlformats.org/officeDocument/2006/relationships/image" Target="../media/image1192.png"/><Relationship Id="rId178" Type="http://schemas.openxmlformats.org/officeDocument/2006/relationships/customXml" Target="../ink/ink1272.xml"/><Relationship Id="rId301" Type="http://schemas.openxmlformats.org/officeDocument/2006/relationships/image" Target="../media/image1262.png"/><Relationship Id="rId322" Type="http://schemas.openxmlformats.org/officeDocument/2006/relationships/customXml" Target="../ink/ink1345.xml"/><Relationship Id="rId343" Type="http://schemas.openxmlformats.org/officeDocument/2006/relationships/image" Target="../media/image1283.png"/><Relationship Id="rId61" Type="http://schemas.openxmlformats.org/officeDocument/2006/relationships/image" Target="../media/image1002.png"/><Relationship Id="rId82" Type="http://schemas.openxmlformats.org/officeDocument/2006/relationships/customXml" Target="../ink/ink1224.xml"/><Relationship Id="rId199" Type="http://schemas.openxmlformats.org/officeDocument/2006/relationships/image" Target="../media/image1212.png"/><Relationship Id="rId203" Type="http://schemas.openxmlformats.org/officeDocument/2006/relationships/image" Target="../media/image1214.png"/><Relationship Id="rId19" Type="http://schemas.openxmlformats.org/officeDocument/2006/relationships/image" Target="../media/image1151.png"/><Relationship Id="rId224" Type="http://schemas.openxmlformats.org/officeDocument/2006/relationships/customXml" Target="../ink/ink1296.xml"/><Relationship Id="rId245" Type="http://schemas.openxmlformats.org/officeDocument/2006/relationships/image" Target="../media/image1234.png"/><Relationship Id="rId266" Type="http://schemas.openxmlformats.org/officeDocument/2006/relationships/customXml" Target="../ink/ink1317.xml"/><Relationship Id="rId287" Type="http://schemas.openxmlformats.org/officeDocument/2006/relationships/image" Target="../media/image1255.png"/><Relationship Id="rId30" Type="http://schemas.openxmlformats.org/officeDocument/2006/relationships/customXml" Target="../ink/ink1198.xml"/><Relationship Id="rId105" Type="http://schemas.openxmlformats.org/officeDocument/2006/relationships/image" Target="../media/image1024.png"/><Relationship Id="rId126" Type="http://schemas.openxmlformats.org/officeDocument/2006/relationships/customXml" Target="../ink/ink1246.xml"/><Relationship Id="rId147" Type="http://schemas.openxmlformats.org/officeDocument/2006/relationships/image" Target="../media/image1187.png"/><Relationship Id="rId168" Type="http://schemas.openxmlformats.org/officeDocument/2006/relationships/customXml" Target="../ink/ink1267.xml"/><Relationship Id="rId312" Type="http://schemas.openxmlformats.org/officeDocument/2006/relationships/customXml" Target="../ink/ink1340.xml"/><Relationship Id="rId333" Type="http://schemas.openxmlformats.org/officeDocument/2006/relationships/image" Target="../media/image1278.png"/><Relationship Id="rId51" Type="http://schemas.openxmlformats.org/officeDocument/2006/relationships/image" Target="../media/image1167.png"/><Relationship Id="rId72" Type="http://schemas.openxmlformats.org/officeDocument/2006/relationships/customXml" Target="../ink/ink1219.xml"/><Relationship Id="rId93" Type="http://schemas.openxmlformats.org/officeDocument/2006/relationships/image" Target="../media/image1018.png"/><Relationship Id="rId189" Type="http://schemas.openxmlformats.org/officeDocument/2006/relationships/image" Target="../media/image1207.png"/><Relationship Id="rId3" Type="http://schemas.openxmlformats.org/officeDocument/2006/relationships/image" Target="../media/image1143.png"/><Relationship Id="rId214" Type="http://schemas.openxmlformats.org/officeDocument/2006/relationships/image" Target="../media/image1219.png"/><Relationship Id="rId235" Type="http://schemas.openxmlformats.org/officeDocument/2006/relationships/image" Target="../media/image1229.png"/><Relationship Id="rId256" Type="http://schemas.openxmlformats.org/officeDocument/2006/relationships/customXml" Target="../ink/ink1312.xml"/><Relationship Id="rId277" Type="http://schemas.openxmlformats.org/officeDocument/2006/relationships/image" Target="../media/image1250.png"/><Relationship Id="rId298" Type="http://schemas.openxmlformats.org/officeDocument/2006/relationships/customXml" Target="../ink/ink1333.xml"/><Relationship Id="rId116" Type="http://schemas.openxmlformats.org/officeDocument/2006/relationships/customXml" Target="../ink/ink1241.xml"/><Relationship Id="rId137" Type="http://schemas.openxmlformats.org/officeDocument/2006/relationships/image" Target="../media/image1182.png"/><Relationship Id="rId158" Type="http://schemas.openxmlformats.org/officeDocument/2006/relationships/customXml" Target="../ink/ink1262.xml"/><Relationship Id="rId302" Type="http://schemas.openxmlformats.org/officeDocument/2006/relationships/customXml" Target="../ink/ink1335.xml"/><Relationship Id="rId323" Type="http://schemas.openxmlformats.org/officeDocument/2006/relationships/image" Target="../media/image1273.png"/><Relationship Id="rId344" Type="http://schemas.openxmlformats.org/officeDocument/2006/relationships/customXml" Target="../ink/ink1356.xml"/><Relationship Id="rId20" Type="http://schemas.openxmlformats.org/officeDocument/2006/relationships/customXml" Target="../ink/ink1193.xml"/><Relationship Id="rId41" Type="http://schemas.openxmlformats.org/officeDocument/2006/relationships/image" Target="../media/image1162.png"/><Relationship Id="rId62" Type="http://schemas.openxmlformats.org/officeDocument/2006/relationships/customXml" Target="../ink/ink1214.xml"/><Relationship Id="rId83" Type="http://schemas.openxmlformats.org/officeDocument/2006/relationships/image" Target="../media/image1013.png"/><Relationship Id="rId179" Type="http://schemas.openxmlformats.org/officeDocument/2006/relationships/image" Target="../media/image1122.png"/><Relationship Id="rId190" Type="http://schemas.openxmlformats.org/officeDocument/2006/relationships/customXml" Target="../ink/ink1278.xml"/><Relationship Id="rId204" Type="http://schemas.openxmlformats.org/officeDocument/2006/relationships/customXml" Target="../ink/ink1285.xml"/><Relationship Id="rId225" Type="http://schemas.openxmlformats.org/officeDocument/2006/relationships/image" Target="../media/image1224.png"/><Relationship Id="rId246" Type="http://schemas.openxmlformats.org/officeDocument/2006/relationships/customXml" Target="../ink/ink1307.xml"/><Relationship Id="rId267" Type="http://schemas.openxmlformats.org/officeDocument/2006/relationships/image" Target="../media/image1245.png"/><Relationship Id="rId288" Type="http://schemas.openxmlformats.org/officeDocument/2006/relationships/customXml" Target="../ink/ink1328.xml"/><Relationship Id="rId106" Type="http://schemas.openxmlformats.org/officeDocument/2006/relationships/customXml" Target="../ink/ink1236.xml"/><Relationship Id="rId127" Type="http://schemas.openxmlformats.org/officeDocument/2006/relationships/image" Target="../media/image1177.png"/><Relationship Id="rId313" Type="http://schemas.openxmlformats.org/officeDocument/2006/relationships/image" Target="../media/image1268.png"/><Relationship Id="rId10" Type="http://schemas.openxmlformats.org/officeDocument/2006/relationships/customXml" Target="../ink/ink1188.xml"/><Relationship Id="rId31" Type="http://schemas.openxmlformats.org/officeDocument/2006/relationships/image" Target="../media/image1157.png"/><Relationship Id="rId52" Type="http://schemas.openxmlformats.org/officeDocument/2006/relationships/customXml" Target="../ink/ink1209.xml"/><Relationship Id="rId73" Type="http://schemas.openxmlformats.org/officeDocument/2006/relationships/image" Target="../media/image1008.png"/><Relationship Id="rId94" Type="http://schemas.openxmlformats.org/officeDocument/2006/relationships/customXml" Target="../ink/ink1230.xml"/><Relationship Id="rId148" Type="http://schemas.openxmlformats.org/officeDocument/2006/relationships/customXml" Target="../ink/ink1257.xml"/><Relationship Id="rId169" Type="http://schemas.openxmlformats.org/officeDocument/2006/relationships/image" Target="../media/image1198.png"/><Relationship Id="rId334" Type="http://schemas.openxmlformats.org/officeDocument/2006/relationships/customXml" Target="../ink/ink1351.xml"/><Relationship Id="rId4" Type="http://schemas.openxmlformats.org/officeDocument/2006/relationships/customXml" Target="../ink/ink1185.xml"/><Relationship Id="rId180" Type="http://schemas.openxmlformats.org/officeDocument/2006/relationships/customXml" Target="../ink/ink1273.xml"/><Relationship Id="rId215" Type="http://schemas.openxmlformats.org/officeDocument/2006/relationships/customXml" Target="../ink/ink1291.xml"/><Relationship Id="rId236" Type="http://schemas.openxmlformats.org/officeDocument/2006/relationships/customXml" Target="../ink/ink1302.xml"/><Relationship Id="rId257" Type="http://schemas.openxmlformats.org/officeDocument/2006/relationships/image" Target="../media/image1240.png"/><Relationship Id="rId278" Type="http://schemas.openxmlformats.org/officeDocument/2006/relationships/customXml" Target="../ink/ink1323.xml"/><Relationship Id="rId303" Type="http://schemas.openxmlformats.org/officeDocument/2006/relationships/image" Target="../media/image1263.png"/><Relationship Id="rId42" Type="http://schemas.openxmlformats.org/officeDocument/2006/relationships/customXml" Target="../ink/ink1204.xml"/><Relationship Id="rId84" Type="http://schemas.openxmlformats.org/officeDocument/2006/relationships/customXml" Target="../ink/ink1225.xml"/><Relationship Id="rId138" Type="http://schemas.openxmlformats.org/officeDocument/2006/relationships/customXml" Target="../ink/ink1252.xml"/><Relationship Id="rId345" Type="http://schemas.openxmlformats.org/officeDocument/2006/relationships/image" Target="../media/image1284.png"/><Relationship Id="rId191" Type="http://schemas.openxmlformats.org/officeDocument/2006/relationships/image" Target="../media/image1208.png"/><Relationship Id="rId205" Type="http://schemas.openxmlformats.org/officeDocument/2006/relationships/image" Target="../media/image1215.png"/><Relationship Id="rId247" Type="http://schemas.openxmlformats.org/officeDocument/2006/relationships/image" Target="../media/image1235.png"/><Relationship Id="rId107" Type="http://schemas.openxmlformats.org/officeDocument/2006/relationships/image" Target="../media/image1025.png"/><Relationship Id="rId289" Type="http://schemas.openxmlformats.org/officeDocument/2006/relationships/image" Target="../media/image1256.png"/><Relationship Id="rId11" Type="http://schemas.openxmlformats.org/officeDocument/2006/relationships/image" Target="../media/image1147.png"/><Relationship Id="rId53" Type="http://schemas.openxmlformats.org/officeDocument/2006/relationships/image" Target="../media/image1168.png"/><Relationship Id="rId149" Type="http://schemas.openxmlformats.org/officeDocument/2006/relationships/image" Target="../media/image1188.png"/><Relationship Id="rId314" Type="http://schemas.openxmlformats.org/officeDocument/2006/relationships/customXml" Target="../ink/ink1341.xml"/><Relationship Id="rId95" Type="http://schemas.openxmlformats.org/officeDocument/2006/relationships/image" Target="../media/image1019.png"/><Relationship Id="rId160" Type="http://schemas.openxmlformats.org/officeDocument/2006/relationships/customXml" Target="../ink/ink1263.xml"/><Relationship Id="rId216" Type="http://schemas.openxmlformats.org/officeDocument/2006/relationships/image" Target="../media/image1220.png"/><Relationship Id="rId258" Type="http://schemas.openxmlformats.org/officeDocument/2006/relationships/customXml" Target="../ink/ink1313.xml"/><Relationship Id="rId22" Type="http://schemas.openxmlformats.org/officeDocument/2006/relationships/customXml" Target="../ink/ink1194.xml"/><Relationship Id="rId64" Type="http://schemas.openxmlformats.org/officeDocument/2006/relationships/customXml" Target="../ink/ink1215.xml"/><Relationship Id="rId118" Type="http://schemas.openxmlformats.org/officeDocument/2006/relationships/customXml" Target="../ink/ink1242.xml"/><Relationship Id="rId325" Type="http://schemas.openxmlformats.org/officeDocument/2006/relationships/image" Target="../media/image1274.png"/><Relationship Id="rId171" Type="http://schemas.openxmlformats.org/officeDocument/2006/relationships/image" Target="../media/image1199.png"/><Relationship Id="rId227" Type="http://schemas.openxmlformats.org/officeDocument/2006/relationships/image" Target="../media/image1225.png"/><Relationship Id="rId269" Type="http://schemas.openxmlformats.org/officeDocument/2006/relationships/image" Target="../media/image1246.png"/><Relationship Id="rId33" Type="http://schemas.openxmlformats.org/officeDocument/2006/relationships/image" Target="../media/image1158.png"/><Relationship Id="rId129" Type="http://schemas.openxmlformats.org/officeDocument/2006/relationships/image" Target="../media/image1178.png"/><Relationship Id="rId280" Type="http://schemas.openxmlformats.org/officeDocument/2006/relationships/customXml" Target="../ink/ink1324.xml"/><Relationship Id="rId336" Type="http://schemas.openxmlformats.org/officeDocument/2006/relationships/customXml" Target="../ink/ink1352.xml"/><Relationship Id="rId75" Type="http://schemas.openxmlformats.org/officeDocument/2006/relationships/image" Target="../media/image1009.png"/><Relationship Id="rId140" Type="http://schemas.openxmlformats.org/officeDocument/2006/relationships/customXml" Target="../ink/ink1253.xml"/><Relationship Id="rId182" Type="http://schemas.openxmlformats.org/officeDocument/2006/relationships/customXml" Target="../ink/ink1274.xml"/><Relationship Id="rId6" Type="http://schemas.openxmlformats.org/officeDocument/2006/relationships/customXml" Target="../ink/ink1186.xml"/><Relationship Id="rId238" Type="http://schemas.openxmlformats.org/officeDocument/2006/relationships/customXml" Target="../ink/ink1303.xml"/><Relationship Id="rId291" Type="http://schemas.openxmlformats.org/officeDocument/2006/relationships/image" Target="../media/image1257.png"/><Relationship Id="rId305" Type="http://schemas.openxmlformats.org/officeDocument/2006/relationships/image" Target="../media/image1264.png"/><Relationship Id="rId347" Type="http://schemas.openxmlformats.org/officeDocument/2006/relationships/image" Target="../media/image1285.png"/><Relationship Id="rId44" Type="http://schemas.openxmlformats.org/officeDocument/2006/relationships/customXml" Target="../ink/ink1205.xml"/><Relationship Id="rId86" Type="http://schemas.openxmlformats.org/officeDocument/2006/relationships/customXml" Target="../ink/ink1226.xml"/><Relationship Id="rId151" Type="http://schemas.openxmlformats.org/officeDocument/2006/relationships/image" Target="../media/image1189.png"/><Relationship Id="rId193" Type="http://schemas.openxmlformats.org/officeDocument/2006/relationships/image" Target="../media/image1209.png"/><Relationship Id="rId207" Type="http://schemas.openxmlformats.org/officeDocument/2006/relationships/image" Target="../media/image1216.png"/><Relationship Id="rId249" Type="http://schemas.openxmlformats.org/officeDocument/2006/relationships/image" Target="../media/image1236.png"/><Relationship Id="rId13" Type="http://schemas.openxmlformats.org/officeDocument/2006/relationships/image" Target="../media/image1148.png"/><Relationship Id="rId109" Type="http://schemas.openxmlformats.org/officeDocument/2006/relationships/image" Target="../media/image1026.png"/><Relationship Id="rId260" Type="http://schemas.openxmlformats.org/officeDocument/2006/relationships/customXml" Target="../ink/ink1314.xml"/><Relationship Id="rId316" Type="http://schemas.openxmlformats.org/officeDocument/2006/relationships/customXml" Target="../ink/ink1342.xml"/><Relationship Id="rId55" Type="http://schemas.openxmlformats.org/officeDocument/2006/relationships/image" Target="../media/image1169.png"/><Relationship Id="rId97" Type="http://schemas.openxmlformats.org/officeDocument/2006/relationships/image" Target="../media/image1020.png"/><Relationship Id="rId120" Type="http://schemas.openxmlformats.org/officeDocument/2006/relationships/customXml" Target="../ink/ink1243.xml"/><Relationship Id="rId162" Type="http://schemas.openxmlformats.org/officeDocument/2006/relationships/customXml" Target="../ink/ink1264.xml"/><Relationship Id="rId218" Type="http://schemas.openxmlformats.org/officeDocument/2006/relationships/customXml" Target="../ink/ink1293.xml"/><Relationship Id="rId271" Type="http://schemas.openxmlformats.org/officeDocument/2006/relationships/image" Target="../media/image1247.png"/><Relationship Id="rId24" Type="http://schemas.openxmlformats.org/officeDocument/2006/relationships/customXml" Target="../ink/ink1195.xml"/><Relationship Id="rId66" Type="http://schemas.openxmlformats.org/officeDocument/2006/relationships/customXml" Target="../ink/ink1216.xml"/><Relationship Id="rId131" Type="http://schemas.openxmlformats.org/officeDocument/2006/relationships/image" Target="../media/image1179.png"/><Relationship Id="rId327" Type="http://schemas.openxmlformats.org/officeDocument/2006/relationships/image" Target="../media/image1275.png"/><Relationship Id="rId173" Type="http://schemas.openxmlformats.org/officeDocument/2006/relationships/image" Target="../media/image1200.png"/><Relationship Id="rId229" Type="http://schemas.openxmlformats.org/officeDocument/2006/relationships/image" Target="../media/image1226.png"/><Relationship Id="rId240" Type="http://schemas.openxmlformats.org/officeDocument/2006/relationships/customXml" Target="../ink/ink1304.xml"/><Relationship Id="rId35" Type="http://schemas.openxmlformats.org/officeDocument/2006/relationships/image" Target="../media/image1159.png"/><Relationship Id="rId77" Type="http://schemas.openxmlformats.org/officeDocument/2006/relationships/image" Target="../media/image1010.png"/><Relationship Id="rId100" Type="http://schemas.openxmlformats.org/officeDocument/2006/relationships/customXml" Target="../ink/ink1233.xml"/><Relationship Id="rId282" Type="http://schemas.openxmlformats.org/officeDocument/2006/relationships/customXml" Target="../ink/ink1325.xml"/><Relationship Id="rId338" Type="http://schemas.openxmlformats.org/officeDocument/2006/relationships/customXml" Target="../ink/ink135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9.xml"/><Relationship Id="rId21" Type="http://schemas.openxmlformats.org/officeDocument/2006/relationships/image" Target="../media/image1297.png"/><Relationship Id="rId42" Type="http://schemas.openxmlformats.org/officeDocument/2006/relationships/customXml" Target="../ink/ink1380.xml"/><Relationship Id="rId63" Type="http://schemas.openxmlformats.org/officeDocument/2006/relationships/image" Target="../media/image1317.png"/><Relationship Id="rId84" Type="http://schemas.openxmlformats.org/officeDocument/2006/relationships/image" Target="../media/image1327.png"/><Relationship Id="rId138" Type="http://schemas.openxmlformats.org/officeDocument/2006/relationships/image" Target="../media/image1353.png"/><Relationship Id="rId159" Type="http://schemas.openxmlformats.org/officeDocument/2006/relationships/customXml" Target="../ink/ink1440.xml"/><Relationship Id="rId170" Type="http://schemas.openxmlformats.org/officeDocument/2006/relationships/image" Target="../media/image1368.png"/><Relationship Id="rId107" Type="http://schemas.openxmlformats.org/officeDocument/2006/relationships/customXml" Target="../ink/ink1414.xml"/><Relationship Id="rId11" Type="http://schemas.openxmlformats.org/officeDocument/2006/relationships/image" Target="../media/image1292.png"/><Relationship Id="rId32" Type="http://schemas.openxmlformats.org/officeDocument/2006/relationships/customXml" Target="../ink/ink1375.xml"/><Relationship Id="rId53" Type="http://schemas.openxmlformats.org/officeDocument/2006/relationships/image" Target="../media/image1312.png"/><Relationship Id="rId74" Type="http://schemas.openxmlformats.org/officeDocument/2006/relationships/customXml" Target="../ink/ink1396.xml"/><Relationship Id="rId128" Type="http://schemas.openxmlformats.org/officeDocument/2006/relationships/image" Target="../media/image1348.png"/><Relationship Id="rId149" Type="http://schemas.openxmlformats.org/officeDocument/2006/relationships/customXml" Target="../ink/ink1435.xml"/><Relationship Id="rId5" Type="http://schemas.openxmlformats.org/officeDocument/2006/relationships/image" Target="../media/image1289.png"/><Relationship Id="rId95" Type="http://schemas.openxmlformats.org/officeDocument/2006/relationships/image" Target="../media/image1332.png"/><Relationship Id="rId160" Type="http://schemas.openxmlformats.org/officeDocument/2006/relationships/image" Target="../media/image1363.png"/><Relationship Id="rId181" Type="http://schemas.openxmlformats.org/officeDocument/2006/relationships/customXml" Target="../ink/ink1451.xml"/><Relationship Id="rId22" Type="http://schemas.openxmlformats.org/officeDocument/2006/relationships/customXml" Target="../ink/ink1370.xml"/><Relationship Id="rId43" Type="http://schemas.openxmlformats.org/officeDocument/2006/relationships/image" Target="../media/image1307.png"/><Relationship Id="rId64" Type="http://schemas.openxmlformats.org/officeDocument/2006/relationships/customXml" Target="../ink/ink1391.xml"/><Relationship Id="rId118" Type="http://schemas.openxmlformats.org/officeDocument/2006/relationships/image" Target="../media/image1343.png"/><Relationship Id="rId139" Type="http://schemas.openxmlformats.org/officeDocument/2006/relationships/customXml" Target="../ink/ink1430.xml"/><Relationship Id="rId85" Type="http://schemas.openxmlformats.org/officeDocument/2006/relationships/customXml" Target="../ink/ink1402.xml"/><Relationship Id="rId150" Type="http://schemas.openxmlformats.org/officeDocument/2006/relationships/image" Target="../media/image1358.png"/><Relationship Id="rId171" Type="http://schemas.openxmlformats.org/officeDocument/2006/relationships/customXml" Target="../ink/ink1446.xml"/><Relationship Id="rId12" Type="http://schemas.openxmlformats.org/officeDocument/2006/relationships/customXml" Target="../ink/ink1365.xml"/><Relationship Id="rId33" Type="http://schemas.openxmlformats.org/officeDocument/2006/relationships/image" Target="../media/image1302.png"/><Relationship Id="rId108" Type="http://schemas.openxmlformats.org/officeDocument/2006/relationships/image" Target="../media/image1338.png"/><Relationship Id="rId129" Type="http://schemas.openxmlformats.org/officeDocument/2006/relationships/customXml" Target="../ink/ink1425.xml"/><Relationship Id="rId54" Type="http://schemas.openxmlformats.org/officeDocument/2006/relationships/customXml" Target="../ink/ink1386.xml"/><Relationship Id="rId75" Type="http://schemas.openxmlformats.org/officeDocument/2006/relationships/image" Target="../media/image1323.png"/><Relationship Id="rId96" Type="http://schemas.openxmlformats.org/officeDocument/2006/relationships/customXml" Target="../ink/ink1408.xml"/><Relationship Id="rId140" Type="http://schemas.openxmlformats.org/officeDocument/2006/relationships/image" Target="../media/image1354.png"/><Relationship Id="rId161" Type="http://schemas.openxmlformats.org/officeDocument/2006/relationships/customXml" Target="../ink/ink1441.xml"/><Relationship Id="rId182" Type="http://schemas.openxmlformats.org/officeDocument/2006/relationships/customXml" Target="../ink/ink1452.xml"/><Relationship Id="rId6" Type="http://schemas.openxmlformats.org/officeDocument/2006/relationships/customXml" Target="../ink/ink1362.xml"/><Relationship Id="rId23" Type="http://schemas.openxmlformats.org/officeDocument/2006/relationships/image" Target="../media/image1298.png"/><Relationship Id="rId119" Type="http://schemas.openxmlformats.org/officeDocument/2006/relationships/customXml" Target="../ink/ink1420.xml"/><Relationship Id="rId44" Type="http://schemas.openxmlformats.org/officeDocument/2006/relationships/customXml" Target="../ink/ink1381.xml"/><Relationship Id="rId65" Type="http://schemas.openxmlformats.org/officeDocument/2006/relationships/image" Target="../media/image1318.png"/><Relationship Id="rId86" Type="http://schemas.openxmlformats.org/officeDocument/2006/relationships/image" Target="../media/image1328.png"/><Relationship Id="rId130" Type="http://schemas.openxmlformats.org/officeDocument/2006/relationships/image" Target="../media/image1349.png"/><Relationship Id="rId151" Type="http://schemas.openxmlformats.org/officeDocument/2006/relationships/customXml" Target="../ink/ink1436.xml"/><Relationship Id="rId172" Type="http://schemas.openxmlformats.org/officeDocument/2006/relationships/image" Target="../media/image1369.png"/><Relationship Id="rId13" Type="http://schemas.openxmlformats.org/officeDocument/2006/relationships/image" Target="../media/image1293.png"/><Relationship Id="rId18" Type="http://schemas.openxmlformats.org/officeDocument/2006/relationships/customXml" Target="../ink/ink1368.xml"/><Relationship Id="rId39" Type="http://schemas.openxmlformats.org/officeDocument/2006/relationships/image" Target="../media/image1305.png"/><Relationship Id="rId109" Type="http://schemas.openxmlformats.org/officeDocument/2006/relationships/customXml" Target="../ink/ink1415.xml"/><Relationship Id="rId34" Type="http://schemas.openxmlformats.org/officeDocument/2006/relationships/customXml" Target="../ink/ink1376.xml"/><Relationship Id="rId50" Type="http://schemas.openxmlformats.org/officeDocument/2006/relationships/customXml" Target="../ink/ink1384.xml"/><Relationship Id="rId55" Type="http://schemas.openxmlformats.org/officeDocument/2006/relationships/image" Target="../media/image1313.png"/><Relationship Id="rId76" Type="http://schemas.openxmlformats.org/officeDocument/2006/relationships/customXml" Target="../ink/ink1397.xml"/><Relationship Id="rId97" Type="http://schemas.openxmlformats.org/officeDocument/2006/relationships/image" Target="../media/image1333.png"/><Relationship Id="rId104" Type="http://schemas.openxmlformats.org/officeDocument/2006/relationships/image" Target="../media/image1336.png"/><Relationship Id="rId120" Type="http://schemas.openxmlformats.org/officeDocument/2006/relationships/image" Target="../media/image1344.png"/><Relationship Id="rId125" Type="http://schemas.openxmlformats.org/officeDocument/2006/relationships/customXml" Target="../ink/ink1423.xml"/><Relationship Id="rId141" Type="http://schemas.openxmlformats.org/officeDocument/2006/relationships/customXml" Target="../ink/ink1431.xml"/><Relationship Id="rId146" Type="http://schemas.openxmlformats.org/officeDocument/2006/relationships/image" Target="../media/image1357.png"/><Relationship Id="rId167" Type="http://schemas.openxmlformats.org/officeDocument/2006/relationships/customXml" Target="../ink/ink1444.xml"/><Relationship Id="rId7" Type="http://schemas.openxmlformats.org/officeDocument/2006/relationships/image" Target="../media/image1290.png"/><Relationship Id="rId71" Type="http://schemas.openxmlformats.org/officeDocument/2006/relationships/image" Target="../media/image1321.png"/><Relationship Id="rId92" Type="http://schemas.openxmlformats.org/officeDocument/2006/relationships/customXml" Target="../ink/ink1406.xml"/><Relationship Id="rId162" Type="http://schemas.openxmlformats.org/officeDocument/2006/relationships/image" Target="../media/image1364.png"/><Relationship Id="rId183" Type="http://schemas.openxmlformats.org/officeDocument/2006/relationships/image" Target="../media/image1374.png"/><Relationship Id="rId2" Type="http://schemas.openxmlformats.org/officeDocument/2006/relationships/customXml" Target="../ink/ink1360.xml"/><Relationship Id="rId29" Type="http://schemas.openxmlformats.org/officeDocument/2006/relationships/image" Target="../media/image1066.png"/><Relationship Id="rId24" Type="http://schemas.openxmlformats.org/officeDocument/2006/relationships/customXml" Target="../ink/ink1371.xml"/><Relationship Id="rId40" Type="http://schemas.openxmlformats.org/officeDocument/2006/relationships/customXml" Target="../ink/ink1379.xml"/><Relationship Id="rId45" Type="http://schemas.openxmlformats.org/officeDocument/2006/relationships/image" Target="../media/image1308.png"/><Relationship Id="rId66" Type="http://schemas.openxmlformats.org/officeDocument/2006/relationships/customXml" Target="../ink/ink1392.xml"/><Relationship Id="rId87" Type="http://schemas.openxmlformats.org/officeDocument/2006/relationships/customXml" Target="../ink/ink1403.xml"/><Relationship Id="rId110" Type="http://schemas.openxmlformats.org/officeDocument/2006/relationships/image" Target="../media/image1339.png"/><Relationship Id="rId115" Type="http://schemas.openxmlformats.org/officeDocument/2006/relationships/customXml" Target="../ink/ink1418.xml"/><Relationship Id="rId131" Type="http://schemas.openxmlformats.org/officeDocument/2006/relationships/customXml" Target="../ink/ink1426.xml"/><Relationship Id="rId136" Type="http://schemas.openxmlformats.org/officeDocument/2006/relationships/image" Target="../media/image1352.png"/><Relationship Id="rId157" Type="http://schemas.openxmlformats.org/officeDocument/2006/relationships/customXml" Target="../ink/ink1439.xml"/><Relationship Id="rId178" Type="http://schemas.openxmlformats.org/officeDocument/2006/relationships/image" Target="../media/image1372.png"/><Relationship Id="rId61" Type="http://schemas.openxmlformats.org/officeDocument/2006/relationships/image" Target="../media/image1316.png"/><Relationship Id="rId82" Type="http://schemas.openxmlformats.org/officeDocument/2006/relationships/image" Target="../media/image1326.png"/><Relationship Id="rId152" Type="http://schemas.openxmlformats.org/officeDocument/2006/relationships/image" Target="../media/image1359.png"/><Relationship Id="rId173" Type="http://schemas.openxmlformats.org/officeDocument/2006/relationships/customXml" Target="../ink/ink1447.xml"/><Relationship Id="rId19" Type="http://schemas.openxmlformats.org/officeDocument/2006/relationships/image" Target="../media/image1296.png"/><Relationship Id="rId14" Type="http://schemas.openxmlformats.org/officeDocument/2006/relationships/customXml" Target="../ink/ink1366.xml"/><Relationship Id="rId30" Type="http://schemas.openxmlformats.org/officeDocument/2006/relationships/customXml" Target="../ink/ink1374.xml"/><Relationship Id="rId35" Type="http://schemas.openxmlformats.org/officeDocument/2006/relationships/image" Target="../media/image1303.png"/><Relationship Id="rId56" Type="http://schemas.openxmlformats.org/officeDocument/2006/relationships/customXml" Target="../ink/ink1387.xml"/><Relationship Id="rId77" Type="http://schemas.openxmlformats.org/officeDocument/2006/relationships/image" Target="../media/image1324.png"/><Relationship Id="rId100" Type="http://schemas.openxmlformats.org/officeDocument/2006/relationships/image" Target="../media/image1334.png"/><Relationship Id="rId105" Type="http://schemas.openxmlformats.org/officeDocument/2006/relationships/customXml" Target="../ink/ink1413.xml"/><Relationship Id="rId126" Type="http://schemas.openxmlformats.org/officeDocument/2006/relationships/image" Target="../media/image1347.png"/><Relationship Id="rId147" Type="http://schemas.openxmlformats.org/officeDocument/2006/relationships/customXml" Target="../ink/ink1434.xml"/><Relationship Id="rId168" Type="http://schemas.openxmlformats.org/officeDocument/2006/relationships/image" Target="../media/image1367.png"/><Relationship Id="rId8" Type="http://schemas.openxmlformats.org/officeDocument/2006/relationships/customXml" Target="../ink/ink1363.xml"/><Relationship Id="rId51" Type="http://schemas.openxmlformats.org/officeDocument/2006/relationships/image" Target="../media/image1311.png"/><Relationship Id="rId72" Type="http://schemas.openxmlformats.org/officeDocument/2006/relationships/customXml" Target="../ink/ink1395.xml"/><Relationship Id="rId93" Type="http://schemas.openxmlformats.org/officeDocument/2006/relationships/image" Target="../media/image1331.png"/><Relationship Id="rId98" Type="http://schemas.openxmlformats.org/officeDocument/2006/relationships/customXml" Target="../ink/ink1409.xml"/><Relationship Id="rId121" Type="http://schemas.openxmlformats.org/officeDocument/2006/relationships/customXml" Target="../ink/ink1421.xml"/><Relationship Id="rId142" Type="http://schemas.openxmlformats.org/officeDocument/2006/relationships/image" Target="../media/image1355.png"/><Relationship Id="rId163" Type="http://schemas.openxmlformats.org/officeDocument/2006/relationships/customXml" Target="../ink/ink1442.xml"/><Relationship Id="rId184" Type="http://schemas.openxmlformats.org/officeDocument/2006/relationships/customXml" Target="../ink/ink1453.xml"/><Relationship Id="rId3" Type="http://schemas.openxmlformats.org/officeDocument/2006/relationships/image" Target="../media/image1288.png"/><Relationship Id="rId25" Type="http://schemas.openxmlformats.org/officeDocument/2006/relationships/image" Target="../media/image1299.png"/><Relationship Id="rId46" Type="http://schemas.openxmlformats.org/officeDocument/2006/relationships/customXml" Target="../ink/ink1382.xml"/><Relationship Id="rId67" Type="http://schemas.openxmlformats.org/officeDocument/2006/relationships/image" Target="../media/image1319.png"/><Relationship Id="rId116" Type="http://schemas.openxmlformats.org/officeDocument/2006/relationships/image" Target="../media/image1342.png"/><Relationship Id="rId137" Type="http://schemas.openxmlformats.org/officeDocument/2006/relationships/customXml" Target="../ink/ink1429.xml"/><Relationship Id="rId158" Type="http://schemas.openxmlformats.org/officeDocument/2006/relationships/image" Target="../media/image1362.png"/><Relationship Id="rId20" Type="http://schemas.openxmlformats.org/officeDocument/2006/relationships/customXml" Target="../ink/ink1369.xml"/><Relationship Id="rId41" Type="http://schemas.openxmlformats.org/officeDocument/2006/relationships/image" Target="../media/image1306.png"/><Relationship Id="rId62" Type="http://schemas.openxmlformats.org/officeDocument/2006/relationships/customXml" Target="../ink/ink1390.xml"/><Relationship Id="rId83" Type="http://schemas.openxmlformats.org/officeDocument/2006/relationships/customXml" Target="../ink/ink1401.xml"/><Relationship Id="rId88" Type="http://schemas.openxmlformats.org/officeDocument/2006/relationships/image" Target="../media/image1329.png"/><Relationship Id="rId111" Type="http://schemas.openxmlformats.org/officeDocument/2006/relationships/customXml" Target="../ink/ink1416.xml"/><Relationship Id="rId132" Type="http://schemas.openxmlformats.org/officeDocument/2006/relationships/image" Target="../media/image1350.png"/><Relationship Id="rId153" Type="http://schemas.openxmlformats.org/officeDocument/2006/relationships/customXml" Target="../ink/ink1437.xml"/><Relationship Id="rId174" Type="http://schemas.openxmlformats.org/officeDocument/2006/relationships/image" Target="../media/image1370.png"/><Relationship Id="rId179" Type="http://schemas.openxmlformats.org/officeDocument/2006/relationships/customXml" Target="../ink/ink1450.xml"/><Relationship Id="rId15" Type="http://schemas.openxmlformats.org/officeDocument/2006/relationships/image" Target="../media/image1294.png"/><Relationship Id="rId36" Type="http://schemas.openxmlformats.org/officeDocument/2006/relationships/customXml" Target="../ink/ink1377.xml"/><Relationship Id="rId57" Type="http://schemas.openxmlformats.org/officeDocument/2006/relationships/image" Target="../media/image1314.png"/><Relationship Id="rId106" Type="http://schemas.openxmlformats.org/officeDocument/2006/relationships/image" Target="../media/image1337.png"/><Relationship Id="rId127" Type="http://schemas.openxmlformats.org/officeDocument/2006/relationships/customXml" Target="../ink/ink1424.xml"/><Relationship Id="rId10" Type="http://schemas.openxmlformats.org/officeDocument/2006/relationships/customXml" Target="../ink/ink1364.xml"/><Relationship Id="rId31" Type="http://schemas.openxmlformats.org/officeDocument/2006/relationships/image" Target="../media/image1301.png"/><Relationship Id="rId52" Type="http://schemas.openxmlformats.org/officeDocument/2006/relationships/customXml" Target="../ink/ink1385.xml"/><Relationship Id="rId73" Type="http://schemas.openxmlformats.org/officeDocument/2006/relationships/image" Target="../media/image1322.png"/><Relationship Id="rId78" Type="http://schemas.openxmlformats.org/officeDocument/2006/relationships/customXml" Target="../ink/ink1398.xml"/><Relationship Id="rId94" Type="http://schemas.openxmlformats.org/officeDocument/2006/relationships/customXml" Target="../ink/ink1407.xml"/><Relationship Id="rId99" Type="http://schemas.openxmlformats.org/officeDocument/2006/relationships/customXml" Target="../ink/ink1410.xml"/><Relationship Id="rId101" Type="http://schemas.openxmlformats.org/officeDocument/2006/relationships/customXml" Target="../ink/ink1411.xml"/><Relationship Id="rId122" Type="http://schemas.openxmlformats.org/officeDocument/2006/relationships/image" Target="../media/image1345.png"/><Relationship Id="rId143" Type="http://schemas.openxmlformats.org/officeDocument/2006/relationships/customXml" Target="../ink/ink1432.xml"/><Relationship Id="rId148" Type="http://schemas.openxmlformats.org/officeDocument/2006/relationships/image" Target="../media/image1050.png"/><Relationship Id="rId164" Type="http://schemas.openxmlformats.org/officeDocument/2006/relationships/image" Target="../media/image1365.png"/><Relationship Id="rId169" Type="http://schemas.openxmlformats.org/officeDocument/2006/relationships/customXml" Target="../ink/ink1445.xml"/><Relationship Id="rId185" Type="http://schemas.openxmlformats.org/officeDocument/2006/relationships/image" Target="../media/image1375.png"/><Relationship Id="rId4" Type="http://schemas.openxmlformats.org/officeDocument/2006/relationships/customXml" Target="../ink/ink1361.xml"/><Relationship Id="rId9" Type="http://schemas.openxmlformats.org/officeDocument/2006/relationships/image" Target="../media/image1291.png"/><Relationship Id="rId180" Type="http://schemas.openxmlformats.org/officeDocument/2006/relationships/image" Target="../media/image1373.png"/><Relationship Id="rId26" Type="http://schemas.openxmlformats.org/officeDocument/2006/relationships/customXml" Target="../ink/ink1372.xml"/><Relationship Id="rId47" Type="http://schemas.openxmlformats.org/officeDocument/2006/relationships/image" Target="../media/image1309.png"/><Relationship Id="rId68" Type="http://schemas.openxmlformats.org/officeDocument/2006/relationships/customXml" Target="../ink/ink1393.xml"/><Relationship Id="rId89" Type="http://schemas.openxmlformats.org/officeDocument/2006/relationships/customXml" Target="../ink/ink1404.xml"/><Relationship Id="rId112" Type="http://schemas.openxmlformats.org/officeDocument/2006/relationships/image" Target="../media/image1340.png"/><Relationship Id="rId133" Type="http://schemas.openxmlformats.org/officeDocument/2006/relationships/customXml" Target="../ink/ink1427.xml"/><Relationship Id="rId154" Type="http://schemas.openxmlformats.org/officeDocument/2006/relationships/image" Target="../media/image1360.png"/><Relationship Id="rId175" Type="http://schemas.openxmlformats.org/officeDocument/2006/relationships/customXml" Target="../ink/ink1448.xml"/><Relationship Id="rId16" Type="http://schemas.openxmlformats.org/officeDocument/2006/relationships/customXml" Target="../ink/ink1367.xml"/><Relationship Id="rId37" Type="http://schemas.openxmlformats.org/officeDocument/2006/relationships/image" Target="../media/image1304.png"/><Relationship Id="rId58" Type="http://schemas.openxmlformats.org/officeDocument/2006/relationships/customXml" Target="../ink/ink1388.xml"/><Relationship Id="rId79" Type="http://schemas.openxmlformats.org/officeDocument/2006/relationships/image" Target="../media/image1325.png"/><Relationship Id="rId102" Type="http://schemas.openxmlformats.org/officeDocument/2006/relationships/image" Target="../media/image1335.png"/><Relationship Id="rId123" Type="http://schemas.openxmlformats.org/officeDocument/2006/relationships/customXml" Target="../ink/ink1422.xml"/><Relationship Id="rId144" Type="http://schemas.openxmlformats.org/officeDocument/2006/relationships/image" Target="../media/image1356.png"/><Relationship Id="rId90" Type="http://schemas.openxmlformats.org/officeDocument/2006/relationships/customXml" Target="../ink/ink1405.xml"/><Relationship Id="rId165" Type="http://schemas.openxmlformats.org/officeDocument/2006/relationships/customXml" Target="../ink/ink1443.xml"/><Relationship Id="rId186" Type="http://schemas.openxmlformats.org/officeDocument/2006/relationships/customXml" Target="../ink/ink1454.xml"/><Relationship Id="rId27" Type="http://schemas.openxmlformats.org/officeDocument/2006/relationships/image" Target="../media/image1300.png"/><Relationship Id="rId48" Type="http://schemas.openxmlformats.org/officeDocument/2006/relationships/customXml" Target="../ink/ink1383.xml"/><Relationship Id="rId69" Type="http://schemas.openxmlformats.org/officeDocument/2006/relationships/image" Target="../media/image1320.png"/><Relationship Id="rId113" Type="http://schemas.openxmlformats.org/officeDocument/2006/relationships/customXml" Target="../ink/ink1417.xml"/><Relationship Id="rId134" Type="http://schemas.openxmlformats.org/officeDocument/2006/relationships/image" Target="../media/image1351.png"/><Relationship Id="rId80" Type="http://schemas.openxmlformats.org/officeDocument/2006/relationships/customXml" Target="../ink/ink1399.xml"/><Relationship Id="rId155" Type="http://schemas.openxmlformats.org/officeDocument/2006/relationships/customXml" Target="../ink/ink1438.xml"/><Relationship Id="rId176" Type="http://schemas.openxmlformats.org/officeDocument/2006/relationships/image" Target="../media/image1371.png"/><Relationship Id="rId17" Type="http://schemas.openxmlformats.org/officeDocument/2006/relationships/image" Target="../media/image1295.png"/><Relationship Id="rId38" Type="http://schemas.openxmlformats.org/officeDocument/2006/relationships/customXml" Target="../ink/ink1378.xml"/><Relationship Id="rId59" Type="http://schemas.openxmlformats.org/officeDocument/2006/relationships/image" Target="../media/image1315.png"/><Relationship Id="rId103" Type="http://schemas.openxmlformats.org/officeDocument/2006/relationships/customXml" Target="../ink/ink1412.xml"/><Relationship Id="rId124" Type="http://schemas.openxmlformats.org/officeDocument/2006/relationships/image" Target="../media/image1346.png"/><Relationship Id="rId70" Type="http://schemas.openxmlformats.org/officeDocument/2006/relationships/customXml" Target="../ink/ink1394.xml"/><Relationship Id="rId91" Type="http://schemas.openxmlformats.org/officeDocument/2006/relationships/image" Target="../media/image1330.png"/><Relationship Id="rId145" Type="http://schemas.openxmlformats.org/officeDocument/2006/relationships/customXml" Target="../ink/ink1433.xml"/><Relationship Id="rId166" Type="http://schemas.openxmlformats.org/officeDocument/2006/relationships/image" Target="../media/image1366.png"/><Relationship Id="rId187" Type="http://schemas.openxmlformats.org/officeDocument/2006/relationships/image" Target="../media/image137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373.xml"/><Relationship Id="rId49" Type="http://schemas.openxmlformats.org/officeDocument/2006/relationships/image" Target="../media/image1310.png"/><Relationship Id="rId114" Type="http://schemas.openxmlformats.org/officeDocument/2006/relationships/image" Target="../media/image1341.png"/><Relationship Id="rId60" Type="http://schemas.openxmlformats.org/officeDocument/2006/relationships/customXml" Target="../ink/ink1389.xml"/><Relationship Id="rId81" Type="http://schemas.openxmlformats.org/officeDocument/2006/relationships/customXml" Target="../ink/ink1400.xml"/><Relationship Id="rId135" Type="http://schemas.openxmlformats.org/officeDocument/2006/relationships/customXml" Target="../ink/ink1428.xml"/><Relationship Id="rId156" Type="http://schemas.openxmlformats.org/officeDocument/2006/relationships/image" Target="../media/image1361.png"/><Relationship Id="rId177" Type="http://schemas.openxmlformats.org/officeDocument/2006/relationships/customXml" Target="../ink/ink144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191" Type="http://schemas.openxmlformats.org/officeDocument/2006/relationships/customXml" Target="../ink/ink96.xml"/><Relationship Id="rId205" Type="http://schemas.openxmlformats.org/officeDocument/2006/relationships/image" Target="../media/image101.png"/><Relationship Id="rId226" Type="http://schemas.openxmlformats.org/officeDocument/2006/relationships/customXml" Target="../ink/ink114.xml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181" Type="http://schemas.openxmlformats.org/officeDocument/2006/relationships/customXml" Target="../ink/ink91.xml"/><Relationship Id="rId216" Type="http://schemas.openxmlformats.org/officeDocument/2006/relationships/customXml" Target="../ink/ink109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71" Type="http://schemas.openxmlformats.org/officeDocument/2006/relationships/customXml" Target="../ink/ink86.xml"/><Relationship Id="rId192" Type="http://schemas.openxmlformats.org/officeDocument/2006/relationships/image" Target="../media/image95.png"/><Relationship Id="rId206" Type="http://schemas.openxmlformats.org/officeDocument/2006/relationships/customXml" Target="../ink/ink104.xml"/><Relationship Id="rId227" Type="http://schemas.openxmlformats.org/officeDocument/2006/relationships/image" Target="../media/image112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5" Type="http://schemas.openxmlformats.org/officeDocument/2006/relationships/customXml" Target="../ink/ink38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customXml" Target="../ink/ink81.xml"/><Relationship Id="rId182" Type="http://schemas.openxmlformats.org/officeDocument/2006/relationships/image" Target="../media/image90.png"/><Relationship Id="rId217" Type="http://schemas.openxmlformats.org/officeDocument/2006/relationships/image" Target="../media/image107.png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76.xml"/><Relationship Id="rId172" Type="http://schemas.openxmlformats.org/officeDocument/2006/relationships/image" Target="../media/image85.png"/><Relationship Id="rId193" Type="http://schemas.openxmlformats.org/officeDocument/2006/relationships/customXml" Target="../ink/ink97.xml"/><Relationship Id="rId207" Type="http://schemas.openxmlformats.org/officeDocument/2006/relationships/image" Target="../media/image102.png"/><Relationship Id="rId228" Type="http://schemas.openxmlformats.org/officeDocument/2006/relationships/customXml" Target="../ink/ink115.xml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customXml" Target="../ink/ink71.xml"/><Relationship Id="rId7" Type="http://schemas.openxmlformats.org/officeDocument/2006/relationships/image" Target="../media/image3.png"/><Relationship Id="rId162" Type="http://schemas.openxmlformats.org/officeDocument/2006/relationships/image" Target="../media/image80.png"/><Relationship Id="rId183" Type="http://schemas.openxmlformats.org/officeDocument/2006/relationships/customXml" Target="../ink/ink92.xml"/><Relationship Id="rId218" Type="http://schemas.openxmlformats.org/officeDocument/2006/relationships/customXml" Target="../ink/ink110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31" Type="http://schemas.openxmlformats.org/officeDocument/2006/relationships/customXml" Target="../ink/ink66.xml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229" Type="http://schemas.openxmlformats.org/officeDocument/2006/relationships/image" Target="../media/image113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8" Type="http://schemas.openxmlformats.org/officeDocument/2006/relationships/customXml" Target="../ink/ink4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1.png"/><Relationship Id="rId219" Type="http://schemas.openxmlformats.org/officeDocument/2006/relationships/image" Target="../media/image108.png"/><Relationship Id="rId230" Type="http://schemas.openxmlformats.org/officeDocument/2006/relationships/customXml" Target="../ink/ink116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79" Type="http://schemas.openxmlformats.org/officeDocument/2006/relationships/customXml" Target="../ink/ink90.xml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190" Type="http://schemas.openxmlformats.org/officeDocument/2006/relationships/image" Target="../media/image94.png"/><Relationship Id="rId204" Type="http://schemas.openxmlformats.org/officeDocument/2006/relationships/customXml" Target="../ink/ink103.xml"/><Relationship Id="rId220" Type="http://schemas.openxmlformats.org/officeDocument/2006/relationships/customXml" Target="../ink/ink111.xml"/><Relationship Id="rId225" Type="http://schemas.openxmlformats.org/officeDocument/2006/relationships/image" Target="../media/image111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image" Target="../media/image89.png"/><Relationship Id="rId210" Type="http://schemas.openxmlformats.org/officeDocument/2006/relationships/customXml" Target="../ink/ink106.xml"/><Relationship Id="rId215" Type="http://schemas.openxmlformats.org/officeDocument/2006/relationships/image" Target="../media/image106.png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Relationship Id="rId196" Type="http://schemas.openxmlformats.org/officeDocument/2006/relationships/customXml" Target="../ink/ink99.xml"/><Relationship Id="rId200" Type="http://schemas.openxmlformats.org/officeDocument/2006/relationships/customXml" Target="../ink/ink101.xml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186" Type="http://schemas.openxmlformats.org/officeDocument/2006/relationships/image" Target="../media/image92.png"/><Relationship Id="rId211" Type="http://schemas.openxmlformats.org/officeDocument/2006/relationships/image" Target="../media/image104.png"/><Relationship Id="rId232" Type="http://schemas.openxmlformats.org/officeDocument/2006/relationships/customXml" Target="../ink/ink11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image" Target="../media/image97.png"/><Relationship Id="rId201" Type="http://schemas.openxmlformats.org/officeDocument/2006/relationships/image" Target="../media/image99.png"/><Relationship Id="rId222" Type="http://schemas.openxmlformats.org/officeDocument/2006/relationships/customXml" Target="../ink/ink112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customXml" Target="../ink/ink35.xml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.xml"/><Relationship Id="rId233" Type="http://schemas.openxmlformats.org/officeDocument/2006/relationships/image" Target="../media/image115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60" Type="http://schemas.openxmlformats.org/officeDocument/2006/relationships/customXml" Target="../ink/ink30.xml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customXml" Target="../ink/ink100.xml"/><Relationship Id="rId202" Type="http://schemas.openxmlformats.org/officeDocument/2006/relationships/customXml" Target="../ink/ink102.xml"/><Relationship Id="rId223" Type="http://schemas.openxmlformats.org/officeDocument/2006/relationships/image" Target="../media/image110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3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image" Target="../media/image10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19" Type="http://schemas.openxmlformats.org/officeDocument/2006/relationships/image" Target="../media/image9.png"/><Relationship Id="rId224" Type="http://schemas.openxmlformats.org/officeDocument/2006/relationships/customXml" Target="../ink/ink113.xml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189" Type="http://schemas.openxmlformats.org/officeDocument/2006/relationships/customXml" Target="../ink/ink95.xml"/><Relationship Id="rId3" Type="http://schemas.openxmlformats.org/officeDocument/2006/relationships/image" Target="../media/image1.png"/><Relationship Id="rId214" Type="http://schemas.openxmlformats.org/officeDocument/2006/relationships/customXml" Target="../ink/ink108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.xml"/><Relationship Id="rId21" Type="http://schemas.openxmlformats.org/officeDocument/2006/relationships/image" Target="../media/image125.png"/><Relationship Id="rId42" Type="http://schemas.openxmlformats.org/officeDocument/2006/relationships/customXml" Target="../ink/ink138.xml"/><Relationship Id="rId63" Type="http://schemas.openxmlformats.org/officeDocument/2006/relationships/image" Target="../media/image146.png"/><Relationship Id="rId84" Type="http://schemas.openxmlformats.org/officeDocument/2006/relationships/customXml" Target="../ink/ink159.xml"/><Relationship Id="rId138" Type="http://schemas.openxmlformats.org/officeDocument/2006/relationships/customXml" Target="../ink/ink187.xml"/><Relationship Id="rId107" Type="http://schemas.openxmlformats.org/officeDocument/2006/relationships/customXml" Target="../ink/ink171.xml"/><Relationship Id="rId11" Type="http://schemas.openxmlformats.org/officeDocument/2006/relationships/image" Target="../media/image120.png"/><Relationship Id="rId32" Type="http://schemas.openxmlformats.org/officeDocument/2006/relationships/customXml" Target="../ink/ink133.xml"/><Relationship Id="rId53" Type="http://schemas.openxmlformats.org/officeDocument/2006/relationships/image" Target="../media/image141.png"/><Relationship Id="rId74" Type="http://schemas.openxmlformats.org/officeDocument/2006/relationships/customXml" Target="../ink/ink154.xml"/><Relationship Id="rId128" Type="http://schemas.openxmlformats.org/officeDocument/2006/relationships/image" Target="../media/image178.png"/><Relationship Id="rId149" Type="http://schemas.openxmlformats.org/officeDocument/2006/relationships/image" Target="../media/image188.png"/><Relationship Id="rId5" Type="http://schemas.openxmlformats.org/officeDocument/2006/relationships/image" Target="../media/image117.png"/><Relationship Id="rId95" Type="http://schemas.openxmlformats.org/officeDocument/2006/relationships/image" Target="../media/image162.png"/><Relationship Id="rId22" Type="http://schemas.openxmlformats.org/officeDocument/2006/relationships/customXml" Target="../ink/ink128.xml"/><Relationship Id="rId27" Type="http://schemas.openxmlformats.org/officeDocument/2006/relationships/image" Target="../media/image128.png"/><Relationship Id="rId43" Type="http://schemas.openxmlformats.org/officeDocument/2006/relationships/image" Target="../media/image136.png"/><Relationship Id="rId48" Type="http://schemas.openxmlformats.org/officeDocument/2006/relationships/customXml" Target="../ink/ink141.xml"/><Relationship Id="rId64" Type="http://schemas.openxmlformats.org/officeDocument/2006/relationships/customXml" Target="../ink/ink149.xml"/><Relationship Id="rId69" Type="http://schemas.openxmlformats.org/officeDocument/2006/relationships/image" Target="../media/image149.png"/><Relationship Id="rId113" Type="http://schemas.openxmlformats.org/officeDocument/2006/relationships/customXml" Target="../ink/ink174.xml"/><Relationship Id="rId118" Type="http://schemas.openxmlformats.org/officeDocument/2006/relationships/image" Target="../media/image173.png"/><Relationship Id="rId134" Type="http://schemas.openxmlformats.org/officeDocument/2006/relationships/customXml" Target="../ink/ink185.xml"/><Relationship Id="rId139" Type="http://schemas.openxmlformats.org/officeDocument/2006/relationships/image" Target="../media/image183.png"/><Relationship Id="rId80" Type="http://schemas.openxmlformats.org/officeDocument/2006/relationships/customXml" Target="../ink/ink157.xml"/><Relationship Id="rId85" Type="http://schemas.openxmlformats.org/officeDocument/2006/relationships/image" Target="../media/image157.png"/><Relationship Id="rId150" Type="http://schemas.openxmlformats.org/officeDocument/2006/relationships/customXml" Target="../ink/ink193.xml"/><Relationship Id="rId12" Type="http://schemas.openxmlformats.org/officeDocument/2006/relationships/customXml" Target="../ink/ink123.xml"/><Relationship Id="rId17" Type="http://schemas.openxmlformats.org/officeDocument/2006/relationships/image" Target="../media/image123.png"/><Relationship Id="rId33" Type="http://schemas.openxmlformats.org/officeDocument/2006/relationships/image" Target="../media/image131.png"/><Relationship Id="rId38" Type="http://schemas.openxmlformats.org/officeDocument/2006/relationships/customXml" Target="../ink/ink136.xml"/><Relationship Id="rId59" Type="http://schemas.openxmlformats.org/officeDocument/2006/relationships/image" Target="../media/image144.png"/><Relationship Id="rId103" Type="http://schemas.openxmlformats.org/officeDocument/2006/relationships/image" Target="../media/image166.png"/><Relationship Id="rId108" Type="http://schemas.openxmlformats.org/officeDocument/2006/relationships/image" Target="../media/image168.png"/><Relationship Id="rId124" Type="http://schemas.openxmlformats.org/officeDocument/2006/relationships/image" Target="../media/image176.png"/><Relationship Id="rId129" Type="http://schemas.openxmlformats.org/officeDocument/2006/relationships/customXml" Target="../ink/ink182.xml"/><Relationship Id="rId54" Type="http://schemas.openxmlformats.org/officeDocument/2006/relationships/customXml" Target="../ink/ink144.xml"/><Relationship Id="rId70" Type="http://schemas.openxmlformats.org/officeDocument/2006/relationships/customXml" Target="../ink/ink152.xml"/><Relationship Id="rId75" Type="http://schemas.openxmlformats.org/officeDocument/2006/relationships/image" Target="../media/image152.png"/><Relationship Id="rId91" Type="http://schemas.openxmlformats.org/officeDocument/2006/relationships/image" Target="../media/image160.png"/><Relationship Id="rId96" Type="http://schemas.openxmlformats.org/officeDocument/2006/relationships/customXml" Target="../ink/ink165.xml"/><Relationship Id="rId140" Type="http://schemas.openxmlformats.org/officeDocument/2006/relationships/customXml" Target="../ink/ink188.xml"/><Relationship Id="rId145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0.xml"/><Relationship Id="rId23" Type="http://schemas.openxmlformats.org/officeDocument/2006/relationships/image" Target="../media/image126.png"/><Relationship Id="rId28" Type="http://schemas.openxmlformats.org/officeDocument/2006/relationships/customXml" Target="../ink/ink131.xml"/><Relationship Id="rId49" Type="http://schemas.openxmlformats.org/officeDocument/2006/relationships/image" Target="../media/image139.png"/><Relationship Id="rId114" Type="http://schemas.openxmlformats.org/officeDocument/2006/relationships/image" Target="../media/image171.png"/><Relationship Id="rId119" Type="http://schemas.openxmlformats.org/officeDocument/2006/relationships/customXml" Target="../ink/ink177.xml"/><Relationship Id="rId44" Type="http://schemas.openxmlformats.org/officeDocument/2006/relationships/customXml" Target="../ink/ink139.xml"/><Relationship Id="rId60" Type="http://schemas.openxmlformats.org/officeDocument/2006/relationships/customXml" Target="../ink/ink147.xml"/><Relationship Id="rId65" Type="http://schemas.openxmlformats.org/officeDocument/2006/relationships/image" Target="../media/image147.png"/><Relationship Id="rId81" Type="http://schemas.openxmlformats.org/officeDocument/2006/relationships/image" Target="../media/image155.png"/><Relationship Id="rId86" Type="http://schemas.openxmlformats.org/officeDocument/2006/relationships/customXml" Target="../ink/ink160.xml"/><Relationship Id="rId130" Type="http://schemas.openxmlformats.org/officeDocument/2006/relationships/customXml" Target="../ink/ink183.xml"/><Relationship Id="rId135" Type="http://schemas.openxmlformats.org/officeDocument/2006/relationships/image" Target="../media/image181.png"/><Relationship Id="rId151" Type="http://schemas.openxmlformats.org/officeDocument/2006/relationships/image" Target="../media/image189.png"/><Relationship Id="rId13" Type="http://schemas.openxmlformats.org/officeDocument/2006/relationships/image" Target="../media/image121.png"/><Relationship Id="rId18" Type="http://schemas.openxmlformats.org/officeDocument/2006/relationships/customXml" Target="../ink/ink126.xml"/><Relationship Id="rId39" Type="http://schemas.openxmlformats.org/officeDocument/2006/relationships/image" Target="../media/image134.png"/><Relationship Id="rId109" Type="http://schemas.openxmlformats.org/officeDocument/2006/relationships/customXml" Target="../ink/ink172.xml"/><Relationship Id="rId34" Type="http://schemas.openxmlformats.org/officeDocument/2006/relationships/customXml" Target="../ink/ink134.xml"/><Relationship Id="rId50" Type="http://schemas.openxmlformats.org/officeDocument/2006/relationships/customXml" Target="../ink/ink142.xml"/><Relationship Id="rId55" Type="http://schemas.openxmlformats.org/officeDocument/2006/relationships/image" Target="../media/image142.png"/><Relationship Id="rId76" Type="http://schemas.openxmlformats.org/officeDocument/2006/relationships/customXml" Target="../ink/ink155.xml"/><Relationship Id="rId97" Type="http://schemas.openxmlformats.org/officeDocument/2006/relationships/image" Target="../media/image163.png"/><Relationship Id="rId104" Type="http://schemas.openxmlformats.org/officeDocument/2006/relationships/customXml" Target="../ink/ink169.xml"/><Relationship Id="rId120" Type="http://schemas.openxmlformats.org/officeDocument/2006/relationships/image" Target="../media/image174.png"/><Relationship Id="rId125" Type="http://schemas.openxmlformats.org/officeDocument/2006/relationships/customXml" Target="../ink/ink180.xml"/><Relationship Id="rId141" Type="http://schemas.openxmlformats.org/officeDocument/2006/relationships/image" Target="../media/image184.png"/><Relationship Id="rId146" Type="http://schemas.openxmlformats.org/officeDocument/2006/relationships/customXml" Target="../ink/ink191.xml"/><Relationship Id="rId7" Type="http://schemas.openxmlformats.org/officeDocument/2006/relationships/image" Target="../media/image118.png"/><Relationship Id="rId71" Type="http://schemas.openxmlformats.org/officeDocument/2006/relationships/image" Target="../media/image150.png"/><Relationship Id="rId92" Type="http://schemas.openxmlformats.org/officeDocument/2006/relationships/customXml" Target="../ink/ink163.xml"/><Relationship Id="rId2" Type="http://schemas.openxmlformats.org/officeDocument/2006/relationships/customXml" Target="../ink/ink118.xml"/><Relationship Id="rId29" Type="http://schemas.openxmlformats.org/officeDocument/2006/relationships/image" Target="../media/image129.png"/><Relationship Id="rId24" Type="http://schemas.openxmlformats.org/officeDocument/2006/relationships/customXml" Target="../ink/ink129.xml"/><Relationship Id="rId40" Type="http://schemas.openxmlformats.org/officeDocument/2006/relationships/customXml" Target="../ink/ink137.xml"/><Relationship Id="rId45" Type="http://schemas.openxmlformats.org/officeDocument/2006/relationships/image" Target="../media/image137.png"/><Relationship Id="rId66" Type="http://schemas.openxmlformats.org/officeDocument/2006/relationships/customXml" Target="../ink/ink150.xml"/><Relationship Id="rId87" Type="http://schemas.openxmlformats.org/officeDocument/2006/relationships/image" Target="../media/image158.png"/><Relationship Id="rId110" Type="http://schemas.openxmlformats.org/officeDocument/2006/relationships/image" Target="../media/image169.png"/><Relationship Id="rId115" Type="http://schemas.openxmlformats.org/officeDocument/2006/relationships/customXml" Target="../ink/ink175.xml"/><Relationship Id="rId131" Type="http://schemas.openxmlformats.org/officeDocument/2006/relationships/image" Target="../media/image179.png"/><Relationship Id="rId136" Type="http://schemas.openxmlformats.org/officeDocument/2006/relationships/customXml" Target="../ink/ink186.xml"/><Relationship Id="rId61" Type="http://schemas.openxmlformats.org/officeDocument/2006/relationships/image" Target="../media/image145.png"/><Relationship Id="rId82" Type="http://schemas.openxmlformats.org/officeDocument/2006/relationships/customXml" Target="../ink/ink158.xml"/><Relationship Id="rId152" Type="http://schemas.openxmlformats.org/officeDocument/2006/relationships/customXml" Target="../ink/ink194.xml"/><Relationship Id="rId19" Type="http://schemas.openxmlformats.org/officeDocument/2006/relationships/image" Target="../media/image124.png"/><Relationship Id="rId14" Type="http://schemas.openxmlformats.org/officeDocument/2006/relationships/customXml" Target="../ink/ink124.xml"/><Relationship Id="rId30" Type="http://schemas.openxmlformats.org/officeDocument/2006/relationships/customXml" Target="../ink/ink132.xml"/><Relationship Id="rId35" Type="http://schemas.openxmlformats.org/officeDocument/2006/relationships/image" Target="../media/image132.png"/><Relationship Id="rId56" Type="http://schemas.openxmlformats.org/officeDocument/2006/relationships/customXml" Target="../ink/ink145.xml"/><Relationship Id="rId77" Type="http://schemas.openxmlformats.org/officeDocument/2006/relationships/image" Target="../media/image153.png"/><Relationship Id="rId100" Type="http://schemas.openxmlformats.org/officeDocument/2006/relationships/customXml" Target="../ink/ink167.xml"/><Relationship Id="rId105" Type="http://schemas.openxmlformats.org/officeDocument/2006/relationships/image" Target="../media/image167.png"/><Relationship Id="rId126" Type="http://schemas.openxmlformats.org/officeDocument/2006/relationships/image" Target="../media/image177.png"/><Relationship Id="rId147" Type="http://schemas.openxmlformats.org/officeDocument/2006/relationships/image" Target="../media/image187.png"/><Relationship Id="rId8" Type="http://schemas.openxmlformats.org/officeDocument/2006/relationships/customXml" Target="../ink/ink121.xml"/><Relationship Id="rId51" Type="http://schemas.openxmlformats.org/officeDocument/2006/relationships/image" Target="../media/image140.png"/><Relationship Id="rId72" Type="http://schemas.openxmlformats.org/officeDocument/2006/relationships/customXml" Target="../ink/ink153.xml"/><Relationship Id="rId93" Type="http://schemas.openxmlformats.org/officeDocument/2006/relationships/image" Target="../media/image161.png"/><Relationship Id="rId98" Type="http://schemas.openxmlformats.org/officeDocument/2006/relationships/customXml" Target="../ink/ink166.xml"/><Relationship Id="rId121" Type="http://schemas.openxmlformats.org/officeDocument/2006/relationships/customXml" Target="../ink/ink178.xml"/><Relationship Id="rId142" Type="http://schemas.openxmlformats.org/officeDocument/2006/relationships/customXml" Target="../ink/ink189.xml"/><Relationship Id="rId3" Type="http://schemas.openxmlformats.org/officeDocument/2006/relationships/image" Target="../media/image116.png"/><Relationship Id="rId25" Type="http://schemas.openxmlformats.org/officeDocument/2006/relationships/image" Target="../media/image127.png"/><Relationship Id="rId46" Type="http://schemas.openxmlformats.org/officeDocument/2006/relationships/customXml" Target="../ink/ink140.xml"/><Relationship Id="rId67" Type="http://schemas.openxmlformats.org/officeDocument/2006/relationships/image" Target="../media/image148.png"/><Relationship Id="rId116" Type="http://schemas.openxmlformats.org/officeDocument/2006/relationships/image" Target="../media/image172.png"/><Relationship Id="rId137" Type="http://schemas.openxmlformats.org/officeDocument/2006/relationships/image" Target="../media/image182.png"/><Relationship Id="rId20" Type="http://schemas.openxmlformats.org/officeDocument/2006/relationships/customXml" Target="../ink/ink127.xml"/><Relationship Id="rId41" Type="http://schemas.openxmlformats.org/officeDocument/2006/relationships/image" Target="../media/image135.png"/><Relationship Id="rId62" Type="http://schemas.openxmlformats.org/officeDocument/2006/relationships/customXml" Target="../ink/ink148.xml"/><Relationship Id="rId83" Type="http://schemas.openxmlformats.org/officeDocument/2006/relationships/image" Target="../media/image156.png"/><Relationship Id="rId88" Type="http://schemas.openxmlformats.org/officeDocument/2006/relationships/customXml" Target="../ink/ink161.xml"/><Relationship Id="rId111" Type="http://schemas.openxmlformats.org/officeDocument/2006/relationships/customXml" Target="../ink/ink173.xml"/><Relationship Id="rId132" Type="http://schemas.openxmlformats.org/officeDocument/2006/relationships/customXml" Target="../ink/ink184.xml"/><Relationship Id="rId153" Type="http://schemas.openxmlformats.org/officeDocument/2006/relationships/image" Target="../media/image190.png"/><Relationship Id="rId15" Type="http://schemas.openxmlformats.org/officeDocument/2006/relationships/image" Target="../media/image122.png"/><Relationship Id="rId36" Type="http://schemas.openxmlformats.org/officeDocument/2006/relationships/customXml" Target="../ink/ink135.xml"/><Relationship Id="rId57" Type="http://schemas.openxmlformats.org/officeDocument/2006/relationships/image" Target="../media/image143.png"/><Relationship Id="rId106" Type="http://schemas.openxmlformats.org/officeDocument/2006/relationships/customXml" Target="../ink/ink170.xml"/><Relationship Id="rId127" Type="http://schemas.openxmlformats.org/officeDocument/2006/relationships/customXml" Target="../ink/ink181.xml"/><Relationship Id="rId10" Type="http://schemas.openxmlformats.org/officeDocument/2006/relationships/customXml" Target="../ink/ink122.xml"/><Relationship Id="rId31" Type="http://schemas.openxmlformats.org/officeDocument/2006/relationships/image" Target="../media/image130.png"/><Relationship Id="rId52" Type="http://schemas.openxmlformats.org/officeDocument/2006/relationships/customXml" Target="../ink/ink143.xml"/><Relationship Id="rId73" Type="http://schemas.openxmlformats.org/officeDocument/2006/relationships/image" Target="../media/image151.png"/><Relationship Id="rId78" Type="http://schemas.openxmlformats.org/officeDocument/2006/relationships/customXml" Target="../ink/ink156.xml"/><Relationship Id="rId94" Type="http://schemas.openxmlformats.org/officeDocument/2006/relationships/customXml" Target="../ink/ink164.xml"/><Relationship Id="rId99" Type="http://schemas.openxmlformats.org/officeDocument/2006/relationships/image" Target="../media/image164.png"/><Relationship Id="rId101" Type="http://schemas.openxmlformats.org/officeDocument/2006/relationships/image" Target="../media/image165.png"/><Relationship Id="rId122" Type="http://schemas.openxmlformats.org/officeDocument/2006/relationships/image" Target="../media/image175.png"/><Relationship Id="rId143" Type="http://schemas.openxmlformats.org/officeDocument/2006/relationships/image" Target="../media/image185.png"/><Relationship Id="rId148" Type="http://schemas.openxmlformats.org/officeDocument/2006/relationships/customXml" Target="../ink/ink192.xml"/><Relationship Id="rId4" Type="http://schemas.openxmlformats.org/officeDocument/2006/relationships/customXml" Target="../ink/ink119.xml"/><Relationship Id="rId9" Type="http://schemas.openxmlformats.org/officeDocument/2006/relationships/image" Target="../media/image119.png"/><Relationship Id="rId26" Type="http://schemas.openxmlformats.org/officeDocument/2006/relationships/customXml" Target="../ink/ink130.xml"/><Relationship Id="rId47" Type="http://schemas.openxmlformats.org/officeDocument/2006/relationships/image" Target="../media/image138.png"/><Relationship Id="rId68" Type="http://schemas.openxmlformats.org/officeDocument/2006/relationships/customXml" Target="../ink/ink151.xml"/><Relationship Id="rId89" Type="http://schemas.openxmlformats.org/officeDocument/2006/relationships/image" Target="../media/image159.png"/><Relationship Id="rId112" Type="http://schemas.openxmlformats.org/officeDocument/2006/relationships/image" Target="../media/image170.png"/><Relationship Id="rId133" Type="http://schemas.openxmlformats.org/officeDocument/2006/relationships/image" Target="../media/image180.png"/><Relationship Id="rId16" Type="http://schemas.openxmlformats.org/officeDocument/2006/relationships/customXml" Target="../ink/ink125.xml"/><Relationship Id="rId37" Type="http://schemas.openxmlformats.org/officeDocument/2006/relationships/image" Target="../media/image133.png"/><Relationship Id="rId58" Type="http://schemas.openxmlformats.org/officeDocument/2006/relationships/customXml" Target="../ink/ink146.xml"/><Relationship Id="rId79" Type="http://schemas.openxmlformats.org/officeDocument/2006/relationships/image" Target="../media/image154.png"/><Relationship Id="rId102" Type="http://schemas.openxmlformats.org/officeDocument/2006/relationships/customXml" Target="../ink/ink168.xml"/><Relationship Id="rId123" Type="http://schemas.openxmlformats.org/officeDocument/2006/relationships/customXml" Target="../ink/ink179.xml"/><Relationship Id="rId144" Type="http://schemas.openxmlformats.org/officeDocument/2006/relationships/customXml" Target="../ink/ink190.xml"/><Relationship Id="rId90" Type="http://schemas.openxmlformats.org/officeDocument/2006/relationships/customXml" Target="../ink/ink1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8.xml"/><Relationship Id="rId3" Type="http://schemas.openxmlformats.org/officeDocument/2006/relationships/customXml" Target="../ink/ink195.xml"/><Relationship Id="rId7" Type="http://schemas.openxmlformats.org/officeDocument/2006/relationships/image" Target="../media/image19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7.xml"/><Relationship Id="rId11" Type="http://schemas.openxmlformats.org/officeDocument/2006/relationships/image" Target="../media/image194.png"/><Relationship Id="rId5" Type="http://schemas.openxmlformats.org/officeDocument/2006/relationships/customXml" Target="../ink/ink196.xml"/><Relationship Id="rId10" Type="http://schemas.openxmlformats.org/officeDocument/2006/relationships/customXml" Target="../ink/ink199.xml"/><Relationship Id="rId4" Type="http://schemas.openxmlformats.org/officeDocument/2006/relationships/image" Target="../media/image164.png"/><Relationship Id="rId9" Type="http://schemas.openxmlformats.org/officeDocument/2006/relationships/image" Target="../media/image19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8.xml"/><Relationship Id="rId21" Type="http://schemas.openxmlformats.org/officeDocument/2006/relationships/image" Target="../media/image203.png"/><Relationship Id="rId42" Type="http://schemas.openxmlformats.org/officeDocument/2006/relationships/image" Target="../media/image213.png"/><Relationship Id="rId63" Type="http://schemas.openxmlformats.org/officeDocument/2006/relationships/customXml" Target="../ink/ink231.xml"/><Relationship Id="rId84" Type="http://schemas.openxmlformats.org/officeDocument/2006/relationships/image" Target="../media/image234.png"/><Relationship Id="rId138" Type="http://schemas.openxmlformats.org/officeDocument/2006/relationships/image" Target="../media/image260.png"/><Relationship Id="rId159" Type="http://schemas.openxmlformats.org/officeDocument/2006/relationships/customXml" Target="../ink/ink279.xml"/><Relationship Id="rId107" Type="http://schemas.openxmlformats.org/officeDocument/2006/relationships/customXml" Target="../ink/ink253.xml"/><Relationship Id="rId11" Type="http://schemas.openxmlformats.org/officeDocument/2006/relationships/image" Target="../media/image199.png"/><Relationship Id="rId32" Type="http://schemas.openxmlformats.org/officeDocument/2006/relationships/image" Target="../media/image208.png"/><Relationship Id="rId53" Type="http://schemas.openxmlformats.org/officeDocument/2006/relationships/customXml" Target="../ink/ink226.xml"/><Relationship Id="rId74" Type="http://schemas.openxmlformats.org/officeDocument/2006/relationships/image" Target="../media/image229.png"/><Relationship Id="rId128" Type="http://schemas.openxmlformats.org/officeDocument/2006/relationships/image" Target="../media/image255.png"/><Relationship Id="rId149" Type="http://schemas.openxmlformats.org/officeDocument/2006/relationships/customXml" Target="../ink/ink274.xml"/><Relationship Id="rId5" Type="http://schemas.openxmlformats.org/officeDocument/2006/relationships/image" Target="../media/image196.png"/><Relationship Id="rId95" Type="http://schemas.openxmlformats.org/officeDocument/2006/relationships/customXml" Target="../ink/ink247.xml"/><Relationship Id="rId160" Type="http://schemas.openxmlformats.org/officeDocument/2006/relationships/image" Target="../media/image271.png"/><Relationship Id="rId22" Type="http://schemas.openxmlformats.org/officeDocument/2006/relationships/customXml" Target="../ink/ink210.xml"/><Relationship Id="rId43" Type="http://schemas.openxmlformats.org/officeDocument/2006/relationships/customXml" Target="../ink/ink221.xml"/><Relationship Id="rId64" Type="http://schemas.openxmlformats.org/officeDocument/2006/relationships/image" Target="../media/image224.png"/><Relationship Id="rId118" Type="http://schemas.openxmlformats.org/officeDocument/2006/relationships/image" Target="../media/image250.png"/><Relationship Id="rId139" Type="http://schemas.openxmlformats.org/officeDocument/2006/relationships/customXml" Target="../ink/ink269.xml"/><Relationship Id="rId85" Type="http://schemas.openxmlformats.org/officeDocument/2006/relationships/customXml" Target="../ink/ink242.xml"/><Relationship Id="rId150" Type="http://schemas.openxmlformats.org/officeDocument/2006/relationships/image" Target="../media/image266.png"/><Relationship Id="rId12" Type="http://schemas.openxmlformats.org/officeDocument/2006/relationships/customXml" Target="../ink/ink205.xml"/><Relationship Id="rId17" Type="http://schemas.openxmlformats.org/officeDocument/2006/relationships/image" Target="../media/image201.png"/><Relationship Id="rId33" Type="http://schemas.openxmlformats.org/officeDocument/2006/relationships/customXml" Target="../ink/ink216.xml"/><Relationship Id="rId38" Type="http://schemas.openxmlformats.org/officeDocument/2006/relationships/image" Target="../media/image211.png"/><Relationship Id="rId59" Type="http://schemas.openxmlformats.org/officeDocument/2006/relationships/customXml" Target="../ink/ink229.xml"/><Relationship Id="rId103" Type="http://schemas.openxmlformats.org/officeDocument/2006/relationships/customXml" Target="../ink/ink251.xml"/><Relationship Id="rId108" Type="http://schemas.openxmlformats.org/officeDocument/2006/relationships/image" Target="../media/image245.png"/><Relationship Id="rId124" Type="http://schemas.openxmlformats.org/officeDocument/2006/relationships/image" Target="../media/image253.png"/><Relationship Id="rId129" Type="http://schemas.openxmlformats.org/officeDocument/2006/relationships/customXml" Target="../ink/ink264.xml"/><Relationship Id="rId54" Type="http://schemas.openxmlformats.org/officeDocument/2006/relationships/image" Target="../media/image219.png"/><Relationship Id="rId70" Type="http://schemas.openxmlformats.org/officeDocument/2006/relationships/image" Target="../media/image227.png"/><Relationship Id="rId75" Type="http://schemas.openxmlformats.org/officeDocument/2006/relationships/customXml" Target="../ink/ink237.xml"/><Relationship Id="rId91" Type="http://schemas.openxmlformats.org/officeDocument/2006/relationships/customXml" Target="../ink/ink245.xml"/><Relationship Id="rId96" Type="http://schemas.openxmlformats.org/officeDocument/2006/relationships/image" Target="../media/image239.png"/><Relationship Id="rId140" Type="http://schemas.openxmlformats.org/officeDocument/2006/relationships/image" Target="../media/image261.png"/><Relationship Id="rId145" Type="http://schemas.openxmlformats.org/officeDocument/2006/relationships/customXml" Target="../ink/ink272.xml"/><Relationship Id="rId161" Type="http://schemas.openxmlformats.org/officeDocument/2006/relationships/customXml" Target="../ink/ink280.xml"/><Relationship Id="rId166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2.xml"/><Relationship Id="rId23" Type="http://schemas.openxmlformats.org/officeDocument/2006/relationships/image" Target="../media/image204.png"/><Relationship Id="rId28" Type="http://schemas.openxmlformats.org/officeDocument/2006/relationships/image" Target="../media/image206.png"/><Relationship Id="rId49" Type="http://schemas.openxmlformats.org/officeDocument/2006/relationships/customXml" Target="../ink/ink224.xml"/><Relationship Id="rId114" Type="http://schemas.openxmlformats.org/officeDocument/2006/relationships/image" Target="../media/image248.png"/><Relationship Id="rId119" Type="http://schemas.openxmlformats.org/officeDocument/2006/relationships/customXml" Target="../ink/ink259.xml"/><Relationship Id="rId44" Type="http://schemas.openxmlformats.org/officeDocument/2006/relationships/image" Target="../media/image214.png"/><Relationship Id="rId60" Type="http://schemas.openxmlformats.org/officeDocument/2006/relationships/image" Target="../media/image222.png"/><Relationship Id="rId65" Type="http://schemas.openxmlformats.org/officeDocument/2006/relationships/customXml" Target="../ink/ink232.xml"/><Relationship Id="rId81" Type="http://schemas.openxmlformats.org/officeDocument/2006/relationships/customXml" Target="../ink/ink240.xml"/><Relationship Id="rId86" Type="http://schemas.openxmlformats.org/officeDocument/2006/relationships/image" Target="../media/image235.png"/><Relationship Id="rId130" Type="http://schemas.openxmlformats.org/officeDocument/2006/relationships/image" Target="../media/image256.png"/><Relationship Id="rId135" Type="http://schemas.openxmlformats.org/officeDocument/2006/relationships/customXml" Target="../ink/ink267.xml"/><Relationship Id="rId151" Type="http://schemas.openxmlformats.org/officeDocument/2006/relationships/customXml" Target="../ink/ink275.xml"/><Relationship Id="rId156" Type="http://schemas.openxmlformats.org/officeDocument/2006/relationships/image" Target="../media/image269.png"/><Relationship Id="rId13" Type="http://schemas.openxmlformats.org/officeDocument/2006/relationships/image" Target="../media/image119.png"/><Relationship Id="rId18" Type="http://schemas.openxmlformats.org/officeDocument/2006/relationships/customXml" Target="../ink/ink208.xml"/><Relationship Id="rId39" Type="http://schemas.openxmlformats.org/officeDocument/2006/relationships/customXml" Target="../ink/ink219.xml"/><Relationship Id="rId109" Type="http://schemas.openxmlformats.org/officeDocument/2006/relationships/customXml" Target="../ink/ink254.xml"/><Relationship Id="rId34" Type="http://schemas.openxmlformats.org/officeDocument/2006/relationships/image" Target="../media/image209.png"/><Relationship Id="rId50" Type="http://schemas.openxmlformats.org/officeDocument/2006/relationships/image" Target="../media/image217.png"/><Relationship Id="rId55" Type="http://schemas.openxmlformats.org/officeDocument/2006/relationships/customXml" Target="../ink/ink227.xml"/><Relationship Id="rId76" Type="http://schemas.openxmlformats.org/officeDocument/2006/relationships/image" Target="../media/image230.png"/><Relationship Id="rId97" Type="http://schemas.openxmlformats.org/officeDocument/2006/relationships/customXml" Target="../ink/ink248.xml"/><Relationship Id="rId104" Type="http://schemas.openxmlformats.org/officeDocument/2006/relationships/image" Target="../media/image243.png"/><Relationship Id="rId120" Type="http://schemas.openxmlformats.org/officeDocument/2006/relationships/image" Target="../media/image251.png"/><Relationship Id="rId125" Type="http://schemas.openxmlformats.org/officeDocument/2006/relationships/customXml" Target="../ink/ink262.xml"/><Relationship Id="rId141" Type="http://schemas.openxmlformats.org/officeDocument/2006/relationships/customXml" Target="../ink/ink270.xml"/><Relationship Id="rId146" Type="http://schemas.openxmlformats.org/officeDocument/2006/relationships/image" Target="../media/image264.png"/><Relationship Id="rId167" Type="http://schemas.openxmlformats.org/officeDocument/2006/relationships/customXml" Target="../ink/ink283.xml"/><Relationship Id="rId7" Type="http://schemas.openxmlformats.org/officeDocument/2006/relationships/image" Target="../media/image197.png"/><Relationship Id="rId71" Type="http://schemas.openxmlformats.org/officeDocument/2006/relationships/customXml" Target="../ink/ink235.xml"/><Relationship Id="rId92" Type="http://schemas.openxmlformats.org/officeDocument/2006/relationships/image" Target="../media/image164.png"/><Relationship Id="rId162" Type="http://schemas.openxmlformats.org/officeDocument/2006/relationships/image" Target="../media/image272.png"/><Relationship Id="rId2" Type="http://schemas.openxmlformats.org/officeDocument/2006/relationships/customXml" Target="../ink/ink200.xml"/><Relationship Id="rId29" Type="http://schemas.openxmlformats.org/officeDocument/2006/relationships/customXml" Target="../ink/ink214.xml"/><Relationship Id="rId24" Type="http://schemas.openxmlformats.org/officeDocument/2006/relationships/customXml" Target="../ink/ink211.xml"/><Relationship Id="rId40" Type="http://schemas.openxmlformats.org/officeDocument/2006/relationships/image" Target="../media/image212.png"/><Relationship Id="rId45" Type="http://schemas.openxmlformats.org/officeDocument/2006/relationships/customXml" Target="../ink/ink222.xml"/><Relationship Id="rId66" Type="http://schemas.openxmlformats.org/officeDocument/2006/relationships/image" Target="../media/image225.png"/><Relationship Id="rId87" Type="http://schemas.openxmlformats.org/officeDocument/2006/relationships/customXml" Target="../ink/ink243.xml"/><Relationship Id="rId110" Type="http://schemas.openxmlformats.org/officeDocument/2006/relationships/image" Target="../media/image246.png"/><Relationship Id="rId115" Type="http://schemas.openxmlformats.org/officeDocument/2006/relationships/customXml" Target="../ink/ink257.xml"/><Relationship Id="rId131" Type="http://schemas.openxmlformats.org/officeDocument/2006/relationships/customXml" Target="../ink/ink265.xml"/><Relationship Id="rId136" Type="http://schemas.openxmlformats.org/officeDocument/2006/relationships/image" Target="../media/image259.png"/><Relationship Id="rId157" Type="http://schemas.openxmlformats.org/officeDocument/2006/relationships/customXml" Target="../ink/ink278.xml"/><Relationship Id="rId61" Type="http://schemas.openxmlformats.org/officeDocument/2006/relationships/customXml" Target="../ink/ink230.xml"/><Relationship Id="rId82" Type="http://schemas.openxmlformats.org/officeDocument/2006/relationships/image" Target="../media/image233.png"/><Relationship Id="rId152" Type="http://schemas.openxmlformats.org/officeDocument/2006/relationships/image" Target="../media/image267.png"/><Relationship Id="rId19" Type="http://schemas.openxmlformats.org/officeDocument/2006/relationships/image" Target="../media/image202.png"/><Relationship Id="rId14" Type="http://schemas.openxmlformats.org/officeDocument/2006/relationships/customXml" Target="../ink/ink206.xml"/><Relationship Id="rId30" Type="http://schemas.openxmlformats.org/officeDocument/2006/relationships/image" Target="../media/image207.png"/><Relationship Id="rId35" Type="http://schemas.openxmlformats.org/officeDocument/2006/relationships/customXml" Target="../ink/ink217.xml"/><Relationship Id="rId56" Type="http://schemas.openxmlformats.org/officeDocument/2006/relationships/image" Target="../media/image220.png"/><Relationship Id="rId77" Type="http://schemas.openxmlformats.org/officeDocument/2006/relationships/customXml" Target="../ink/ink238.xml"/><Relationship Id="rId100" Type="http://schemas.openxmlformats.org/officeDocument/2006/relationships/image" Target="../media/image241.png"/><Relationship Id="rId105" Type="http://schemas.openxmlformats.org/officeDocument/2006/relationships/customXml" Target="../ink/ink252.xml"/><Relationship Id="rId126" Type="http://schemas.openxmlformats.org/officeDocument/2006/relationships/image" Target="../media/image254.png"/><Relationship Id="rId147" Type="http://schemas.openxmlformats.org/officeDocument/2006/relationships/customXml" Target="../ink/ink273.xml"/><Relationship Id="rId168" Type="http://schemas.openxmlformats.org/officeDocument/2006/relationships/image" Target="../media/image275.png"/><Relationship Id="rId8" Type="http://schemas.openxmlformats.org/officeDocument/2006/relationships/customXml" Target="../ink/ink203.xml"/><Relationship Id="rId51" Type="http://schemas.openxmlformats.org/officeDocument/2006/relationships/customXml" Target="../ink/ink225.xml"/><Relationship Id="rId72" Type="http://schemas.openxmlformats.org/officeDocument/2006/relationships/image" Target="../media/image228.png"/><Relationship Id="rId93" Type="http://schemas.openxmlformats.org/officeDocument/2006/relationships/customXml" Target="../ink/ink246.xml"/><Relationship Id="rId98" Type="http://schemas.openxmlformats.org/officeDocument/2006/relationships/image" Target="../media/image240.png"/><Relationship Id="rId121" Type="http://schemas.openxmlformats.org/officeDocument/2006/relationships/customXml" Target="../ink/ink260.xml"/><Relationship Id="rId142" Type="http://schemas.openxmlformats.org/officeDocument/2006/relationships/image" Target="../media/image262.png"/><Relationship Id="rId163" Type="http://schemas.openxmlformats.org/officeDocument/2006/relationships/customXml" Target="../ink/ink281.xml"/><Relationship Id="rId3" Type="http://schemas.openxmlformats.org/officeDocument/2006/relationships/image" Target="../media/image195.png"/><Relationship Id="rId25" Type="http://schemas.openxmlformats.org/officeDocument/2006/relationships/image" Target="../media/image205.png"/><Relationship Id="rId46" Type="http://schemas.openxmlformats.org/officeDocument/2006/relationships/image" Target="../media/image215.png"/><Relationship Id="rId67" Type="http://schemas.openxmlformats.org/officeDocument/2006/relationships/customXml" Target="../ink/ink233.xml"/><Relationship Id="rId116" Type="http://schemas.openxmlformats.org/officeDocument/2006/relationships/image" Target="../media/image249.png"/><Relationship Id="rId137" Type="http://schemas.openxmlformats.org/officeDocument/2006/relationships/customXml" Target="../ink/ink268.xml"/><Relationship Id="rId158" Type="http://schemas.openxmlformats.org/officeDocument/2006/relationships/image" Target="../media/image270.png"/><Relationship Id="rId20" Type="http://schemas.openxmlformats.org/officeDocument/2006/relationships/customXml" Target="../ink/ink209.xml"/><Relationship Id="rId41" Type="http://schemas.openxmlformats.org/officeDocument/2006/relationships/customXml" Target="../ink/ink220.xml"/><Relationship Id="rId62" Type="http://schemas.openxmlformats.org/officeDocument/2006/relationships/image" Target="../media/image223.png"/><Relationship Id="rId83" Type="http://schemas.openxmlformats.org/officeDocument/2006/relationships/customXml" Target="../ink/ink241.xml"/><Relationship Id="rId88" Type="http://schemas.openxmlformats.org/officeDocument/2006/relationships/image" Target="../media/image236.png"/><Relationship Id="rId111" Type="http://schemas.openxmlformats.org/officeDocument/2006/relationships/customXml" Target="../ink/ink255.xml"/><Relationship Id="rId132" Type="http://schemas.openxmlformats.org/officeDocument/2006/relationships/image" Target="../media/image257.png"/><Relationship Id="rId153" Type="http://schemas.openxmlformats.org/officeDocument/2006/relationships/customXml" Target="../ink/ink276.xml"/><Relationship Id="rId15" Type="http://schemas.openxmlformats.org/officeDocument/2006/relationships/image" Target="../media/image200.png"/><Relationship Id="rId36" Type="http://schemas.openxmlformats.org/officeDocument/2006/relationships/image" Target="../media/image210.png"/><Relationship Id="rId57" Type="http://schemas.openxmlformats.org/officeDocument/2006/relationships/customXml" Target="../ink/ink228.xml"/><Relationship Id="rId106" Type="http://schemas.openxmlformats.org/officeDocument/2006/relationships/image" Target="../media/image244.png"/><Relationship Id="rId127" Type="http://schemas.openxmlformats.org/officeDocument/2006/relationships/customXml" Target="../ink/ink263.xml"/><Relationship Id="rId10" Type="http://schemas.openxmlformats.org/officeDocument/2006/relationships/customXml" Target="../ink/ink204.xml"/><Relationship Id="rId31" Type="http://schemas.openxmlformats.org/officeDocument/2006/relationships/customXml" Target="../ink/ink215.xml"/><Relationship Id="rId52" Type="http://schemas.openxmlformats.org/officeDocument/2006/relationships/image" Target="../media/image218.png"/><Relationship Id="rId73" Type="http://schemas.openxmlformats.org/officeDocument/2006/relationships/customXml" Target="../ink/ink236.xml"/><Relationship Id="rId78" Type="http://schemas.openxmlformats.org/officeDocument/2006/relationships/image" Target="../media/image231.png"/><Relationship Id="rId94" Type="http://schemas.openxmlformats.org/officeDocument/2006/relationships/image" Target="../media/image238.png"/><Relationship Id="rId99" Type="http://schemas.openxmlformats.org/officeDocument/2006/relationships/customXml" Target="../ink/ink249.xml"/><Relationship Id="rId101" Type="http://schemas.openxmlformats.org/officeDocument/2006/relationships/customXml" Target="../ink/ink250.xml"/><Relationship Id="rId122" Type="http://schemas.openxmlformats.org/officeDocument/2006/relationships/image" Target="../media/image252.png"/><Relationship Id="rId143" Type="http://schemas.openxmlformats.org/officeDocument/2006/relationships/customXml" Target="../ink/ink271.xml"/><Relationship Id="rId148" Type="http://schemas.openxmlformats.org/officeDocument/2006/relationships/image" Target="../media/image265.png"/><Relationship Id="rId164" Type="http://schemas.openxmlformats.org/officeDocument/2006/relationships/image" Target="../media/image273.png"/><Relationship Id="rId4" Type="http://schemas.openxmlformats.org/officeDocument/2006/relationships/customXml" Target="../ink/ink201.xml"/><Relationship Id="rId9" Type="http://schemas.openxmlformats.org/officeDocument/2006/relationships/image" Target="../media/image198.png"/><Relationship Id="rId26" Type="http://schemas.openxmlformats.org/officeDocument/2006/relationships/customXml" Target="../ink/ink212.xml"/><Relationship Id="rId47" Type="http://schemas.openxmlformats.org/officeDocument/2006/relationships/customXml" Target="../ink/ink223.xml"/><Relationship Id="rId68" Type="http://schemas.openxmlformats.org/officeDocument/2006/relationships/image" Target="../media/image226.png"/><Relationship Id="rId89" Type="http://schemas.openxmlformats.org/officeDocument/2006/relationships/customXml" Target="../ink/ink244.xml"/><Relationship Id="rId112" Type="http://schemas.openxmlformats.org/officeDocument/2006/relationships/image" Target="../media/image247.png"/><Relationship Id="rId133" Type="http://schemas.openxmlformats.org/officeDocument/2006/relationships/customXml" Target="../ink/ink266.xml"/><Relationship Id="rId154" Type="http://schemas.openxmlformats.org/officeDocument/2006/relationships/image" Target="../media/image268.png"/><Relationship Id="rId16" Type="http://schemas.openxmlformats.org/officeDocument/2006/relationships/customXml" Target="../ink/ink207.xml"/><Relationship Id="rId37" Type="http://schemas.openxmlformats.org/officeDocument/2006/relationships/customXml" Target="../ink/ink218.xml"/><Relationship Id="rId58" Type="http://schemas.openxmlformats.org/officeDocument/2006/relationships/image" Target="../media/image221.png"/><Relationship Id="rId79" Type="http://schemas.openxmlformats.org/officeDocument/2006/relationships/customXml" Target="../ink/ink239.xml"/><Relationship Id="rId102" Type="http://schemas.openxmlformats.org/officeDocument/2006/relationships/image" Target="../media/image242.png"/><Relationship Id="rId123" Type="http://schemas.openxmlformats.org/officeDocument/2006/relationships/customXml" Target="../ink/ink261.xml"/><Relationship Id="rId144" Type="http://schemas.openxmlformats.org/officeDocument/2006/relationships/image" Target="../media/image263.png"/><Relationship Id="rId90" Type="http://schemas.openxmlformats.org/officeDocument/2006/relationships/image" Target="../media/image237.png"/><Relationship Id="rId165" Type="http://schemas.openxmlformats.org/officeDocument/2006/relationships/customXml" Target="../ink/ink282.xml"/><Relationship Id="rId27" Type="http://schemas.openxmlformats.org/officeDocument/2006/relationships/customXml" Target="../ink/ink213.xml"/><Relationship Id="rId48" Type="http://schemas.openxmlformats.org/officeDocument/2006/relationships/image" Target="../media/image216.png"/><Relationship Id="rId69" Type="http://schemas.openxmlformats.org/officeDocument/2006/relationships/customXml" Target="../ink/ink234.xml"/><Relationship Id="rId113" Type="http://schemas.openxmlformats.org/officeDocument/2006/relationships/customXml" Target="../ink/ink256.xml"/><Relationship Id="rId134" Type="http://schemas.openxmlformats.org/officeDocument/2006/relationships/image" Target="../media/image258.png"/><Relationship Id="rId80" Type="http://schemas.openxmlformats.org/officeDocument/2006/relationships/image" Target="../media/image232.png"/><Relationship Id="rId155" Type="http://schemas.openxmlformats.org/officeDocument/2006/relationships/customXml" Target="../ink/ink27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1.xml"/><Relationship Id="rId21" Type="http://schemas.openxmlformats.org/officeDocument/2006/relationships/image" Target="../media/image284.png"/><Relationship Id="rId42" Type="http://schemas.openxmlformats.org/officeDocument/2006/relationships/image" Target="../media/image295.png"/><Relationship Id="rId63" Type="http://schemas.openxmlformats.org/officeDocument/2006/relationships/customXml" Target="../ink/ink314.xml"/><Relationship Id="rId84" Type="http://schemas.openxmlformats.org/officeDocument/2006/relationships/image" Target="../media/image316.png"/><Relationship Id="rId138" Type="http://schemas.openxmlformats.org/officeDocument/2006/relationships/customXml" Target="../ink/ink352.xml"/><Relationship Id="rId159" Type="http://schemas.openxmlformats.org/officeDocument/2006/relationships/image" Target="../media/image352.png"/><Relationship Id="rId170" Type="http://schemas.openxmlformats.org/officeDocument/2006/relationships/customXml" Target="../ink/ink368.xml"/><Relationship Id="rId191" Type="http://schemas.openxmlformats.org/officeDocument/2006/relationships/image" Target="../media/image368.png"/><Relationship Id="rId107" Type="http://schemas.openxmlformats.org/officeDocument/2006/relationships/customXml" Target="../ink/ink336.xml"/><Relationship Id="rId11" Type="http://schemas.openxmlformats.org/officeDocument/2006/relationships/image" Target="../media/image279.png"/><Relationship Id="rId32" Type="http://schemas.openxmlformats.org/officeDocument/2006/relationships/image" Target="../media/image290.png"/><Relationship Id="rId53" Type="http://schemas.openxmlformats.org/officeDocument/2006/relationships/customXml" Target="../ink/ink309.xml"/><Relationship Id="rId74" Type="http://schemas.openxmlformats.org/officeDocument/2006/relationships/image" Target="../media/image311.png"/><Relationship Id="rId128" Type="http://schemas.openxmlformats.org/officeDocument/2006/relationships/customXml" Target="../ink/ink347.xml"/><Relationship Id="rId149" Type="http://schemas.openxmlformats.org/officeDocument/2006/relationships/image" Target="../media/image347.png"/><Relationship Id="rId5" Type="http://schemas.openxmlformats.org/officeDocument/2006/relationships/image" Target="../media/image277.png"/><Relationship Id="rId95" Type="http://schemas.openxmlformats.org/officeDocument/2006/relationships/customXml" Target="../ink/ink330.xml"/><Relationship Id="rId160" Type="http://schemas.openxmlformats.org/officeDocument/2006/relationships/customXml" Target="../ink/ink363.xml"/><Relationship Id="rId181" Type="http://schemas.openxmlformats.org/officeDocument/2006/relationships/image" Target="../media/image363.png"/><Relationship Id="rId22" Type="http://schemas.openxmlformats.org/officeDocument/2006/relationships/customXml" Target="../ink/ink294.xml"/><Relationship Id="rId43" Type="http://schemas.openxmlformats.org/officeDocument/2006/relationships/customXml" Target="../ink/ink304.xml"/><Relationship Id="rId64" Type="http://schemas.openxmlformats.org/officeDocument/2006/relationships/image" Target="../media/image306.png"/><Relationship Id="rId118" Type="http://schemas.openxmlformats.org/officeDocument/2006/relationships/customXml" Target="../ink/ink342.xml"/><Relationship Id="rId139" Type="http://schemas.openxmlformats.org/officeDocument/2006/relationships/image" Target="../media/image342.png"/><Relationship Id="rId85" Type="http://schemas.openxmlformats.org/officeDocument/2006/relationships/customXml" Target="../ink/ink325.xml"/><Relationship Id="rId150" Type="http://schemas.openxmlformats.org/officeDocument/2006/relationships/customXml" Target="../ink/ink358.xml"/><Relationship Id="rId171" Type="http://schemas.openxmlformats.org/officeDocument/2006/relationships/image" Target="../media/image358.png"/><Relationship Id="rId12" Type="http://schemas.openxmlformats.org/officeDocument/2006/relationships/customXml" Target="../ink/ink289.xml"/><Relationship Id="rId33" Type="http://schemas.openxmlformats.org/officeDocument/2006/relationships/customXml" Target="../ink/ink299.xml"/><Relationship Id="rId108" Type="http://schemas.openxmlformats.org/officeDocument/2006/relationships/image" Target="../media/image327.png"/><Relationship Id="rId129" Type="http://schemas.openxmlformats.org/officeDocument/2006/relationships/image" Target="../media/image337.png"/><Relationship Id="rId54" Type="http://schemas.openxmlformats.org/officeDocument/2006/relationships/image" Target="../media/image301.png"/><Relationship Id="rId75" Type="http://schemas.openxmlformats.org/officeDocument/2006/relationships/customXml" Target="../ink/ink320.xml"/><Relationship Id="rId96" Type="http://schemas.openxmlformats.org/officeDocument/2006/relationships/image" Target="../media/image322.png"/><Relationship Id="rId140" Type="http://schemas.openxmlformats.org/officeDocument/2006/relationships/customXml" Target="../ink/ink353.xml"/><Relationship Id="rId161" Type="http://schemas.openxmlformats.org/officeDocument/2006/relationships/image" Target="../media/image353.png"/><Relationship Id="rId182" Type="http://schemas.openxmlformats.org/officeDocument/2006/relationships/customXml" Target="../ink/ink374.xml"/><Relationship Id="rId6" Type="http://schemas.openxmlformats.org/officeDocument/2006/relationships/customXml" Target="../ink/ink286.xml"/><Relationship Id="rId23" Type="http://schemas.openxmlformats.org/officeDocument/2006/relationships/image" Target="../media/image285.png"/><Relationship Id="rId119" Type="http://schemas.openxmlformats.org/officeDocument/2006/relationships/image" Target="../media/image332.png"/><Relationship Id="rId44" Type="http://schemas.openxmlformats.org/officeDocument/2006/relationships/image" Target="../media/image296.png"/><Relationship Id="rId65" Type="http://schemas.openxmlformats.org/officeDocument/2006/relationships/customXml" Target="../ink/ink315.xml"/><Relationship Id="rId86" Type="http://schemas.openxmlformats.org/officeDocument/2006/relationships/image" Target="../media/image317.png"/><Relationship Id="rId130" Type="http://schemas.openxmlformats.org/officeDocument/2006/relationships/customXml" Target="../ink/ink348.xml"/><Relationship Id="rId151" Type="http://schemas.openxmlformats.org/officeDocument/2006/relationships/image" Target="../media/image348.png"/><Relationship Id="rId172" Type="http://schemas.openxmlformats.org/officeDocument/2006/relationships/customXml" Target="../ink/ink369.xml"/><Relationship Id="rId13" Type="http://schemas.openxmlformats.org/officeDocument/2006/relationships/image" Target="../media/image280.png"/><Relationship Id="rId18" Type="http://schemas.openxmlformats.org/officeDocument/2006/relationships/customXml" Target="../ink/ink292.xml"/><Relationship Id="rId39" Type="http://schemas.openxmlformats.org/officeDocument/2006/relationships/customXml" Target="../ink/ink302.xml"/><Relationship Id="rId109" Type="http://schemas.openxmlformats.org/officeDocument/2006/relationships/customXml" Target="../ink/ink337.xml"/><Relationship Id="rId34" Type="http://schemas.openxmlformats.org/officeDocument/2006/relationships/image" Target="../media/image291.png"/><Relationship Id="rId50" Type="http://schemas.openxmlformats.org/officeDocument/2006/relationships/image" Target="../media/image299.png"/><Relationship Id="rId55" Type="http://schemas.openxmlformats.org/officeDocument/2006/relationships/customXml" Target="../ink/ink310.xml"/><Relationship Id="rId76" Type="http://schemas.openxmlformats.org/officeDocument/2006/relationships/image" Target="../media/image312.png"/><Relationship Id="rId97" Type="http://schemas.openxmlformats.org/officeDocument/2006/relationships/customXml" Target="../ink/ink331.xml"/><Relationship Id="rId104" Type="http://schemas.openxmlformats.org/officeDocument/2006/relationships/image" Target="../media/image325.png"/><Relationship Id="rId120" Type="http://schemas.openxmlformats.org/officeDocument/2006/relationships/customXml" Target="../ink/ink343.xml"/><Relationship Id="rId125" Type="http://schemas.openxmlformats.org/officeDocument/2006/relationships/image" Target="../media/image335.png"/><Relationship Id="rId141" Type="http://schemas.openxmlformats.org/officeDocument/2006/relationships/image" Target="../media/image343.png"/><Relationship Id="rId146" Type="http://schemas.openxmlformats.org/officeDocument/2006/relationships/customXml" Target="../ink/ink356.xml"/><Relationship Id="rId167" Type="http://schemas.openxmlformats.org/officeDocument/2006/relationships/image" Target="../media/image356.png"/><Relationship Id="rId188" Type="http://schemas.openxmlformats.org/officeDocument/2006/relationships/customXml" Target="../ink/ink377.xml"/><Relationship Id="rId7" Type="http://schemas.openxmlformats.org/officeDocument/2006/relationships/image" Target="../media/image278.png"/><Relationship Id="rId71" Type="http://schemas.openxmlformats.org/officeDocument/2006/relationships/customXml" Target="../ink/ink318.xml"/><Relationship Id="rId92" Type="http://schemas.openxmlformats.org/officeDocument/2006/relationships/image" Target="../media/image320.png"/><Relationship Id="rId162" Type="http://schemas.openxmlformats.org/officeDocument/2006/relationships/customXml" Target="../ink/ink364.xml"/><Relationship Id="rId183" Type="http://schemas.openxmlformats.org/officeDocument/2006/relationships/image" Target="../media/image364.png"/><Relationship Id="rId2" Type="http://schemas.openxmlformats.org/officeDocument/2006/relationships/customXml" Target="../ink/ink284.xml"/><Relationship Id="rId29" Type="http://schemas.openxmlformats.org/officeDocument/2006/relationships/image" Target="../media/image288.png"/><Relationship Id="rId24" Type="http://schemas.openxmlformats.org/officeDocument/2006/relationships/customXml" Target="../ink/ink295.xml"/><Relationship Id="rId40" Type="http://schemas.openxmlformats.org/officeDocument/2006/relationships/image" Target="../media/image294.png"/><Relationship Id="rId45" Type="http://schemas.openxmlformats.org/officeDocument/2006/relationships/customXml" Target="../ink/ink305.xml"/><Relationship Id="rId66" Type="http://schemas.openxmlformats.org/officeDocument/2006/relationships/image" Target="../media/image307.png"/><Relationship Id="rId87" Type="http://schemas.openxmlformats.org/officeDocument/2006/relationships/customXml" Target="../ink/ink326.xml"/><Relationship Id="rId110" Type="http://schemas.openxmlformats.org/officeDocument/2006/relationships/image" Target="../media/image328.png"/><Relationship Id="rId115" Type="http://schemas.openxmlformats.org/officeDocument/2006/relationships/customXml" Target="../ink/ink340.xml"/><Relationship Id="rId131" Type="http://schemas.openxmlformats.org/officeDocument/2006/relationships/image" Target="../media/image338.png"/><Relationship Id="rId136" Type="http://schemas.openxmlformats.org/officeDocument/2006/relationships/customXml" Target="../ink/ink351.xml"/><Relationship Id="rId157" Type="http://schemas.openxmlformats.org/officeDocument/2006/relationships/image" Target="../media/image351.png"/><Relationship Id="rId178" Type="http://schemas.openxmlformats.org/officeDocument/2006/relationships/customXml" Target="../ink/ink372.xml"/><Relationship Id="rId61" Type="http://schemas.openxmlformats.org/officeDocument/2006/relationships/customXml" Target="../ink/ink313.xml"/><Relationship Id="rId82" Type="http://schemas.openxmlformats.org/officeDocument/2006/relationships/image" Target="../media/image315.png"/><Relationship Id="rId152" Type="http://schemas.openxmlformats.org/officeDocument/2006/relationships/customXml" Target="../ink/ink359.xml"/><Relationship Id="rId173" Type="http://schemas.openxmlformats.org/officeDocument/2006/relationships/image" Target="../media/image359.png"/><Relationship Id="rId19" Type="http://schemas.openxmlformats.org/officeDocument/2006/relationships/image" Target="../media/image283.png"/><Relationship Id="rId14" Type="http://schemas.openxmlformats.org/officeDocument/2006/relationships/customXml" Target="../ink/ink290.xml"/><Relationship Id="rId30" Type="http://schemas.openxmlformats.org/officeDocument/2006/relationships/image" Target="../media/image2.emf"/><Relationship Id="rId35" Type="http://schemas.openxmlformats.org/officeDocument/2006/relationships/customXml" Target="../ink/ink300.xml"/><Relationship Id="rId56" Type="http://schemas.openxmlformats.org/officeDocument/2006/relationships/image" Target="../media/image302.png"/><Relationship Id="rId77" Type="http://schemas.openxmlformats.org/officeDocument/2006/relationships/customXml" Target="../ink/ink321.xml"/><Relationship Id="rId100" Type="http://schemas.openxmlformats.org/officeDocument/2006/relationships/image" Target="../media/image164.png"/><Relationship Id="rId105" Type="http://schemas.openxmlformats.org/officeDocument/2006/relationships/customXml" Target="../ink/ink335.xml"/><Relationship Id="rId126" Type="http://schemas.openxmlformats.org/officeDocument/2006/relationships/customXml" Target="../ink/ink346.xml"/><Relationship Id="rId147" Type="http://schemas.openxmlformats.org/officeDocument/2006/relationships/image" Target="../media/image346.png"/><Relationship Id="rId168" Type="http://schemas.openxmlformats.org/officeDocument/2006/relationships/customXml" Target="../ink/ink367.xml"/><Relationship Id="rId8" Type="http://schemas.openxmlformats.org/officeDocument/2006/relationships/customXml" Target="../ink/ink287.xml"/><Relationship Id="rId51" Type="http://schemas.openxmlformats.org/officeDocument/2006/relationships/customXml" Target="../ink/ink308.xml"/><Relationship Id="rId72" Type="http://schemas.openxmlformats.org/officeDocument/2006/relationships/image" Target="../media/image310.png"/><Relationship Id="rId93" Type="http://schemas.openxmlformats.org/officeDocument/2006/relationships/customXml" Target="../ink/ink329.xml"/><Relationship Id="rId98" Type="http://schemas.openxmlformats.org/officeDocument/2006/relationships/image" Target="../media/image323.png"/><Relationship Id="rId121" Type="http://schemas.openxmlformats.org/officeDocument/2006/relationships/image" Target="../media/image333.png"/><Relationship Id="rId142" Type="http://schemas.openxmlformats.org/officeDocument/2006/relationships/customXml" Target="../ink/ink354.xml"/><Relationship Id="rId163" Type="http://schemas.openxmlformats.org/officeDocument/2006/relationships/image" Target="../media/image354.png"/><Relationship Id="rId184" Type="http://schemas.openxmlformats.org/officeDocument/2006/relationships/customXml" Target="../ink/ink375.xml"/><Relationship Id="rId189" Type="http://schemas.openxmlformats.org/officeDocument/2006/relationships/image" Target="../media/image367.png"/><Relationship Id="rId3" Type="http://schemas.openxmlformats.org/officeDocument/2006/relationships/image" Target="../media/image276.png"/><Relationship Id="rId25" Type="http://schemas.openxmlformats.org/officeDocument/2006/relationships/image" Target="../media/image286.png"/><Relationship Id="rId46" Type="http://schemas.openxmlformats.org/officeDocument/2006/relationships/image" Target="../media/image297.png"/><Relationship Id="rId67" Type="http://schemas.openxmlformats.org/officeDocument/2006/relationships/customXml" Target="../ink/ink316.xml"/><Relationship Id="rId116" Type="http://schemas.openxmlformats.org/officeDocument/2006/relationships/image" Target="../media/image331.png"/><Relationship Id="rId137" Type="http://schemas.openxmlformats.org/officeDocument/2006/relationships/image" Target="../media/image341.png"/><Relationship Id="rId158" Type="http://schemas.openxmlformats.org/officeDocument/2006/relationships/customXml" Target="../ink/ink362.xml"/><Relationship Id="rId20" Type="http://schemas.openxmlformats.org/officeDocument/2006/relationships/customXml" Target="../ink/ink293.xml"/><Relationship Id="rId41" Type="http://schemas.openxmlformats.org/officeDocument/2006/relationships/customXml" Target="../ink/ink303.xml"/><Relationship Id="rId62" Type="http://schemas.openxmlformats.org/officeDocument/2006/relationships/image" Target="../media/image305.png"/><Relationship Id="rId83" Type="http://schemas.openxmlformats.org/officeDocument/2006/relationships/customXml" Target="../ink/ink324.xml"/><Relationship Id="rId88" Type="http://schemas.openxmlformats.org/officeDocument/2006/relationships/image" Target="../media/image318.png"/><Relationship Id="rId111" Type="http://schemas.openxmlformats.org/officeDocument/2006/relationships/customXml" Target="../ink/ink338.xml"/><Relationship Id="rId132" Type="http://schemas.openxmlformats.org/officeDocument/2006/relationships/customXml" Target="../ink/ink349.xml"/><Relationship Id="rId153" Type="http://schemas.openxmlformats.org/officeDocument/2006/relationships/image" Target="../media/image349.png"/><Relationship Id="rId174" Type="http://schemas.openxmlformats.org/officeDocument/2006/relationships/customXml" Target="../ink/ink370.xml"/><Relationship Id="rId179" Type="http://schemas.openxmlformats.org/officeDocument/2006/relationships/image" Target="../media/image362.png"/><Relationship Id="rId190" Type="http://schemas.openxmlformats.org/officeDocument/2006/relationships/customXml" Target="../ink/ink378.xml"/><Relationship Id="rId15" Type="http://schemas.openxmlformats.org/officeDocument/2006/relationships/image" Target="../media/image281.png"/><Relationship Id="rId36" Type="http://schemas.openxmlformats.org/officeDocument/2006/relationships/image" Target="../media/image292.png"/><Relationship Id="rId57" Type="http://schemas.openxmlformats.org/officeDocument/2006/relationships/customXml" Target="../ink/ink311.xml"/><Relationship Id="rId106" Type="http://schemas.openxmlformats.org/officeDocument/2006/relationships/image" Target="../media/image326.png"/><Relationship Id="rId127" Type="http://schemas.openxmlformats.org/officeDocument/2006/relationships/image" Target="../media/image336.png"/><Relationship Id="rId10" Type="http://schemas.openxmlformats.org/officeDocument/2006/relationships/customXml" Target="../ink/ink288.xml"/><Relationship Id="rId31" Type="http://schemas.openxmlformats.org/officeDocument/2006/relationships/customXml" Target="../ink/ink298.xml"/><Relationship Id="rId52" Type="http://schemas.openxmlformats.org/officeDocument/2006/relationships/image" Target="../media/image300.png"/><Relationship Id="rId73" Type="http://schemas.openxmlformats.org/officeDocument/2006/relationships/customXml" Target="../ink/ink319.xml"/><Relationship Id="rId78" Type="http://schemas.openxmlformats.org/officeDocument/2006/relationships/image" Target="../media/image313.png"/><Relationship Id="rId94" Type="http://schemas.openxmlformats.org/officeDocument/2006/relationships/image" Target="../media/image321.png"/><Relationship Id="rId99" Type="http://schemas.openxmlformats.org/officeDocument/2006/relationships/customXml" Target="../ink/ink332.xml"/><Relationship Id="rId101" Type="http://schemas.openxmlformats.org/officeDocument/2006/relationships/customXml" Target="../ink/ink333.xml"/><Relationship Id="rId122" Type="http://schemas.openxmlformats.org/officeDocument/2006/relationships/customXml" Target="../ink/ink344.xml"/><Relationship Id="rId143" Type="http://schemas.openxmlformats.org/officeDocument/2006/relationships/image" Target="../media/image344.png"/><Relationship Id="rId148" Type="http://schemas.openxmlformats.org/officeDocument/2006/relationships/customXml" Target="../ink/ink357.xml"/><Relationship Id="rId164" Type="http://schemas.openxmlformats.org/officeDocument/2006/relationships/customXml" Target="../ink/ink365.xml"/><Relationship Id="rId169" Type="http://schemas.openxmlformats.org/officeDocument/2006/relationships/image" Target="../media/image357.png"/><Relationship Id="rId185" Type="http://schemas.openxmlformats.org/officeDocument/2006/relationships/image" Target="../media/image365.png"/><Relationship Id="rId4" Type="http://schemas.openxmlformats.org/officeDocument/2006/relationships/customXml" Target="../ink/ink285.xml"/><Relationship Id="rId9" Type="http://schemas.openxmlformats.org/officeDocument/2006/relationships/image" Target="../media/image119.png"/><Relationship Id="rId180" Type="http://schemas.openxmlformats.org/officeDocument/2006/relationships/customXml" Target="../ink/ink373.xml"/><Relationship Id="rId26" Type="http://schemas.openxmlformats.org/officeDocument/2006/relationships/customXml" Target="../ink/ink296.xml"/><Relationship Id="rId47" Type="http://schemas.openxmlformats.org/officeDocument/2006/relationships/customXml" Target="../ink/ink306.xml"/><Relationship Id="rId68" Type="http://schemas.openxmlformats.org/officeDocument/2006/relationships/image" Target="../media/image308.png"/><Relationship Id="rId89" Type="http://schemas.openxmlformats.org/officeDocument/2006/relationships/customXml" Target="../ink/ink327.xml"/><Relationship Id="rId112" Type="http://schemas.openxmlformats.org/officeDocument/2006/relationships/image" Target="../media/image329.png"/><Relationship Id="rId133" Type="http://schemas.openxmlformats.org/officeDocument/2006/relationships/image" Target="../media/image339.png"/><Relationship Id="rId154" Type="http://schemas.openxmlformats.org/officeDocument/2006/relationships/customXml" Target="../ink/ink360.xml"/><Relationship Id="rId175" Type="http://schemas.openxmlformats.org/officeDocument/2006/relationships/image" Target="../media/image360.png"/><Relationship Id="rId16" Type="http://schemas.openxmlformats.org/officeDocument/2006/relationships/customXml" Target="../ink/ink291.xml"/><Relationship Id="rId37" Type="http://schemas.openxmlformats.org/officeDocument/2006/relationships/customXml" Target="../ink/ink301.xml"/><Relationship Id="rId58" Type="http://schemas.openxmlformats.org/officeDocument/2006/relationships/image" Target="../media/image303.png"/><Relationship Id="rId79" Type="http://schemas.openxmlformats.org/officeDocument/2006/relationships/customXml" Target="../ink/ink322.xml"/><Relationship Id="rId102" Type="http://schemas.openxmlformats.org/officeDocument/2006/relationships/image" Target="../media/image324.png"/><Relationship Id="rId123" Type="http://schemas.openxmlformats.org/officeDocument/2006/relationships/image" Target="../media/image334.png"/><Relationship Id="rId144" Type="http://schemas.openxmlformats.org/officeDocument/2006/relationships/customXml" Target="../ink/ink355.xml"/><Relationship Id="rId90" Type="http://schemas.openxmlformats.org/officeDocument/2006/relationships/image" Target="../media/image319.png"/><Relationship Id="rId165" Type="http://schemas.openxmlformats.org/officeDocument/2006/relationships/image" Target="../media/image355.png"/><Relationship Id="rId186" Type="http://schemas.openxmlformats.org/officeDocument/2006/relationships/customXml" Target="../ink/ink376.xml"/><Relationship Id="rId27" Type="http://schemas.openxmlformats.org/officeDocument/2006/relationships/image" Target="../media/image287.png"/><Relationship Id="rId48" Type="http://schemas.openxmlformats.org/officeDocument/2006/relationships/image" Target="../media/image298.png"/><Relationship Id="rId69" Type="http://schemas.openxmlformats.org/officeDocument/2006/relationships/customXml" Target="../ink/ink317.xml"/><Relationship Id="rId113" Type="http://schemas.openxmlformats.org/officeDocument/2006/relationships/customXml" Target="../ink/ink339.xml"/><Relationship Id="rId134" Type="http://schemas.openxmlformats.org/officeDocument/2006/relationships/customXml" Target="../ink/ink350.xml"/><Relationship Id="rId80" Type="http://schemas.openxmlformats.org/officeDocument/2006/relationships/image" Target="../media/image314.png"/><Relationship Id="rId155" Type="http://schemas.openxmlformats.org/officeDocument/2006/relationships/image" Target="../media/image350.png"/><Relationship Id="rId176" Type="http://schemas.openxmlformats.org/officeDocument/2006/relationships/customXml" Target="../ink/ink371.xml"/><Relationship Id="rId17" Type="http://schemas.openxmlformats.org/officeDocument/2006/relationships/image" Target="../media/image282.png"/><Relationship Id="rId38" Type="http://schemas.openxmlformats.org/officeDocument/2006/relationships/image" Target="../media/image293.png"/><Relationship Id="rId59" Type="http://schemas.openxmlformats.org/officeDocument/2006/relationships/customXml" Target="../ink/ink312.xml"/><Relationship Id="rId103" Type="http://schemas.openxmlformats.org/officeDocument/2006/relationships/customXml" Target="../ink/ink334.xml"/><Relationship Id="rId124" Type="http://schemas.openxmlformats.org/officeDocument/2006/relationships/customXml" Target="../ink/ink345.xml"/><Relationship Id="rId70" Type="http://schemas.openxmlformats.org/officeDocument/2006/relationships/image" Target="../media/image309.png"/><Relationship Id="rId91" Type="http://schemas.openxmlformats.org/officeDocument/2006/relationships/customXml" Target="../ink/ink328.xml"/><Relationship Id="rId145" Type="http://schemas.openxmlformats.org/officeDocument/2006/relationships/image" Target="../media/image345.png"/><Relationship Id="rId166" Type="http://schemas.openxmlformats.org/officeDocument/2006/relationships/customXml" Target="../ink/ink366.xml"/><Relationship Id="rId187" Type="http://schemas.openxmlformats.org/officeDocument/2006/relationships/image" Target="../media/image36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97.xml"/><Relationship Id="rId49" Type="http://schemas.openxmlformats.org/officeDocument/2006/relationships/customXml" Target="../ink/ink307.xml"/><Relationship Id="rId114" Type="http://schemas.openxmlformats.org/officeDocument/2006/relationships/image" Target="../media/image330.png"/><Relationship Id="rId60" Type="http://schemas.openxmlformats.org/officeDocument/2006/relationships/image" Target="../media/image304.png"/><Relationship Id="rId81" Type="http://schemas.openxmlformats.org/officeDocument/2006/relationships/customXml" Target="../ink/ink323.xml"/><Relationship Id="rId135" Type="http://schemas.openxmlformats.org/officeDocument/2006/relationships/image" Target="../media/image340.png"/><Relationship Id="rId156" Type="http://schemas.openxmlformats.org/officeDocument/2006/relationships/customXml" Target="../ink/ink361.xml"/><Relationship Id="rId177" Type="http://schemas.openxmlformats.org/officeDocument/2006/relationships/image" Target="../media/image36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5.png"/><Relationship Id="rId299" Type="http://schemas.openxmlformats.org/officeDocument/2006/relationships/customXml" Target="../ink/ink529.xml"/><Relationship Id="rId21" Type="http://schemas.openxmlformats.org/officeDocument/2006/relationships/image" Target="../media/image378.png"/><Relationship Id="rId63" Type="http://schemas.openxmlformats.org/officeDocument/2006/relationships/image" Target="../media/image399.png"/><Relationship Id="rId159" Type="http://schemas.openxmlformats.org/officeDocument/2006/relationships/image" Target="../media/image446.png"/><Relationship Id="rId324" Type="http://schemas.openxmlformats.org/officeDocument/2006/relationships/customXml" Target="../ink/ink542.xml"/><Relationship Id="rId170" Type="http://schemas.openxmlformats.org/officeDocument/2006/relationships/customXml" Target="../ink/ink463.xml"/><Relationship Id="rId226" Type="http://schemas.openxmlformats.org/officeDocument/2006/relationships/image" Target="../media/image477.png"/><Relationship Id="rId268" Type="http://schemas.openxmlformats.org/officeDocument/2006/relationships/image" Target="../media/image498.png"/><Relationship Id="rId32" Type="http://schemas.openxmlformats.org/officeDocument/2006/relationships/customXml" Target="../ink/ink394.xml"/><Relationship Id="rId74" Type="http://schemas.openxmlformats.org/officeDocument/2006/relationships/customXml" Target="../ink/ink415.xml"/><Relationship Id="rId128" Type="http://schemas.openxmlformats.org/officeDocument/2006/relationships/customXml" Target="../ink/ink442.xml"/><Relationship Id="rId335" Type="http://schemas.openxmlformats.org/officeDocument/2006/relationships/image" Target="../media/image531.png"/><Relationship Id="rId5" Type="http://schemas.openxmlformats.org/officeDocument/2006/relationships/image" Target="../media/image370.png"/><Relationship Id="rId181" Type="http://schemas.openxmlformats.org/officeDocument/2006/relationships/image" Target="../media/image456.png"/><Relationship Id="rId237" Type="http://schemas.openxmlformats.org/officeDocument/2006/relationships/customXml" Target="../ink/ink498.xml"/><Relationship Id="rId279" Type="http://schemas.openxmlformats.org/officeDocument/2006/relationships/customXml" Target="../ink/ink519.xml"/><Relationship Id="rId43" Type="http://schemas.openxmlformats.org/officeDocument/2006/relationships/image" Target="../media/image389.png"/><Relationship Id="rId139" Type="http://schemas.openxmlformats.org/officeDocument/2006/relationships/image" Target="../media/image436.png"/><Relationship Id="rId290" Type="http://schemas.openxmlformats.org/officeDocument/2006/relationships/image" Target="../media/image509.png"/><Relationship Id="rId304" Type="http://schemas.openxmlformats.org/officeDocument/2006/relationships/image" Target="../media/image516.png"/><Relationship Id="rId346" Type="http://schemas.openxmlformats.org/officeDocument/2006/relationships/customXml" Target="../ink/ink553.xml"/><Relationship Id="rId85" Type="http://schemas.openxmlformats.org/officeDocument/2006/relationships/image" Target="../media/image410.png"/><Relationship Id="rId150" Type="http://schemas.openxmlformats.org/officeDocument/2006/relationships/customXml" Target="../ink/ink453.xml"/><Relationship Id="rId192" Type="http://schemas.openxmlformats.org/officeDocument/2006/relationships/customXml" Target="../ink/ink475.xml"/><Relationship Id="rId206" Type="http://schemas.openxmlformats.org/officeDocument/2006/relationships/image" Target="../media/image467.png"/><Relationship Id="rId248" Type="http://schemas.openxmlformats.org/officeDocument/2006/relationships/image" Target="../media/image488.png"/><Relationship Id="rId12" Type="http://schemas.openxmlformats.org/officeDocument/2006/relationships/customXml" Target="../ink/ink384.xml"/><Relationship Id="rId108" Type="http://schemas.openxmlformats.org/officeDocument/2006/relationships/customXml" Target="../ink/ink432.xml"/><Relationship Id="rId315" Type="http://schemas.openxmlformats.org/officeDocument/2006/relationships/image" Target="../media/image521.png"/><Relationship Id="rId357" Type="http://schemas.openxmlformats.org/officeDocument/2006/relationships/image" Target="../media/image542.png"/><Relationship Id="rId54" Type="http://schemas.openxmlformats.org/officeDocument/2006/relationships/customXml" Target="../ink/ink405.xml"/><Relationship Id="rId96" Type="http://schemas.openxmlformats.org/officeDocument/2006/relationships/customXml" Target="../ink/ink426.xml"/><Relationship Id="rId161" Type="http://schemas.openxmlformats.org/officeDocument/2006/relationships/image" Target="../media/image447.png"/><Relationship Id="rId217" Type="http://schemas.openxmlformats.org/officeDocument/2006/relationships/customXml" Target="../ink/ink488.xml"/><Relationship Id="rId259" Type="http://schemas.openxmlformats.org/officeDocument/2006/relationships/customXml" Target="../ink/ink509.xml"/><Relationship Id="rId23" Type="http://schemas.openxmlformats.org/officeDocument/2006/relationships/image" Target="../media/image379.png"/><Relationship Id="rId119" Type="http://schemas.openxmlformats.org/officeDocument/2006/relationships/image" Target="../media/image426.png"/><Relationship Id="rId270" Type="http://schemas.openxmlformats.org/officeDocument/2006/relationships/image" Target="../media/image499.png"/><Relationship Id="rId326" Type="http://schemas.openxmlformats.org/officeDocument/2006/relationships/customXml" Target="../ink/ink543.xml"/><Relationship Id="rId65" Type="http://schemas.openxmlformats.org/officeDocument/2006/relationships/image" Target="../media/image400.png"/><Relationship Id="rId130" Type="http://schemas.openxmlformats.org/officeDocument/2006/relationships/customXml" Target="../ink/ink443.xml"/><Relationship Id="rId172" Type="http://schemas.openxmlformats.org/officeDocument/2006/relationships/customXml" Target="../ink/ink464.xml"/><Relationship Id="rId228" Type="http://schemas.openxmlformats.org/officeDocument/2006/relationships/image" Target="../media/image478.png"/><Relationship Id="rId281" Type="http://schemas.openxmlformats.org/officeDocument/2006/relationships/customXml" Target="../ink/ink520.xml"/><Relationship Id="rId337" Type="http://schemas.openxmlformats.org/officeDocument/2006/relationships/image" Target="../media/image532.png"/><Relationship Id="rId34" Type="http://schemas.openxmlformats.org/officeDocument/2006/relationships/customXml" Target="../ink/ink395.xml"/><Relationship Id="rId76" Type="http://schemas.openxmlformats.org/officeDocument/2006/relationships/customXml" Target="../ink/ink416.xml"/><Relationship Id="rId141" Type="http://schemas.openxmlformats.org/officeDocument/2006/relationships/image" Target="../media/image437.png"/><Relationship Id="rId7" Type="http://schemas.openxmlformats.org/officeDocument/2006/relationships/image" Target="../media/image371.png"/><Relationship Id="rId183" Type="http://schemas.openxmlformats.org/officeDocument/2006/relationships/image" Target="../media/image457.png"/><Relationship Id="rId239" Type="http://schemas.openxmlformats.org/officeDocument/2006/relationships/customXml" Target="../ink/ink499.xml"/><Relationship Id="rId250" Type="http://schemas.openxmlformats.org/officeDocument/2006/relationships/image" Target="../media/image489.png"/><Relationship Id="rId292" Type="http://schemas.openxmlformats.org/officeDocument/2006/relationships/image" Target="../media/image510.png"/><Relationship Id="rId306" Type="http://schemas.openxmlformats.org/officeDocument/2006/relationships/image" Target="../media/image517.png"/><Relationship Id="rId45" Type="http://schemas.openxmlformats.org/officeDocument/2006/relationships/image" Target="../media/image390.png"/><Relationship Id="rId87" Type="http://schemas.openxmlformats.org/officeDocument/2006/relationships/image" Target="../media/image411.png"/><Relationship Id="rId110" Type="http://schemas.openxmlformats.org/officeDocument/2006/relationships/customXml" Target="../ink/ink433.xml"/><Relationship Id="rId348" Type="http://schemas.openxmlformats.org/officeDocument/2006/relationships/customXml" Target="../ink/ink554.xml"/><Relationship Id="rId152" Type="http://schemas.openxmlformats.org/officeDocument/2006/relationships/customXml" Target="../ink/ink454.xml"/><Relationship Id="rId194" Type="http://schemas.openxmlformats.org/officeDocument/2006/relationships/customXml" Target="../ink/ink476.xml"/><Relationship Id="rId208" Type="http://schemas.openxmlformats.org/officeDocument/2006/relationships/image" Target="../media/image468.png"/><Relationship Id="rId261" Type="http://schemas.openxmlformats.org/officeDocument/2006/relationships/customXml" Target="../ink/ink510.xml"/><Relationship Id="rId14" Type="http://schemas.openxmlformats.org/officeDocument/2006/relationships/customXml" Target="../ink/ink385.xml"/><Relationship Id="rId56" Type="http://schemas.openxmlformats.org/officeDocument/2006/relationships/customXml" Target="../ink/ink406.xml"/><Relationship Id="rId317" Type="http://schemas.openxmlformats.org/officeDocument/2006/relationships/image" Target="../media/image522.png"/><Relationship Id="rId359" Type="http://schemas.openxmlformats.org/officeDocument/2006/relationships/image" Target="../media/image543.png"/><Relationship Id="rId98" Type="http://schemas.openxmlformats.org/officeDocument/2006/relationships/customXml" Target="../ink/ink427.xml"/><Relationship Id="rId121" Type="http://schemas.openxmlformats.org/officeDocument/2006/relationships/image" Target="../media/image427.png"/><Relationship Id="rId163" Type="http://schemas.openxmlformats.org/officeDocument/2006/relationships/image" Target="../media/image448.png"/><Relationship Id="rId219" Type="http://schemas.openxmlformats.org/officeDocument/2006/relationships/customXml" Target="../ink/ink489.xml"/><Relationship Id="rId230" Type="http://schemas.openxmlformats.org/officeDocument/2006/relationships/image" Target="../media/image479.png"/><Relationship Id="rId25" Type="http://schemas.openxmlformats.org/officeDocument/2006/relationships/image" Target="../media/image380.png"/><Relationship Id="rId67" Type="http://schemas.openxmlformats.org/officeDocument/2006/relationships/image" Target="../media/image401.png"/><Relationship Id="rId272" Type="http://schemas.openxmlformats.org/officeDocument/2006/relationships/image" Target="../media/image500.png"/><Relationship Id="rId328" Type="http://schemas.openxmlformats.org/officeDocument/2006/relationships/customXml" Target="../ink/ink544.xml"/><Relationship Id="rId88" Type="http://schemas.openxmlformats.org/officeDocument/2006/relationships/customXml" Target="../ink/ink422.xml"/><Relationship Id="rId111" Type="http://schemas.openxmlformats.org/officeDocument/2006/relationships/image" Target="../media/image422.png"/><Relationship Id="rId132" Type="http://schemas.openxmlformats.org/officeDocument/2006/relationships/customXml" Target="../ink/ink444.xml"/><Relationship Id="rId153" Type="http://schemas.openxmlformats.org/officeDocument/2006/relationships/image" Target="../media/image443.png"/><Relationship Id="rId174" Type="http://schemas.openxmlformats.org/officeDocument/2006/relationships/customXml" Target="../ink/ink465.xml"/><Relationship Id="rId195" Type="http://schemas.openxmlformats.org/officeDocument/2006/relationships/image" Target="../media/image462.png"/><Relationship Id="rId209" Type="http://schemas.openxmlformats.org/officeDocument/2006/relationships/customXml" Target="../ink/ink484.xml"/><Relationship Id="rId360" Type="http://schemas.openxmlformats.org/officeDocument/2006/relationships/customXml" Target="../ink/ink560.xml"/><Relationship Id="rId220" Type="http://schemas.openxmlformats.org/officeDocument/2006/relationships/image" Target="../media/image474.png"/><Relationship Id="rId241" Type="http://schemas.openxmlformats.org/officeDocument/2006/relationships/customXml" Target="../ink/ink500.xml"/><Relationship Id="rId15" Type="http://schemas.openxmlformats.org/officeDocument/2006/relationships/image" Target="../media/image375.png"/><Relationship Id="rId36" Type="http://schemas.openxmlformats.org/officeDocument/2006/relationships/customXml" Target="../ink/ink396.xml"/><Relationship Id="rId57" Type="http://schemas.openxmlformats.org/officeDocument/2006/relationships/image" Target="../media/image396.png"/><Relationship Id="rId262" Type="http://schemas.openxmlformats.org/officeDocument/2006/relationships/image" Target="../media/image495.png"/><Relationship Id="rId283" Type="http://schemas.openxmlformats.org/officeDocument/2006/relationships/customXml" Target="../ink/ink521.xml"/><Relationship Id="rId318" Type="http://schemas.openxmlformats.org/officeDocument/2006/relationships/customXml" Target="../ink/ink539.xml"/><Relationship Id="rId339" Type="http://schemas.openxmlformats.org/officeDocument/2006/relationships/image" Target="../media/image533.png"/><Relationship Id="rId78" Type="http://schemas.openxmlformats.org/officeDocument/2006/relationships/customXml" Target="../ink/ink417.xml"/><Relationship Id="rId99" Type="http://schemas.openxmlformats.org/officeDocument/2006/relationships/image" Target="../media/image416.png"/><Relationship Id="rId101" Type="http://schemas.openxmlformats.org/officeDocument/2006/relationships/image" Target="../media/image417.png"/><Relationship Id="rId122" Type="http://schemas.openxmlformats.org/officeDocument/2006/relationships/customXml" Target="../ink/ink439.xml"/><Relationship Id="rId143" Type="http://schemas.openxmlformats.org/officeDocument/2006/relationships/image" Target="../media/image438.png"/><Relationship Id="rId164" Type="http://schemas.openxmlformats.org/officeDocument/2006/relationships/customXml" Target="../ink/ink460.xml"/><Relationship Id="rId185" Type="http://schemas.openxmlformats.org/officeDocument/2006/relationships/image" Target="../media/image458.png"/><Relationship Id="rId350" Type="http://schemas.openxmlformats.org/officeDocument/2006/relationships/customXml" Target="../ink/ink555.xml"/><Relationship Id="rId9" Type="http://schemas.openxmlformats.org/officeDocument/2006/relationships/image" Target="../media/image372.png"/><Relationship Id="rId210" Type="http://schemas.openxmlformats.org/officeDocument/2006/relationships/image" Target="../media/image469.png"/><Relationship Id="rId26" Type="http://schemas.openxmlformats.org/officeDocument/2006/relationships/customXml" Target="../ink/ink391.xml"/><Relationship Id="rId231" Type="http://schemas.openxmlformats.org/officeDocument/2006/relationships/customXml" Target="../ink/ink495.xml"/><Relationship Id="rId252" Type="http://schemas.openxmlformats.org/officeDocument/2006/relationships/image" Target="../media/image490.png"/><Relationship Id="rId273" Type="http://schemas.openxmlformats.org/officeDocument/2006/relationships/customXml" Target="../ink/ink516.xml"/><Relationship Id="rId294" Type="http://schemas.openxmlformats.org/officeDocument/2006/relationships/image" Target="../media/image511.png"/><Relationship Id="rId308" Type="http://schemas.openxmlformats.org/officeDocument/2006/relationships/image" Target="../media/image518.png"/><Relationship Id="rId329" Type="http://schemas.openxmlformats.org/officeDocument/2006/relationships/image" Target="../media/image528.png"/><Relationship Id="rId47" Type="http://schemas.openxmlformats.org/officeDocument/2006/relationships/image" Target="../media/image391.png"/><Relationship Id="rId68" Type="http://schemas.openxmlformats.org/officeDocument/2006/relationships/customXml" Target="../ink/ink412.xml"/><Relationship Id="rId89" Type="http://schemas.openxmlformats.org/officeDocument/2006/relationships/image" Target="../media/image412.png"/><Relationship Id="rId112" Type="http://schemas.openxmlformats.org/officeDocument/2006/relationships/customXml" Target="../ink/ink434.xml"/><Relationship Id="rId133" Type="http://schemas.openxmlformats.org/officeDocument/2006/relationships/image" Target="../media/image433.png"/><Relationship Id="rId154" Type="http://schemas.openxmlformats.org/officeDocument/2006/relationships/customXml" Target="../ink/ink455.xml"/><Relationship Id="rId175" Type="http://schemas.openxmlformats.org/officeDocument/2006/relationships/image" Target="../media/image119.png"/><Relationship Id="rId340" Type="http://schemas.openxmlformats.org/officeDocument/2006/relationships/customXml" Target="../ink/ink550.xml"/><Relationship Id="rId361" Type="http://schemas.openxmlformats.org/officeDocument/2006/relationships/image" Target="../media/image544.png"/><Relationship Id="rId196" Type="http://schemas.openxmlformats.org/officeDocument/2006/relationships/customXml" Target="../ink/ink477.xml"/><Relationship Id="rId200" Type="http://schemas.openxmlformats.org/officeDocument/2006/relationships/image" Target="../media/image464.png"/><Relationship Id="rId16" Type="http://schemas.openxmlformats.org/officeDocument/2006/relationships/customXml" Target="../ink/ink386.xml"/><Relationship Id="rId221" Type="http://schemas.openxmlformats.org/officeDocument/2006/relationships/customXml" Target="../ink/ink490.xml"/><Relationship Id="rId242" Type="http://schemas.openxmlformats.org/officeDocument/2006/relationships/image" Target="../media/image485.png"/><Relationship Id="rId263" Type="http://schemas.openxmlformats.org/officeDocument/2006/relationships/customXml" Target="../ink/ink511.xml"/><Relationship Id="rId284" Type="http://schemas.openxmlformats.org/officeDocument/2006/relationships/image" Target="../media/image506.png"/><Relationship Id="rId319" Type="http://schemas.openxmlformats.org/officeDocument/2006/relationships/image" Target="../media/image523.png"/><Relationship Id="rId37" Type="http://schemas.openxmlformats.org/officeDocument/2006/relationships/image" Target="../media/image386.png"/><Relationship Id="rId58" Type="http://schemas.openxmlformats.org/officeDocument/2006/relationships/customXml" Target="../ink/ink407.xml"/><Relationship Id="rId79" Type="http://schemas.openxmlformats.org/officeDocument/2006/relationships/image" Target="../media/image407.png"/><Relationship Id="rId102" Type="http://schemas.openxmlformats.org/officeDocument/2006/relationships/customXml" Target="../ink/ink429.xml"/><Relationship Id="rId123" Type="http://schemas.openxmlformats.org/officeDocument/2006/relationships/image" Target="../media/image428.png"/><Relationship Id="rId144" Type="http://schemas.openxmlformats.org/officeDocument/2006/relationships/customXml" Target="../ink/ink450.xml"/><Relationship Id="rId330" Type="http://schemas.openxmlformats.org/officeDocument/2006/relationships/customXml" Target="../ink/ink545.xml"/><Relationship Id="rId90" Type="http://schemas.openxmlformats.org/officeDocument/2006/relationships/customXml" Target="../ink/ink423.xml"/><Relationship Id="rId165" Type="http://schemas.openxmlformats.org/officeDocument/2006/relationships/image" Target="../media/image449.png"/><Relationship Id="rId186" Type="http://schemas.openxmlformats.org/officeDocument/2006/relationships/customXml" Target="../ink/ink471.xml"/><Relationship Id="rId351" Type="http://schemas.openxmlformats.org/officeDocument/2006/relationships/image" Target="../media/image539.png"/><Relationship Id="rId211" Type="http://schemas.openxmlformats.org/officeDocument/2006/relationships/customXml" Target="../ink/ink485.xml"/><Relationship Id="rId232" Type="http://schemas.openxmlformats.org/officeDocument/2006/relationships/image" Target="../media/image480.png"/><Relationship Id="rId253" Type="http://schemas.openxmlformats.org/officeDocument/2006/relationships/customXml" Target="../ink/ink506.xml"/><Relationship Id="rId274" Type="http://schemas.openxmlformats.org/officeDocument/2006/relationships/image" Target="../media/image501.png"/><Relationship Id="rId295" Type="http://schemas.openxmlformats.org/officeDocument/2006/relationships/customXml" Target="../ink/ink527.xml"/><Relationship Id="rId309" Type="http://schemas.openxmlformats.org/officeDocument/2006/relationships/customXml" Target="../ink/ink534.xml"/><Relationship Id="rId27" Type="http://schemas.openxmlformats.org/officeDocument/2006/relationships/image" Target="../media/image381.png"/><Relationship Id="rId48" Type="http://schemas.openxmlformats.org/officeDocument/2006/relationships/customXml" Target="../ink/ink402.xml"/><Relationship Id="rId69" Type="http://schemas.openxmlformats.org/officeDocument/2006/relationships/image" Target="../media/image402.png"/><Relationship Id="rId113" Type="http://schemas.openxmlformats.org/officeDocument/2006/relationships/image" Target="../media/image423.png"/><Relationship Id="rId134" Type="http://schemas.openxmlformats.org/officeDocument/2006/relationships/customXml" Target="../ink/ink445.xml"/><Relationship Id="rId320" Type="http://schemas.openxmlformats.org/officeDocument/2006/relationships/customXml" Target="../ink/ink540.xml"/><Relationship Id="rId80" Type="http://schemas.openxmlformats.org/officeDocument/2006/relationships/customXml" Target="../ink/ink418.xml"/><Relationship Id="rId155" Type="http://schemas.openxmlformats.org/officeDocument/2006/relationships/image" Target="../media/image444.png"/><Relationship Id="rId176" Type="http://schemas.openxmlformats.org/officeDocument/2006/relationships/customXml" Target="../ink/ink466.xml"/><Relationship Id="rId197" Type="http://schemas.openxmlformats.org/officeDocument/2006/relationships/image" Target="../media/image463.png"/><Relationship Id="rId341" Type="http://schemas.openxmlformats.org/officeDocument/2006/relationships/image" Target="../media/image534.png"/><Relationship Id="rId362" Type="http://schemas.openxmlformats.org/officeDocument/2006/relationships/customXml" Target="../ink/ink561.xml"/><Relationship Id="rId201" Type="http://schemas.openxmlformats.org/officeDocument/2006/relationships/customXml" Target="../ink/ink480.xml"/><Relationship Id="rId222" Type="http://schemas.openxmlformats.org/officeDocument/2006/relationships/image" Target="../media/image475.png"/><Relationship Id="rId243" Type="http://schemas.openxmlformats.org/officeDocument/2006/relationships/customXml" Target="../ink/ink501.xml"/><Relationship Id="rId264" Type="http://schemas.openxmlformats.org/officeDocument/2006/relationships/image" Target="../media/image496.png"/><Relationship Id="rId285" Type="http://schemas.openxmlformats.org/officeDocument/2006/relationships/customXml" Target="../ink/ink522.xml"/><Relationship Id="rId17" Type="http://schemas.openxmlformats.org/officeDocument/2006/relationships/image" Target="../media/image376.png"/><Relationship Id="rId38" Type="http://schemas.openxmlformats.org/officeDocument/2006/relationships/customXml" Target="../ink/ink397.xml"/><Relationship Id="rId59" Type="http://schemas.openxmlformats.org/officeDocument/2006/relationships/image" Target="../media/image397.png"/><Relationship Id="rId103" Type="http://schemas.openxmlformats.org/officeDocument/2006/relationships/image" Target="../media/image418.png"/><Relationship Id="rId124" Type="http://schemas.openxmlformats.org/officeDocument/2006/relationships/customXml" Target="../ink/ink440.xml"/><Relationship Id="rId310" Type="http://schemas.openxmlformats.org/officeDocument/2006/relationships/image" Target="../media/image519.png"/><Relationship Id="rId70" Type="http://schemas.openxmlformats.org/officeDocument/2006/relationships/customXml" Target="../ink/ink413.xml"/><Relationship Id="rId91" Type="http://schemas.openxmlformats.org/officeDocument/2006/relationships/image" Target="../media/image413.png"/><Relationship Id="rId145" Type="http://schemas.openxmlformats.org/officeDocument/2006/relationships/image" Target="../media/image439.png"/><Relationship Id="rId166" Type="http://schemas.openxmlformats.org/officeDocument/2006/relationships/customXml" Target="../ink/ink461.xml"/><Relationship Id="rId187" Type="http://schemas.openxmlformats.org/officeDocument/2006/relationships/customXml" Target="../ink/ink472.xml"/><Relationship Id="rId331" Type="http://schemas.openxmlformats.org/officeDocument/2006/relationships/image" Target="../media/image529.png"/><Relationship Id="rId352" Type="http://schemas.openxmlformats.org/officeDocument/2006/relationships/customXml" Target="../ink/ink55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70.png"/><Relationship Id="rId233" Type="http://schemas.openxmlformats.org/officeDocument/2006/relationships/customXml" Target="../ink/ink496.xml"/><Relationship Id="rId254" Type="http://schemas.openxmlformats.org/officeDocument/2006/relationships/image" Target="../media/image491.png"/><Relationship Id="rId28" Type="http://schemas.openxmlformats.org/officeDocument/2006/relationships/customXml" Target="../ink/ink392.xml"/><Relationship Id="rId49" Type="http://schemas.openxmlformats.org/officeDocument/2006/relationships/image" Target="../media/image392.png"/><Relationship Id="rId114" Type="http://schemas.openxmlformats.org/officeDocument/2006/relationships/customXml" Target="../ink/ink435.xml"/><Relationship Id="rId275" Type="http://schemas.openxmlformats.org/officeDocument/2006/relationships/customXml" Target="../ink/ink517.xml"/><Relationship Id="rId296" Type="http://schemas.openxmlformats.org/officeDocument/2006/relationships/image" Target="../media/image512.png"/><Relationship Id="rId300" Type="http://schemas.openxmlformats.org/officeDocument/2006/relationships/image" Target="../media/image514.png"/><Relationship Id="rId60" Type="http://schemas.openxmlformats.org/officeDocument/2006/relationships/customXml" Target="../ink/ink408.xml"/><Relationship Id="rId81" Type="http://schemas.openxmlformats.org/officeDocument/2006/relationships/image" Target="../media/image408.png"/><Relationship Id="rId135" Type="http://schemas.openxmlformats.org/officeDocument/2006/relationships/image" Target="../media/image434.png"/><Relationship Id="rId156" Type="http://schemas.openxmlformats.org/officeDocument/2006/relationships/customXml" Target="../ink/ink456.xml"/><Relationship Id="rId177" Type="http://schemas.openxmlformats.org/officeDocument/2006/relationships/image" Target="../media/image454.png"/><Relationship Id="rId198" Type="http://schemas.openxmlformats.org/officeDocument/2006/relationships/customXml" Target="../ink/ink478.xml"/><Relationship Id="rId321" Type="http://schemas.openxmlformats.org/officeDocument/2006/relationships/image" Target="../media/image524.png"/><Relationship Id="rId342" Type="http://schemas.openxmlformats.org/officeDocument/2006/relationships/customXml" Target="../ink/ink551.xml"/><Relationship Id="rId363" Type="http://schemas.openxmlformats.org/officeDocument/2006/relationships/image" Target="../media/image545.png"/><Relationship Id="rId202" Type="http://schemas.openxmlformats.org/officeDocument/2006/relationships/image" Target="../media/image465.png"/><Relationship Id="rId223" Type="http://schemas.openxmlformats.org/officeDocument/2006/relationships/customXml" Target="../ink/ink491.xml"/><Relationship Id="rId244" Type="http://schemas.openxmlformats.org/officeDocument/2006/relationships/image" Target="../media/image486.png"/><Relationship Id="rId18" Type="http://schemas.openxmlformats.org/officeDocument/2006/relationships/customXml" Target="../ink/ink387.xml"/><Relationship Id="rId39" Type="http://schemas.openxmlformats.org/officeDocument/2006/relationships/image" Target="../media/image387.png"/><Relationship Id="rId265" Type="http://schemas.openxmlformats.org/officeDocument/2006/relationships/customXml" Target="../ink/ink512.xml"/><Relationship Id="rId286" Type="http://schemas.openxmlformats.org/officeDocument/2006/relationships/image" Target="../media/image507.png"/><Relationship Id="rId50" Type="http://schemas.openxmlformats.org/officeDocument/2006/relationships/customXml" Target="../ink/ink403.xml"/><Relationship Id="rId104" Type="http://schemas.openxmlformats.org/officeDocument/2006/relationships/customXml" Target="../ink/ink430.xml"/><Relationship Id="rId125" Type="http://schemas.openxmlformats.org/officeDocument/2006/relationships/image" Target="../media/image429.png"/><Relationship Id="rId146" Type="http://schemas.openxmlformats.org/officeDocument/2006/relationships/customXml" Target="../ink/ink451.xml"/><Relationship Id="rId167" Type="http://schemas.openxmlformats.org/officeDocument/2006/relationships/image" Target="../media/image450.png"/><Relationship Id="rId188" Type="http://schemas.openxmlformats.org/officeDocument/2006/relationships/customXml" Target="../ink/ink473.xml"/><Relationship Id="rId311" Type="http://schemas.openxmlformats.org/officeDocument/2006/relationships/customXml" Target="../ink/ink535.xml"/><Relationship Id="rId332" Type="http://schemas.openxmlformats.org/officeDocument/2006/relationships/customXml" Target="../ink/ink546.xml"/><Relationship Id="rId353" Type="http://schemas.openxmlformats.org/officeDocument/2006/relationships/image" Target="../media/image540.png"/><Relationship Id="rId71" Type="http://schemas.openxmlformats.org/officeDocument/2006/relationships/image" Target="../media/image403.png"/><Relationship Id="rId92" Type="http://schemas.openxmlformats.org/officeDocument/2006/relationships/customXml" Target="../ink/ink424.xml"/><Relationship Id="rId213" Type="http://schemas.openxmlformats.org/officeDocument/2006/relationships/customXml" Target="../ink/ink486.xml"/><Relationship Id="rId234" Type="http://schemas.openxmlformats.org/officeDocument/2006/relationships/image" Target="../media/image481.png"/><Relationship Id="rId2" Type="http://schemas.openxmlformats.org/officeDocument/2006/relationships/customXml" Target="../ink/ink379.xml"/><Relationship Id="rId29" Type="http://schemas.openxmlformats.org/officeDocument/2006/relationships/image" Target="../media/image382.png"/><Relationship Id="rId255" Type="http://schemas.openxmlformats.org/officeDocument/2006/relationships/customXml" Target="../ink/ink507.xml"/><Relationship Id="rId276" Type="http://schemas.openxmlformats.org/officeDocument/2006/relationships/image" Target="../media/image502.png"/><Relationship Id="rId297" Type="http://schemas.openxmlformats.org/officeDocument/2006/relationships/customXml" Target="../ink/ink528.xml"/><Relationship Id="rId40" Type="http://schemas.openxmlformats.org/officeDocument/2006/relationships/customXml" Target="../ink/ink398.xml"/><Relationship Id="rId115" Type="http://schemas.openxmlformats.org/officeDocument/2006/relationships/image" Target="../media/image424.png"/><Relationship Id="rId136" Type="http://schemas.openxmlformats.org/officeDocument/2006/relationships/customXml" Target="../ink/ink446.xml"/><Relationship Id="rId157" Type="http://schemas.openxmlformats.org/officeDocument/2006/relationships/image" Target="../media/image445.png"/><Relationship Id="rId178" Type="http://schemas.openxmlformats.org/officeDocument/2006/relationships/customXml" Target="../ink/ink467.xml"/><Relationship Id="rId301" Type="http://schemas.openxmlformats.org/officeDocument/2006/relationships/customXml" Target="../ink/ink530.xml"/><Relationship Id="rId322" Type="http://schemas.openxmlformats.org/officeDocument/2006/relationships/customXml" Target="../ink/ink541.xml"/><Relationship Id="rId343" Type="http://schemas.openxmlformats.org/officeDocument/2006/relationships/image" Target="../media/image535.png"/><Relationship Id="rId61" Type="http://schemas.openxmlformats.org/officeDocument/2006/relationships/image" Target="../media/image398.png"/><Relationship Id="rId82" Type="http://schemas.openxmlformats.org/officeDocument/2006/relationships/customXml" Target="../ink/ink419.xml"/><Relationship Id="rId199" Type="http://schemas.openxmlformats.org/officeDocument/2006/relationships/customXml" Target="../ink/ink479.xml"/><Relationship Id="rId203" Type="http://schemas.openxmlformats.org/officeDocument/2006/relationships/customXml" Target="../ink/ink481.xml"/><Relationship Id="rId19" Type="http://schemas.openxmlformats.org/officeDocument/2006/relationships/image" Target="../media/image377.png"/><Relationship Id="rId224" Type="http://schemas.openxmlformats.org/officeDocument/2006/relationships/image" Target="../media/image476.png"/><Relationship Id="rId245" Type="http://schemas.openxmlformats.org/officeDocument/2006/relationships/customXml" Target="../ink/ink502.xml"/><Relationship Id="rId266" Type="http://schemas.openxmlformats.org/officeDocument/2006/relationships/image" Target="../media/image497.png"/><Relationship Id="rId287" Type="http://schemas.openxmlformats.org/officeDocument/2006/relationships/customXml" Target="../ink/ink523.xml"/><Relationship Id="rId30" Type="http://schemas.openxmlformats.org/officeDocument/2006/relationships/customXml" Target="../ink/ink393.xml"/><Relationship Id="rId105" Type="http://schemas.openxmlformats.org/officeDocument/2006/relationships/image" Target="../media/image419.png"/><Relationship Id="rId126" Type="http://schemas.openxmlformats.org/officeDocument/2006/relationships/customXml" Target="../ink/ink441.xml"/><Relationship Id="rId147" Type="http://schemas.openxmlformats.org/officeDocument/2006/relationships/image" Target="../media/image440.png"/><Relationship Id="rId168" Type="http://schemas.openxmlformats.org/officeDocument/2006/relationships/customXml" Target="../ink/ink462.xml"/><Relationship Id="rId312" Type="http://schemas.openxmlformats.org/officeDocument/2006/relationships/customXml" Target="../ink/ink536.xml"/><Relationship Id="rId333" Type="http://schemas.openxmlformats.org/officeDocument/2006/relationships/image" Target="../media/image530.png"/><Relationship Id="rId354" Type="http://schemas.openxmlformats.org/officeDocument/2006/relationships/customXml" Target="../ink/ink557.xml"/><Relationship Id="rId51" Type="http://schemas.openxmlformats.org/officeDocument/2006/relationships/image" Target="../media/image393.png"/><Relationship Id="rId72" Type="http://schemas.openxmlformats.org/officeDocument/2006/relationships/customXml" Target="../ink/ink414.xml"/><Relationship Id="rId93" Type="http://schemas.openxmlformats.org/officeDocument/2006/relationships/image" Target="../media/image414.png"/><Relationship Id="rId189" Type="http://schemas.openxmlformats.org/officeDocument/2006/relationships/image" Target="../media/image459.png"/><Relationship Id="rId3" Type="http://schemas.openxmlformats.org/officeDocument/2006/relationships/image" Target="../media/image369.png"/><Relationship Id="rId214" Type="http://schemas.openxmlformats.org/officeDocument/2006/relationships/image" Target="../media/image471.png"/><Relationship Id="rId235" Type="http://schemas.openxmlformats.org/officeDocument/2006/relationships/customXml" Target="../ink/ink497.xml"/><Relationship Id="rId256" Type="http://schemas.openxmlformats.org/officeDocument/2006/relationships/image" Target="../media/image492.png"/><Relationship Id="rId277" Type="http://schemas.openxmlformats.org/officeDocument/2006/relationships/customXml" Target="../ink/ink518.xml"/><Relationship Id="rId298" Type="http://schemas.openxmlformats.org/officeDocument/2006/relationships/image" Target="../media/image513.png"/><Relationship Id="rId116" Type="http://schemas.openxmlformats.org/officeDocument/2006/relationships/customXml" Target="../ink/ink436.xml"/><Relationship Id="rId137" Type="http://schemas.openxmlformats.org/officeDocument/2006/relationships/image" Target="../media/image435.png"/><Relationship Id="rId158" Type="http://schemas.openxmlformats.org/officeDocument/2006/relationships/customXml" Target="../ink/ink457.xml"/><Relationship Id="rId302" Type="http://schemas.openxmlformats.org/officeDocument/2006/relationships/image" Target="../media/image515.png"/><Relationship Id="rId323" Type="http://schemas.openxmlformats.org/officeDocument/2006/relationships/image" Target="../media/image525.png"/><Relationship Id="rId344" Type="http://schemas.openxmlformats.org/officeDocument/2006/relationships/customXml" Target="../ink/ink552.xml"/><Relationship Id="rId20" Type="http://schemas.openxmlformats.org/officeDocument/2006/relationships/customXml" Target="../ink/ink388.xml"/><Relationship Id="rId41" Type="http://schemas.openxmlformats.org/officeDocument/2006/relationships/image" Target="../media/image388.png"/><Relationship Id="rId62" Type="http://schemas.openxmlformats.org/officeDocument/2006/relationships/customXml" Target="../ink/ink409.xml"/><Relationship Id="rId83" Type="http://schemas.openxmlformats.org/officeDocument/2006/relationships/image" Target="../media/image409.png"/><Relationship Id="rId179" Type="http://schemas.openxmlformats.org/officeDocument/2006/relationships/image" Target="../media/image455.png"/><Relationship Id="rId190" Type="http://schemas.openxmlformats.org/officeDocument/2006/relationships/customXml" Target="../ink/ink474.xml"/><Relationship Id="rId204" Type="http://schemas.openxmlformats.org/officeDocument/2006/relationships/image" Target="../media/image466.png"/><Relationship Id="rId225" Type="http://schemas.openxmlformats.org/officeDocument/2006/relationships/customXml" Target="../ink/ink492.xml"/><Relationship Id="rId246" Type="http://schemas.openxmlformats.org/officeDocument/2006/relationships/image" Target="../media/image487.png"/><Relationship Id="rId267" Type="http://schemas.openxmlformats.org/officeDocument/2006/relationships/customXml" Target="../ink/ink513.xml"/><Relationship Id="rId288" Type="http://schemas.openxmlformats.org/officeDocument/2006/relationships/image" Target="../media/image508.png"/><Relationship Id="rId106" Type="http://schemas.openxmlformats.org/officeDocument/2006/relationships/customXml" Target="../ink/ink431.xml"/><Relationship Id="rId127" Type="http://schemas.openxmlformats.org/officeDocument/2006/relationships/image" Target="../media/image430.png"/><Relationship Id="rId313" Type="http://schemas.openxmlformats.org/officeDocument/2006/relationships/image" Target="../media/image520.png"/><Relationship Id="rId10" Type="http://schemas.openxmlformats.org/officeDocument/2006/relationships/customXml" Target="../ink/ink383.xml"/><Relationship Id="rId31" Type="http://schemas.openxmlformats.org/officeDocument/2006/relationships/image" Target="../media/image383.png"/><Relationship Id="rId52" Type="http://schemas.openxmlformats.org/officeDocument/2006/relationships/customXml" Target="../ink/ink404.xml"/><Relationship Id="rId73" Type="http://schemas.openxmlformats.org/officeDocument/2006/relationships/image" Target="../media/image404.png"/><Relationship Id="rId94" Type="http://schemas.openxmlformats.org/officeDocument/2006/relationships/customXml" Target="../ink/ink425.xml"/><Relationship Id="rId148" Type="http://schemas.openxmlformats.org/officeDocument/2006/relationships/customXml" Target="../ink/ink452.xml"/><Relationship Id="rId169" Type="http://schemas.openxmlformats.org/officeDocument/2006/relationships/image" Target="../media/image451.png"/><Relationship Id="rId334" Type="http://schemas.openxmlformats.org/officeDocument/2006/relationships/customXml" Target="../ink/ink547.xml"/><Relationship Id="rId355" Type="http://schemas.openxmlformats.org/officeDocument/2006/relationships/image" Target="../media/image541.png"/><Relationship Id="rId4" Type="http://schemas.openxmlformats.org/officeDocument/2006/relationships/customXml" Target="../ink/ink380.xml"/><Relationship Id="rId180" Type="http://schemas.openxmlformats.org/officeDocument/2006/relationships/customXml" Target="../ink/ink468.xml"/><Relationship Id="rId215" Type="http://schemas.openxmlformats.org/officeDocument/2006/relationships/customXml" Target="../ink/ink487.xml"/><Relationship Id="rId236" Type="http://schemas.openxmlformats.org/officeDocument/2006/relationships/image" Target="../media/image482.png"/><Relationship Id="rId257" Type="http://schemas.openxmlformats.org/officeDocument/2006/relationships/customXml" Target="../ink/ink508.xml"/><Relationship Id="rId278" Type="http://schemas.openxmlformats.org/officeDocument/2006/relationships/image" Target="../media/image503.png"/><Relationship Id="rId303" Type="http://schemas.openxmlformats.org/officeDocument/2006/relationships/customXml" Target="../ink/ink531.xml"/><Relationship Id="rId42" Type="http://schemas.openxmlformats.org/officeDocument/2006/relationships/customXml" Target="../ink/ink399.xml"/><Relationship Id="rId84" Type="http://schemas.openxmlformats.org/officeDocument/2006/relationships/customXml" Target="../ink/ink420.xml"/><Relationship Id="rId138" Type="http://schemas.openxmlformats.org/officeDocument/2006/relationships/customXml" Target="../ink/ink447.xml"/><Relationship Id="rId345" Type="http://schemas.openxmlformats.org/officeDocument/2006/relationships/image" Target="../media/image536.png"/><Relationship Id="rId191" Type="http://schemas.openxmlformats.org/officeDocument/2006/relationships/image" Target="../media/image460.png"/><Relationship Id="rId205" Type="http://schemas.openxmlformats.org/officeDocument/2006/relationships/customXml" Target="../ink/ink482.xml"/><Relationship Id="rId247" Type="http://schemas.openxmlformats.org/officeDocument/2006/relationships/customXml" Target="../ink/ink503.xml"/><Relationship Id="rId107" Type="http://schemas.openxmlformats.org/officeDocument/2006/relationships/image" Target="../media/image420.png"/><Relationship Id="rId289" Type="http://schemas.openxmlformats.org/officeDocument/2006/relationships/customXml" Target="../ink/ink524.xml"/><Relationship Id="rId11" Type="http://schemas.openxmlformats.org/officeDocument/2006/relationships/image" Target="../media/image373.png"/><Relationship Id="rId53" Type="http://schemas.openxmlformats.org/officeDocument/2006/relationships/image" Target="../media/image394.png"/><Relationship Id="rId149" Type="http://schemas.openxmlformats.org/officeDocument/2006/relationships/image" Target="../media/image441.png"/><Relationship Id="rId314" Type="http://schemas.openxmlformats.org/officeDocument/2006/relationships/customXml" Target="../ink/ink537.xml"/><Relationship Id="rId356" Type="http://schemas.openxmlformats.org/officeDocument/2006/relationships/customXml" Target="../ink/ink558.xml"/><Relationship Id="rId95" Type="http://schemas.openxmlformats.org/officeDocument/2006/relationships/image" Target="../media/image415.png"/><Relationship Id="rId160" Type="http://schemas.openxmlformats.org/officeDocument/2006/relationships/customXml" Target="../ink/ink458.xml"/><Relationship Id="rId216" Type="http://schemas.openxmlformats.org/officeDocument/2006/relationships/image" Target="../media/image472.png"/><Relationship Id="rId258" Type="http://schemas.openxmlformats.org/officeDocument/2006/relationships/image" Target="../media/image493.png"/><Relationship Id="rId22" Type="http://schemas.openxmlformats.org/officeDocument/2006/relationships/customXml" Target="../ink/ink389.xml"/><Relationship Id="rId64" Type="http://schemas.openxmlformats.org/officeDocument/2006/relationships/customXml" Target="../ink/ink410.xml"/><Relationship Id="rId118" Type="http://schemas.openxmlformats.org/officeDocument/2006/relationships/customXml" Target="../ink/ink437.xml"/><Relationship Id="rId325" Type="http://schemas.openxmlformats.org/officeDocument/2006/relationships/image" Target="../media/image526.png"/><Relationship Id="rId171" Type="http://schemas.openxmlformats.org/officeDocument/2006/relationships/image" Target="../media/image452.png"/><Relationship Id="rId227" Type="http://schemas.openxmlformats.org/officeDocument/2006/relationships/customXml" Target="../ink/ink493.xml"/><Relationship Id="rId269" Type="http://schemas.openxmlformats.org/officeDocument/2006/relationships/customXml" Target="../ink/ink514.xml"/><Relationship Id="rId33" Type="http://schemas.openxmlformats.org/officeDocument/2006/relationships/image" Target="../media/image384.png"/><Relationship Id="rId129" Type="http://schemas.openxmlformats.org/officeDocument/2006/relationships/image" Target="../media/image431.png"/><Relationship Id="rId280" Type="http://schemas.openxmlformats.org/officeDocument/2006/relationships/image" Target="../media/image504.png"/><Relationship Id="rId336" Type="http://schemas.openxmlformats.org/officeDocument/2006/relationships/customXml" Target="../ink/ink548.xml"/><Relationship Id="rId75" Type="http://schemas.openxmlformats.org/officeDocument/2006/relationships/image" Target="../media/image405.png"/><Relationship Id="rId140" Type="http://schemas.openxmlformats.org/officeDocument/2006/relationships/customXml" Target="../ink/ink448.xml"/><Relationship Id="rId182" Type="http://schemas.openxmlformats.org/officeDocument/2006/relationships/customXml" Target="../ink/ink469.xml"/><Relationship Id="rId6" Type="http://schemas.openxmlformats.org/officeDocument/2006/relationships/customXml" Target="../ink/ink381.xml"/><Relationship Id="rId238" Type="http://schemas.openxmlformats.org/officeDocument/2006/relationships/image" Target="../media/image483.png"/><Relationship Id="rId291" Type="http://schemas.openxmlformats.org/officeDocument/2006/relationships/customXml" Target="../ink/ink525.xml"/><Relationship Id="rId305" Type="http://schemas.openxmlformats.org/officeDocument/2006/relationships/customXml" Target="../ink/ink532.xml"/><Relationship Id="rId347" Type="http://schemas.openxmlformats.org/officeDocument/2006/relationships/image" Target="../media/image537.png"/><Relationship Id="rId44" Type="http://schemas.openxmlformats.org/officeDocument/2006/relationships/customXml" Target="../ink/ink400.xml"/><Relationship Id="rId86" Type="http://schemas.openxmlformats.org/officeDocument/2006/relationships/customXml" Target="../ink/ink421.xml"/><Relationship Id="rId151" Type="http://schemas.openxmlformats.org/officeDocument/2006/relationships/image" Target="../media/image442.png"/><Relationship Id="rId193" Type="http://schemas.openxmlformats.org/officeDocument/2006/relationships/image" Target="../media/image461.png"/><Relationship Id="rId207" Type="http://schemas.openxmlformats.org/officeDocument/2006/relationships/customXml" Target="../ink/ink483.xml"/><Relationship Id="rId249" Type="http://schemas.openxmlformats.org/officeDocument/2006/relationships/customXml" Target="../ink/ink504.xml"/><Relationship Id="rId13" Type="http://schemas.openxmlformats.org/officeDocument/2006/relationships/image" Target="../media/image374.png"/><Relationship Id="rId109" Type="http://schemas.openxmlformats.org/officeDocument/2006/relationships/image" Target="../media/image421.png"/><Relationship Id="rId260" Type="http://schemas.openxmlformats.org/officeDocument/2006/relationships/image" Target="../media/image494.png"/><Relationship Id="rId316" Type="http://schemas.openxmlformats.org/officeDocument/2006/relationships/customXml" Target="../ink/ink538.xml"/><Relationship Id="rId55" Type="http://schemas.openxmlformats.org/officeDocument/2006/relationships/image" Target="../media/image395.png"/><Relationship Id="rId97" Type="http://schemas.openxmlformats.org/officeDocument/2006/relationships/image" Target="../media/image136.png"/><Relationship Id="rId120" Type="http://schemas.openxmlformats.org/officeDocument/2006/relationships/customXml" Target="../ink/ink438.xml"/><Relationship Id="rId358" Type="http://schemas.openxmlformats.org/officeDocument/2006/relationships/customXml" Target="../ink/ink559.xml"/><Relationship Id="rId162" Type="http://schemas.openxmlformats.org/officeDocument/2006/relationships/customXml" Target="../ink/ink459.xml"/><Relationship Id="rId218" Type="http://schemas.openxmlformats.org/officeDocument/2006/relationships/image" Target="../media/image473.png"/><Relationship Id="rId271" Type="http://schemas.openxmlformats.org/officeDocument/2006/relationships/customXml" Target="../ink/ink515.xml"/><Relationship Id="rId24" Type="http://schemas.openxmlformats.org/officeDocument/2006/relationships/customXml" Target="../ink/ink390.xml"/><Relationship Id="rId66" Type="http://schemas.openxmlformats.org/officeDocument/2006/relationships/customXml" Target="../ink/ink411.xml"/><Relationship Id="rId131" Type="http://schemas.openxmlformats.org/officeDocument/2006/relationships/image" Target="../media/image432.png"/><Relationship Id="rId327" Type="http://schemas.openxmlformats.org/officeDocument/2006/relationships/image" Target="../media/image527.png"/><Relationship Id="rId173" Type="http://schemas.openxmlformats.org/officeDocument/2006/relationships/image" Target="../media/image453.png"/><Relationship Id="rId229" Type="http://schemas.openxmlformats.org/officeDocument/2006/relationships/customXml" Target="../ink/ink494.xml"/><Relationship Id="rId240" Type="http://schemas.openxmlformats.org/officeDocument/2006/relationships/image" Target="../media/image484.png"/><Relationship Id="rId35" Type="http://schemas.openxmlformats.org/officeDocument/2006/relationships/image" Target="../media/image385.png"/><Relationship Id="rId77" Type="http://schemas.openxmlformats.org/officeDocument/2006/relationships/image" Target="../media/image406.png"/><Relationship Id="rId100" Type="http://schemas.openxmlformats.org/officeDocument/2006/relationships/customXml" Target="../ink/ink428.xml"/><Relationship Id="rId282" Type="http://schemas.openxmlformats.org/officeDocument/2006/relationships/image" Target="../media/image505.png"/><Relationship Id="rId338" Type="http://schemas.openxmlformats.org/officeDocument/2006/relationships/customXml" Target="../ink/ink549.xml"/><Relationship Id="rId8" Type="http://schemas.openxmlformats.org/officeDocument/2006/relationships/customXml" Target="../ink/ink382.xml"/><Relationship Id="rId142" Type="http://schemas.openxmlformats.org/officeDocument/2006/relationships/customXml" Target="../ink/ink449.xml"/><Relationship Id="rId184" Type="http://schemas.openxmlformats.org/officeDocument/2006/relationships/customXml" Target="../ink/ink470.xml"/><Relationship Id="rId251" Type="http://schemas.openxmlformats.org/officeDocument/2006/relationships/customXml" Target="../ink/ink505.xml"/><Relationship Id="rId46" Type="http://schemas.openxmlformats.org/officeDocument/2006/relationships/customXml" Target="../ink/ink401.xml"/><Relationship Id="rId293" Type="http://schemas.openxmlformats.org/officeDocument/2006/relationships/customXml" Target="../ink/ink526.xml"/><Relationship Id="rId307" Type="http://schemas.openxmlformats.org/officeDocument/2006/relationships/customXml" Target="../ink/ink533.xml"/><Relationship Id="rId349" Type="http://schemas.openxmlformats.org/officeDocument/2006/relationships/image" Target="../media/image53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1.png"/><Relationship Id="rId21" Type="http://schemas.openxmlformats.org/officeDocument/2006/relationships/image" Target="../media/image555.png"/><Relationship Id="rId63" Type="http://schemas.openxmlformats.org/officeDocument/2006/relationships/image" Target="../media/image575.png"/><Relationship Id="rId159" Type="http://schemas.openxmlformats.org/officeDocument/2006/relationships/customXml" Target="../ink/ink641.xml"/><Relationship Id="rId170" Type="http://schemas.openxmlformats.org/officeDocument/2006/relationships/image" Target="../media/image627.png"/><Relationship Id="rId191" Type="http://schemas.openxmlformats.org/officeDocument/2006/relationships/image" Target="../media/image636.png"/><Relationship Id="rId205" Type="http://schemas.openxmlformats.org/officeDocument/2006/relationships/customXml" Target="../ink/ink665.xml"/><Relationship Id="rId226" Type="http://schemas.openxmlformats.org/officeDocument/2006/relationships/image" Target="../media/image653.png"/><Relationship Id="rId247" Type="http://schemas.openxmlformats.org/officeDocument/2006/relationships/customXml" Target="../ink/ink686.xml"/><Relationship Id="rId107" Type="http://schemas.openxmlformats.org/officeDocument/2006/relationships/image" Target="../media/image136.png"/><Relationship Id="rId11" Type="http://schemas.openxmlformats.org/officeDocument/2006/relationships/image" Target="../media/image550.png"/><Relationship Id="rId32" Type="http://schemas.openxmlformats.org/officeDocument/2006/relationships/customXml" Target="../ink/ink577.xml"/><Relationship Id="rId53" Type="http://schemas.openxmlformats.org/officeDocument/2006/relationships/image" Target="../media/image570.png"/><Relationship Id="rId74" Type="http://schemas.openxmlformats.org/officeDocument/2006/relationships/customXml" Target="../ink/ink598.xml"/><Relationship Id="rId128" Type="http://schemas.openxmlformats.org/officeDocument/2006/relationships/image" Target="../media/image606.png"/><Relationship Id="rId149" Type="http://schemas.openxmlformats.org/officeDocument/2006/relationships/customXml" Target="../ink/ink636.xml"/><Relationship Id="rId5" Type="http://schemas.openxmlformats.org/officeDocument/2006/relationships/image" Target="../media/image547.png"/><Relationship Id="rId95" Type="http://schemas.openxmlformats.org/officeDocument/2006/relationships/image" Target="../media/image591.png"/><Relationship Id="rId160" Type="http://schemas.openxmlformats.org/officeDocument/2006/relationships/image" Target="../media/image622.png"/><Relationship Id="rId181" Type="http://schemas.openxmlformats.org/officeDocument/2006/relationships/customXml" Target="../ink/ink652.xml"/><Relationship Id="rId216" Type="http://schemas.openxmlformats.org/officeDocument/2006/relationships/image" Target="../media/image648.png"/><Relationship Id="rId237" Type="http://schemas.openxmlformats.org/officeDocument/2006/relationships/customXml" Target="../ink/ink681.xml"/><Relationship Id="rId258" Type="http://schemas.openxmlformats.org/officeDocument/2006/relationships/image" Target="../media/image669.png"/><Relationship Id="rId22" Type="http://schemas.openxmlformats.org/officeDocument/2006/relationships/customXml" Target="../ink/ink572.xml"/><Relationship Id="rId43" Type="http://schemas.openxmlformats.org/officeDocument/2006/relationships/image" Target="../media/image566.png"/><Relationship Id="rId64" Type="http://schemas.openxmlformats.org/officeDocument/2006/relationships/customXml" Target="../ink/ink593.xml"/><Relationship Id="rId118" Type="http://schemas.openxmlformats.org/officeDocument/2006/relationships/customXml" Target="../ink/ink620.xml"/><Relationship Id="rId139" Type="http://schemas.openxmlformats.org/officeDocument/2006/relationships/customXml" Target="../ink/ink631.xml"/><Relationship Id="rId85" Type="http://schemas.openxmlformats.org/officeDocument/2006/relationships/image" Target="../media/image586.png"/><Relationship Id="rId150" Type="http://schemas.openxmlformats.org/officeDocument/2006/relationships/image" Target="../media/image617.png"/><Relationship Id="rId171" Type="http://schemas.openxmlformats.org/officeDocument/2006/relationships/customXml" Target="../ink/ink647.xml"/><Relationship Id="rId192" Type="http://schemas.openxmlformats.org/officeDocument/2006/relationships/customXml" Target="../ink/ink658.xml"/><Relationship Id="rId206" Type="http://schemas.openxmlformats.org/officeDocument/2006/relationships/image" Target="../media/image643.png"/><Relationship Id="rId227" Type="http://schemas.openxmlformats.org/officeDocument/2006/relationships/customXml" Target="../ink/ink676.xml"/><Relationship Id="rId248" Type="http://schemas.openxmlformats.org/officeDocument/2006/relationships/image" Target="../media/image664.png"/><Relationship Id="rId12" Type="http://schemas.openxmlformats.org/officeDocument/2006/relationships/customXml" Target="../ink/ink567.xml"/><Relationship Id="rId33" Type="http://schemas.openxmlformats.org/officeDocument/2006/relationships/image" Target="../media/image561.png"/><Relationship Id="rId108" Type="http://schemas.openxmlformats.org/officeDocument/2006/relationships/customXml" Target="../ink/ink615.xml"/><Relationship Id="rId129" Type="http://schemas.openxmlformats.org/officeDocument/2006/relationships/customXml" Target="../ink/ink626.xml"/><Relationship Id="rId54" Type="http://schemas.openxmlformats.org/officeDocument/2006/relationships/customXml" Target="../ink/ink588.xml"/><Relationship Id="rId75" Type="http://schemas.openxmlformats.org/officeDocument/2006/relationships/image" Target="../media/image581.png"/><Relationship Id="rId96" Type="http://schemas.openxmlformats.org/officeDocument/2006/relationships/customXml" Target="../ink/ink609.xml"/><Relationship Id="rId140" Type="http://schemas.openxmlformats.org/officeDocument/2006/relationships/image" Target="../media/image612.png"/><Relationship Id="rId161" Type="http://schemas.openxmlformats.org/officeDocument/2006/relationships/customXml" Target="../ink/ink642.xml"/><Relationship Id="rId182" Type="http://schemas.openxmlformats.org/officeDocument/2006/relationships/customXml" Target="../ink/ink653.xml"/><Relationship Id="rId217" Type="http://schemas.openxmlformats.org/officeDocument/2006/relationships/customXml" Target="../ink/ink671.xml"/><Relationship Id="rId6" Type="http://schemas.openxmlformats.org/officeDocument/2006/relationships/customXml" Target="../ink/ink564.xml"/><Relationship Id="rId238" Type="http://schemas.openxmlformats.org/officeDocument/2006/relationships/image" Target="../media/image659.png"/><Relationship Id="rId259" Type="http://schemas.openxmlformats.org/officeDocument/2006/relationships/customXml" Target="../ink/ink692.xml"/><Relationship Id="rId23" Type="http://schemas.openxmlformats.org/officeDocument/2006/relationships/image" Target="../media/image556.png"/><Relationship Id="rId119" Type="http://schemas.openxmlformats.org/officeDocument/2006/relationships/image" Target="../media/image602.png"/><Relationship Id="rId44" Type="http://schemas.openxmlformats.org/officeDocument/2006/relationships/customXml" Target="../ink/ink583.xml"/><Relationship Id="rId65" Type="http://schemas.openxmlformats.org/officeDocument/2006/relationships/image" Target="../media/image576.png"/><Relationship Id="rId86" Type="http://schemas.openxmlformats.org/officeDocument/2006/relationships/customXml" Target="../ink/ink604.xml"/><Relationship Id="rId130" Type="http://schemas.openxmlformats.org/officeDocument/2006/relationships/image" Target="../media/image607.png"/><Relationship Id="rId151" Type="http://schemas.openxmlformats.org/officeDocument/2006/relationships/customXml" Target="../ink/ink637.xml"/><Relationship Id="rId172" Type="http://schemas.openxmlformats.org/officeDocument/2006/relationships/image" Target="../media/image628.png"/><Relationship Id="rId193" Type="http://schemas.openxmlformats.org/officeDocument/2006/relationships/image" Target="../media/image637.png"/><Relationship Id="rId207" Type="http://schemas.openxmlformats.org/officeDocument/2006/relationships/customXml" Target="../ink/ink666.xml"/><Relationship Id="rId228" Type="http://schemas.openxmlformats.org/officeDocument/2006/relationships/image" Target="../media/image654.png"/><Relationship Id="rId249" Type="http://schemas.openxmlformats.org/officeDocument/2006/relationships/customXml" Target="../ink/ink687.xml"/><Relationship Id="rId13" Type="http://schemas.openxmlformats.org/officeDocument/2006/relationships/image" Target="../media/image551.png"/><Relationship Id="rId109" Type="http://schemas.openxmlformats.org/officeDocument/2006/relationships/image" Target="../media/image597.png"/><Relationship Id="rId260" Type="http://schemas.openxmlformats.org/officeDocument/2006/relationships/image" Target="../media/image670.png"/><Relationship Id="rId34" Type="http://schemas.openxmlformats.org/officeDocument/2006/relationships/customXml" Target="../ink/ink578.xml"/><Relationship Id="rId55" Type="http://schemas.openxmlformats.org/officeDocument/2006/relationships/image" Target="../media/image571.png"/><Relationship Id="rId76" Type="http://schemas.openxmlformats.org/officeDocument/2006/relationships/customXml" Target="../ink/ink599.xml"/><Relationship Id="rId97" Type="http://schemas.openxmlformats.org/officeDocument/2006/relationships/image" Target="../media/image592.png"/><Relationship Id="rId120" Type="http://schemas.openxmlformats.org/officeDocument/2006/relationships/customXml" Target="../ink/ink621.xml"/><Relationship Id="rId141" Type="http://schemas.openxmlformats.org/officeDocument/2006/relationships/customXml" Target="../ink/ink632.xml"/><Relationship Id="rId7" Type="http://schemas.openxmlformats.org/officeDocument/2006/relationships/image" Target="../media/image548.png"/><Relationship Id="rId162" Type="http://schemas.openxmlformats.org/officeDocument/2006/relationships/image" Target="../media/image623.png"/><Relationship Id="rId183" Type="http://schemas.openxmlformats.org/officeDocument/2006/relationships/image" Target="../media/image632.png"/><Relationship Id="rId218" Type="http://schemas.openxmlformats.org/officeDocument/2006/relationships/image" Target="../media/image649.png"/><Relationship Id="rId239" Type="http://schemas.openxmlformats.org/officeDocument/2006/relationships/customXml" Target="../ink/ink682.xml"/><Relationship Id="rId250" Type="http://schemas.openxmlformats.org/officeDocument/2006/relationships/image" Target="../media/image665.png"/><Relationship Id="rId24" Type="http://schemas.openxmlformats.org/officeDocument/2006/relationships/customXml" Target="../ink/ink573.xml"/><Relationship Id="rId45" Type="http://schemas.openxmlformats.org/officeDocument/2006/relationships/image" Target="../media/image567.png"/><Relationship Id="rId66" Type="http://schemas.openxmlformats.org/officeDocument/2006/relationships/customXml" Target="../ink/ink594.xml"/><Relationship Id="rId87" Type="http://schemas.openxmlformats.org/officeDocument/2006/relationships/image" Target="../media/image587.png"/><Relationship Id="rId110" Type="http://schemas.openxmlformats.org/officeDocument/2006/relationships/customXml" Target="../ink/ink616.xml"/><Relationship Id="rId131" Type="http://schemas.openxmlformats.org/officeDocument/2006/relationships/customXml" Target="../ink/ink627.xml"/><Relationship Id="rId152" Type="http://schemas.openxmlformats.org/officeDocument/2006/relationships/image" Target="../media/image618.png"/><Relationship Id="rId173" Type="http://schemas.openxmlformats.org/officeDocument/2006/relationships/customXml" Target="../ink/ink648.xml"/><Relationship Id="rId194" Type="http://schemas.openxmlformats.org/officeDocument/2006/relationships/customXml" Target="../ink/ink659.xml"/><Relationship Id="rId208" Type="http://schemas.openxmlformats.org/officeDocument/2006/relationships/image" Target="../media/image644.png"/><Relationship Id="rId229" Type="http://schemas.openxmlformats.org/officeDocument/2006/relationships/customXml" Target="../ink/ink677.xml"/><Relationship Id="rId240" Type="http://schemas.openxmlformats.org/officeDocument/2006/relationships/image" Target="../media/image660.png"/><Relationship Id="rId261" Type="http://schemas.openxmlformats.org/officeDocument/2006/relationships/customXml" Target="../ink/ink693.xml"/><Relationship Id="rId14" Type="http://schemas.openxmlformats.org/officeDocument/2006/relationships/customXml" Target="../ink/ink568.xml"/><Relationship Id="rId35" Type="http://schemas.openxmlformats.org/officeDocument/2006/relationships/image" Target="../media/image562.png"/><Relationship Id="rId56" Type="http://schemas.openxmlformats.org/officeDocument/2006/relationships/customXml" Target="../ink/ink589.xml"/><Relationship Id="rId77" Type="http://schemas.openxmlformats.org/officeDocument/2006/relationships/image" Target="../media/image582.png"/><Relationship Id="rId100" Type="http://schemas.openxmlformats.org/officeDocument/2006/relationships/customXml" Target="../ink/ink611.xml"/><Relationship Id="rId8" Type="http://schemas.openxmlformats.org/officeDocument/2006/relationships/customXml" Target="../ink/ink565.xml"/><Relationship Id="rId98" Type="http://schemas.openxmlformats.org/officeDocument/2006/relationships/customXml" Target="../ink/ink610.xml"/><Relationship Id="rId121" Type="http://schemas.openxmlformats.org/officeDocument/2006/relationships/image" Target="../media/image603.png"/><Relationship Id="rId142" Type="http://schemas.openxmlformats.org/officeDocument/2006/relationships/image" Target="../media/image613.png"/><Relationship Id="rId163" Type="http://schemas.openxmlformats.org/officeDocument/2006/relationships/customXml" Target="../ink/ink643.xml"/><Relationship Id="rId184" Type="http://schemas.openxmlformats.org/officeDocument/2006/relationships/customXml" Target="../ink/ink654.xml"/><Relationship Id="rId219" Type="http://schemas.openxmlformats.org/officeDocument/2006/relationships/customXml" Target="../ink/ink672.xml"/><Relationship Id="rId230" Type="http://schemas.openxmlformats.org/officeDocument/2006/relationships/image" Target="../media/image655.png"/><Relationship Id="rId251" Type="http://schemas.openxmlformats.org/officeDocument/2006/relationships/customXml" Target="../ink/ink688.xml"/><Relationship Id="rId25" Type="http://schemas.openxmlformats.org/officeDocument/2006/relationships/image" Target="../media/image557.png"/><Relationship Id="rId46" Type="http://schemas.openxmlformats.org/officeDocument/2006/relationships/customXml" Target="../ink/ink584.xml"/><Relationship Id="rId67" Type="http://schemas.openxmlformats.org/officeDocument/2006/relationships/image" Target="../media/image577.png"/><Relationship Id="rId88" Type="http://schemas.openxmlformats.org/officeDocument/2006/relationships/customXml" Target="../ink/ink605.xml"/><Relationship Id="rId111" Type="http://schemas.openxmlformats.org/officeDocument/2006/relationships/image" Target="../media/image598.png"/><Relationship Id="rId132" Type="http://schemas.openxmlformats.org/officeDocument/2006/relationships/image" Target="../media/image608.png"/><Relationship Id="rId153" Type="http://schemas.openxmlformats.org/officeDocument/2006/relationships/customXml" Target="../ink/ink638.xml"/><Relationship Id="rId174" Type="http://schemas.openxmlformats.org/officeDocument/2006/relationships/image" Target="../media/image629.png"/><Relationship Id="rId195" Type="http://schemas.openxmlformats.org/officeDocument/2006/relationships/image" Target="../media/image638.png"/><Relationship Id="rId209" Type="http://schemas.openxmlformats.org/officeDocument/2006/relationships/customXml" Target="../ink/ink667.xml"/><Relationship Id="rId220" Type="http://schemas.openxmlformats.org/officeDocument/2006/relationships/image" Target="../media/image650.png"/><Relationship Id="rId241" Type="http://schemas.openxmlformats.org/officeDocument/2006/relationships/customXml" Target="../ink/ink683.xml"/><Relationship Id="rId15" Type="http://schemas.openxmlformats.org/officeDocument/2006/relationships/image" Target="../media/image552.png"/><Relationship Id="rId36" Type="http://schemas.openxmlformats.org/officeDocument/2006/relationships/customXml" Target="../ink/ink579.xml"/><Relationship Id="rId57" Type="http://schemas.openxmlformats.org/officeDocument/2006/relationships/image" Target="../media/image572.png"/><Relationship Id="rId262" Type="http://schemas.openxmlformats.org/officeDocument/2006/relationships/image" Target="../media/image671.png"/><Relationship Id="rId78" Type="http://schemas.openxmlformats.org/officeDocument/2006/relationships/customXml" Target="../ink/ink600.xml"/><Relationship Id="rId99" Type="http://schemas.openxmlformats.org/officeDocument/2006/relationships/image" Target="../media/image593.png"/><Relationship Id="rId101" Type="http://schemas.openxmlformats.org/officeDocument/2006/relationships/image" Target="../media/image594.png"/><Relationship Id="rId122" Type="http://schemas.openxmlformats.org/officeDocument/2006/relationships/customXml" Target="../ink/ink622.xml"/><Relationship Id="rId143" Type="http://schemas.openxmlformats.org/officeDocument/2006/relationships/customXml" Target="../ink/ink633.xml"/><Relationship Id="rId164" Type="http://schemas.openxmlformats.org/officeDocument/2006/relationships/image" Target="../media/image624.png"/><Relationship Id="rId185" Type="http://schemas.openxmlformats.org/officeDocument/2006/relationships/image" Target="../media/image633.png"/><Relationship Id="rId9" Type="http://schemas.openxmlformats.org/officeDocument/2006/relationships/image" Target="../media/image549.png"/><Relationship Id="rId210" Type="http://schemas.openxmlformats.org/officeDocument/2006/relationships/image" Target="../media/image645.png"/><Relationship Id="rId26" Type="http://schemas.openxmlformats.org/officeDocument/2006/relationships/customXml" Target="../ink/ink574.xml"/><Relationship Id="rId231" Type="http://schemas.openxmlformats.org/officeDocument/2006/relationships/customXml" Target="../ink/ink678.xml"/><Relationship Id="rId252" Type="http://schemas.openxmlformats.org/officeDocument/2006/relationships/image" Target="../media/image666.png"/><Relationship Id="rId47" Type="http://schemas.openxmlformats.org/officeDocument/2006/relationships/image" Target="../media/image119.png"/><Relationship Id="rId68" Type="http://schemas.openxmlformats.org/officeDocument/2006/relationships/customXml" Target="../ink/ink595.xml"/><Relationship Id="rId89" Type="http://schemas.openxmlformats.org/officeDocument/2006/relationships/image" Target="../media/image588.png"/><Relationship Id="rId112" Type="http://schemas.openxmlformats.org/officeDocument/2006/relationships/customXml" Target="../ink/ink617.xml"/><Relationship Id="rId133" Type="http://schemas.openxmlformats.org/officeDocument/2006/relationships/customXml" Target="../ink/ink628.xml"/><Relationship Id="rId154" Type="http://schemas.openxmlformats.org/officeDocument/2006/relationships/image" Target="../media/image619.png"/><Relationship Id="rId175" Type="http://schemas.openxmlformats.org/officeDocument/2006/relationships/customXml" Target="../ink/ink649.xml"/><Relationship Id="rId196" Type="http://schemas.openxmlformats.org/officeDocument/2006/relationships/customXml" Target="../ink/ink660.xml"/><Relationship Id="rId200" Type="http://schemas.openxmlformats.org/officeDocument/2006/relationships/image" Target="../media/image640.png"/><Relationship Id="rId16" Type="http://schemas.openxmlformats.org/officeDocument/2006/relationships/customXml" Target="../ink/ink569.xml"/><Relationship Id="rId221" Type="http://schemas.openxmlformats.org/officeDocument/2006/relationships/customXml" Target="../ink/ink673.xml"/><Relationship Id="rId242" Type="http://schemas.openxmlformats.org/officeDocument/2006/relationships/image" Target="../media/image661.png"/><Relationship Id="rId263" Type="http://schemas.openxmlformats.org/officeDocument/2006/relationships/customXml" Target="../ink/ink694.xml"/><Relationship Id="rId37" Type="http://schemas.openxmlformats.org/officeDocument/2006/relationships/image" Target="../media/image563.png"/><Relationship Id="rId58" Type="http://schemas.openxmlformats.org/officeDocument/2006/relationships/customXml" Target="../ink/ink590.xml"/><Relationship Id="rId79" Type="http://schemas.openxmlformats.org/officeDocument/2006/relationships/image" Target="../media/image583.png"/><Relationship Id="rId102" Type="http://schemas.openxmlformats.org/officeDocument/2006/relationships/customXml" Target="../ink/ink612.xml"/><Relationship Id="rId123" Type="http://schemas.openxmlformats.org/officeDocument/2006/relationships/customXml" Target="../ink/ink623.xml"/><Relationship Id="rId144" Type="http://schemas.openxmlformats.org/officeDocument/2006/relationships/image" Target="../media/image614.png"/><Relationship Id="rId90" Type="http://schemas.openxmlformats.org/officeDocument/2006/relationships/customXml" Target="../ink/ink606.xml"/><Relationship Id="rId165" Type="http://schemas.openxmlformats.org/officeDocument/2006/relationships/customXml" Target="../ink/ink644.xml"/><Relationship Id="rId186" Type="http://schemas.openxmlformats.org/officeDocument/2006/relationships/customXml" Target="../ink/ink655.xml"/><Relationship Id="rId211" Type="http://schemas.openxmlformats.org/officeDocument/2006/relationships/customXml" Target="../ink/ink668.xml"/><Relationship Id="rId232" Type="http://schemas.openxmlformats.org/officeDocument/2006/relationships/image" Target="../media/image656.png"/><Relationship Id="rId253" Type="http://schemas.openxmlformats.org/officeDocument/2006/relationships/customXml" Target="../ink/ink689.xml"/><Relationship Id="rId27" Type="http://schemas.openxmlformats.org/officeDocument/2006/relationships/image" Target="../media/image558.png"/><Relationship Id="rId48" Type="http://schemas.openxmlformats.org/officeDocument/2006/relationships/customXml" Target="../ink/ink585.xml"/><Relationship Id="rId69" Type="http://schemas.openxmlformats.org/officeDocument/2006/relationships/image" Target="../media/image578.png"/><Relationship Id="rId113" Type="http://schemas.openxmlformats.org/officeDocument/2006/relationships/image" Target="../media/image599.png"/><Relationship Id="rId134" Type="http://schemas.openxmlformats.org/officeDocument/2006/relationships/image" Target="../media/image609.png"/><Relationship Id="rId80" Type="http://schemas.openxmlformats.org/officeDocument/2006/relationships/customXml" Target="../ink/ink601.xml"/><Relationship Id="rId155" Type="http://schemas.openxmlformats.org/officeDocument/2006/relationships/customXml" Target="../ink/ink639.xml"/><Relationship Id="rId176" Type="http://schemas.openxmlformats.org/officeDocument/2006/relationships/image" Target="../media/image630.png"/><Relationship Id="rId197" Type="http://schemas.openxmlformats.org/officeDocument/2006/relationships/image" Target="../media/image639.png"/><Relationship Id="rId201" Type="http://schemas.openxmlformats.org/officeDocument/2006/relationships/customXml" Target="../ink/ink663.xml"/><Relationship Id="rId222" Type="http://schemas.openxmlformats.org/officeDocument/2006/relationships/image" Target="../media/image651.png"/><Relationship Id="rId243" Type="http://schemas.openxmlformats.org/officeDocument/2006/relationships/customXml" Target="../ink/ink684.xml"/><Relationship Id="rId264" Type="http://schemas.openxmlformats.org/officeDocument/2006/relationships/image" Target="../media/image672.png"/><Relationship Id="rId17" Type="http://schemas.openxmlformats.org/officeDocument/2006/relationships/image" Target="../media/image553.png"/><Relationship Id="rId38" Type="http://schemas.openxmlformats.org/officeDocument/2006/relationships/customXml" Target="../ink/ink580.xml"/><Relationship Id="rId59" Type="http://schemas.openxmlformats.org/officeDocument/2006/relationships/image" Target="../media/image573.png"/><Relationship Id="rId103" Type="http://schemas.openxmlformats.org/officeDocument/2006/relationships/image" Target="../media/image595.png"/><Relationship Id="rId124" Type="http://schemas.openxmlformats.org/officeDocument/2006/relationships/image" Target="../media/image604.png"/><Relationship Id="rId70" Type="http://schemas.openxmlformats.org/officeDocument/2006/relationships/customXml" Target="../ink/ink596.xml"/><Relationship Id="rId91" Type="http://schemas.openxmlformats.org/officeDocument/2006/relationships/image" Target="../media/image589.png"/><Relationship Id="rId145" Type="http://schemas.openxmlformats.org/officeDocument/2006/relationships/customXml" Target="../ink/ink634.xml"/><Relationship Id="rId166" Type="http://schemas.openxmlformats.org/officeDocument/2006/relationships/image" Target="../media/image625.png"/><Relationship Id="rId187" Type="http://schemas.openxmlformats.org/officeDocument/2006/relationships/image" Target="../media/image63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46.png"/><Relationship Id="rId233" Type="http://schemas.openxmlformats.org/officeDocument/2006/relationships/customXml" Target="../ink/ink679.xml"/><Relationship Id="rId254" Type="http://schemas.openxmlformats.org/officeDocument/2006/relationships/image" Target="../media/image667.png"/><Relationship Id="rId28" Type="http://schemas.openxmlformats.org/officeDocument/2006/relationships/customXml" Target="../ink/ink575.xml"/><Relationship Id="rId49" Type="http://schemas.openxmlformats.org/officeDocument/2006/relationships/image" Target="../media/image568.png"/><Relationship Id="rId114" Type="http://schemas.openxmlformats.org/officeDocument/2006/relationships/customXml" Target="../ink/ink618.xml"/><Relationship Id="rId60" Type="http://schemas.openxmlformats.org/officeDocument/2006/relationships/customXml" Target="../ink/ink591.xml"/><Relationship Id="rId81" Type="http://schemas.openxmlformats.org/officeDocument/2006/relationships/image" Target="../media/image584.png"/><Relationship Id="rId135" Type="http://schemas.openxmlformats.org/officeDocument/2006/relationships/customXml" Target="../ink/ink629.xml"/><Relationship Id="rId156" Type="http://schemas.openxmlformats.org/officeDocument/2006/relationships/image" Target="../media/image620.png"/><Relationship Id="rId177" Type="http://schemas.openxmlformats.org/officeDocument/2006/relationships/customXml" Target="../ink/ink650.xml"/><Relationship Id="rId198" Type="http://schemas.openxmlformats.org/officeDocument/2006/relationships/customXml" Target="../ink/ink661.xml"/><Relationship Id="rId202" Type="http://schemas.openxmlformats.org/officeDocument/2006/relationships/image" Target="../media/image641.png"/><Relationship Id="rId223" Type="http://schemas.openxmlformats.org/officeDocument/2006/relationships/customXml" Target="../ink/ink674.xml"/><Relationship Id="rId244" Type="http://schemas.openxmlformats.org/officeDocument/2006/relationships/image" Target="../media/image662.png"/><Relationship Id="rId18" Type="http://schemas.openxmlformats.org/officeDocument/2006/relationships/customXml" Target="../ink/ink570.xml"/><Relationship Id="rId39" Type="http://schemas.openxmlformats.org/officeDocument/2006/relationships/image" Target="../media/image564.png"/><Relationship Id="rId50" Type="http://schemas.openxmlformats.org/officeDocument/2006/relationships/customXml" Target="../ink/ink586.xml"/><Relationship Id="rId104" Type="http://schemas.openxmlformats.org/officeDocument/2006/relationships/customXml" Target="../ink/ink613.xml"/><Relationship Id="rId125" Type="http://schemas.openxmlformats.org/officeDocument/2006/relationships/customXml" Target="../ink/ink624.xml"/><Relationship Id="rId146" Type="http://schemas.openxmlformats.org/officeDocument/2006/relationships/image" Target="../media/image615.png"/><Relationship Id="rId167" Type="http://schemas.openxmlformats.org/officeDocument/2006/relationships/customXml" Target="../ink/ink645.xml"/><Relationship Id="rId188" Type="http://schemas.openxmlformats.org/officeDocument/2006/relationships/customXml" Target="../ink/ink656.xml"/><Relationship Id="rId71" Type="http://schemas.openxmlformats.org/officeDocument/2006/relationships/image" Target="../media/image579.png"/><Relationship Id="rId92" Type="http://schemas.openxmlformats.org/officeDocument/2006/relationships/customXml" Target="../ink/ink607.xml"/><Relationship Id="rId213" Type="http://schemas.openxmlformats.org/officeDocument/2006/relationships/customXml" Target="../ink/ink669.xml"/><Relationship Id="rId234" Type="http://schemas.openxmlformats.org/officeDocument/2006/relationships/image" Target="../media/image657.png"/><Relationship Id="rId2" Type="http://schemas.openxmlformats.org/officeDocument/2006/relationships/customXml" Target="../ink/ink562.xml"/><Relationship Id="rId29" Type="http://schemas.openxmlformats.org/officeDocument/2006/relationships/image" Target="../media/image559.png"/><Relationship Id="rId255" Type="http://schemas.openxmlformats.org/officeDocument/2006/relationships/customXml" Target="../ink/ink690.xml"/><Relationship Id="rId40" Type="http://schemas.openxmlformats.org/officeDocument/2006/relationships/customXml" Target="../ink/ink581.xml"/><Relationship Id="rId115" Type="http://schemas.openxmlformats.org/officeDocument/2006/relationships/image" Target="../media/image600.png"/><Relationship Id="rId136" Type="http://schemas.openxmlformats.org/officeDocument/2006/relationships/image" Target="../media/image610.png"/><Relationship Id="rId157" Type="http://schemas.openxmlformats.org/officeDocument/2006/relationships/customXml" Target="../ink/ink640.xml"/><Relationship Id="rId178" Type="http://schemas.openxmlformats.org/officeDocument/2006/relationships/image" Target="../media/image631.png"/><Relationship Id="rId61" Type="http://schemas.openxmlformats.org/officeDocument/2006/relationships/image" Target="../media/image574.png"/><Relationship Id="rId82" Type="http://schemas.openxmlformats.org/officeDocument/2006/relationships/customXml" Target="../ink/ink602.xml"/><Relationship Id="rId199" Type="http://schemas.openxmlformats.org/officeDocument/2006/relationships/customXml" Target="../ink/ink662.xml"/><Relationship Id="rId203" Type="http://schemas.openxmlformats.org/officeDocument/2006/relationships/customXml" Target="../ink/ink664.xml"/><Relationship Id="rId19" Type="http://schemas.openxmlformats.org/officeDocument/2006/relationships/image" Target="../media/image554.png"/><Relationship Id="rId224" Type="http://schemas.openxmlformats.org/officeDocument/2006/relationships/image" Target="../media/image652.png"/><Relationship Id="rId245" Type="http://schemas.openxmlformats.org/officeDocument/2006/relationships/customXml" Target="../ink/ink685.xml"/><Relationship Id="rId30" Type="http://schemas.openxmlformats.org/officeDocument/2006/relationships/customXml" Target="../ink/ink576.xml"/><Relationship Id="rId105" Type="http://schemas.openxmlformats.org/officeDocument/2006/relationships/image" Target="../media/image596.png"/><Relationship Id="rId126" Type="http://schemas.openxmlformats.org/officeDocument/2006/relationships/image" Target="../media/image605.png"/><Relationship Id="rId147" Type="http://schemas.openxmlformats.org/officeDocument/2006/relationships/customXml" Target="../ink/ink635.xml"/><Relationship Id="rId168" Type="http://schemas.openxmlformats.org/officeDocument/2006/relationships/image" Target="../media/image626.png"/><Relationship Id="rId51" Type="http://schemas.openxmlformats.org/officeDocument/2006/relationships/image" Target="../media/image569.png"/><Relationship Id="rId72" Type="http://schemas.openxmlformats.org/officeDocument/2006/relationships/customXml" Target="../ink/ink597.xml"/><Relationship Id="rId93" Type="http://schemas.openxmlformats.org/officeDocument/2006/relationships/image" Target="../media/image590.png"/><Relationship Id="rId189" Type="http://schemas.openxmlformats.org/officeDocument/2006/relationships/image" Target="../media/image635.png"/><Relationship Id="rId3" Type="http://schemas.openxmlformats.org/officeDocument/2006/relationships/image" Target="../media/image546.png"/><Relationship Id="rId214" Type="http://schemas.openxmlformats.org/officeDocument/2006/relationships/image" Target="../media/image647.png"/><Relationship Id="rId235" Type="http://schemas.openxmlformats.org/officeDocument/2006/relationships/customXml" Target="../ink/ink680.xml"/><Relationship Id="rId256" Type="http://schemas.openxmlformats.org/officeDocument/2006/relationships/image" Target="../media/image668.png"/><Relationship Id="rId116" Type="http://schemas.openxmlformats.org/officeDocument/2006/relationships/customXml" Target="../ink/ink619.xml"/><Relationship Id="rId137" Type="http://schemas.openxmlformats.org/officeDocument/2006/relationships/customXml" Target="../ink/ink630.xml"/><Relationship Id="rId158" Type="http://schemas.openxmlformats.org/officeDocument/2006/relationships/image" Target="../media/image621.png"/><Relationship Id="rId20" Type="http://schemas.openxmlformats.org/officeDocument/2006/relationships/customXml" Target="../ink/ink571.xml"/><Relationship Id="rId41" Type="http://schemas.openxmlformats.org/officeDocument/2006/relationships/image" Target="../media/image565.png"/><Relationship Id="rId62" Type="http://schemas.openxmlformats.org/officeDocument/2006/relationships/customXml" Target="../ink/ink592.xml"/><Relationship Id="rId83" Type="http://schemas.openxmlformats.org/officeDocument/2006/relationships/image" Target="../media/image585.png"/><Relationship Id="rId179" Type="http://schemas.openxmlformats.org/officeDocument/2006/relationships/customXml" Target="../ink/ink651.xml"/><Relationship Id="rId190" Type="http://schemas.openxmlformats.org/officeDocument/2006/relationships/customXml" Target="../ink/ink657.xml"/><Relationship Id="rId204" Type="http://schemas.openxmlformats.org/officeDocument/2006/relationships/image" Target="../media/image642.png"/><Relationship Id="rId225" Type="http://schemas.openxmlformats.org/officeDocument/2006/relationships/customXml" Target="../ink/ink675.xml"/><Relationship Id="rId246" Type="http://schemas.openxmlformats.org/officeDocument/2006/relationships/image" Target="../media/image663.png"/><Relationship Id="rId106" Type="http://schemas.openxmlformats.org/officeDocument/2006/relationships/customXml" Target="../ink/ink614.xml"/><Relationship Id="rId127" Type="http://schemas.openxmlformats.org/officeDocument/2006/relationships/customXml" Target="../ink/ink625.xml"/><Relationship Id="rId10" Type="http://schemas.openxmlformats.org/officeDocument/2006/relationships/customXml" Target="../ink/ink566.xml"/><Relationship Id="rId31" Type="http://schemas.openxmlformats.org/officeDocument/2006/relationships/image" Target="../media/image560.png"/><Relationship Id="rId52" Type="http://schemas.openxmlformats.org/officeDocument/2006/relationships/customXml" Target="../ink/ink587.xml"/><Relationship Id="rId73" Type="http://schemas.openxmlformats.org/officeDocument/2006/relationships/image" Target="../media/image580.png"/><Relationship Id="rId94" Type="http://schemas.openxmlformats.org/officeDocument/2006/relationships/customXml" Target="../ink/ink608.xml"/><Relationship Id="rId148" Type="http://schemas.openxmlformats.org/officeDocument/2006/relationships/image" Target="../media/image616.png"/><Relationship Id="rId169" Type="http://schemas.openxmlformats.org/officeDocument/2006/relationships/customXml" Target="../ink/ink646.xml"/><Relationship Id="rId4" Type="http://schemas.openxmlformats.org/officeDocument/2006/relationships/customXml" Target="../ink/ink563.xml"/><Relationship Id="rId180" Type="http://schemas.openxmlformats.org/officeDocument/2006/relationships/image" Target="../media/image164.png"/><Relationship Id="rId215" Type="http://schemas.openxmlformats.org/officeDocument/2006/relationships/customXml" Target="../ink/ink670.xml"/><Relationship Id="rId236" Type="http://schemas.openxmlformats.org/officeDocument/2006/relationships/image" Target="../media/image658.png"/><Relationship Id="rId257" Type="http://schemas.openxmlformats.org/officeDocument/2006/relationships/customXml" Target="../ink/ink691.xml"/><Relationship Id="rId42" Type="http://schemas.openxmlformats.org/officeDocument/2006/relationships/customXml" Target="../ink/ink582.xml"/><Relationship Id="rId84" Type="http://schemas.openxmlformats.org/officeDocument/2006/relationships/customXml" Target="../ink/ink603.xml"/><Relationship Id="rId138" Type="http://schemas.openxmlformats.org/officeDocument/2006/relationships/image" Target="../media/image61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5.xml"/><Relationship Id="rId299" Type="http://schemas.openxmlformats.org/officeDocument/2006/relationships/customXml" Target="../ink/ink847.xml"/><Relationship Id="rId21" Type="http://schemas.openxmlformats.org/officeDocument/2006/relationships/image" Target="../media/image680.png"/><Relationship Id="rId63" Type="http://schemas.openxmlformats.org/officeDocument/2006/relationships/customXml" Target="../ink/ink728.xml"/><Relationship Id="rId159" Type="http://schemas.openxmlformats.org/officeDocument/2006/relationships/customXml" Target="../ink/ink776.xml"/><Relationship Id="rId324" Type="http://schemas.openxmlformats.org/officeDocument/2006/relationships/image" Target="../media/image828.png"/><Relationship Id="rId170" Type="http://schemas.openxmlformats.org/officeDocument/2006/relationships/image" Target="../media/image752.png"/><Relationship Id="rId226" Type="http://schemas.openxmlformats.org/officeDocument/2006/relationships/image" Target="../media/image779.png"/><Relationship Id="rId268" Type="http://schemas.openxmlformats.org/officeDocument/2006/relationships/image" Target="../media/image800.png"/><Relationship Id="rId32" Type="http://schemas.openxmlformats.org/officeDocument/2006/relationships/customXml" Target="../ink/ink711.xml"/><Relationship Id="rId74" Type="http://schemas.openxmlformats.org/officeDocument/2006/relationships/image" Target="../media/image705.png"/><Relationship Id="rId128" Type="http://schemas.openxmlformats.org/officeDocument/2006/relationships/image" Target="../media/image732.png"/><Relationship Id="rId5" Type="http://schemas.openxmlformats.org/officeDocument/2006/relationships/image" Target="../media/image673.png"/><Relationship Id="rId181" Type="http://schemas.openxmlformats.org/officeDocument/2006/relationships/image" Target="../media/image757.png"/><Relationship Id="rId237" Type="http://schemas.openxmlformats.org/officeDocument/2006/relationships/customXml" Target="../ink/ink816.xml"/><Relationship Id="rId279" Type="http://schemas.openxmlformats.org/officeDocument/2006/relationships/customXml" Target="../ink/ink837.xml"/><Relationship Id="rId43" Type="http://schemas.openxmlformats.org/officeDocument/2006/relationships/customXml" Target="../ink/ink717.xml"/><Relationship Id="rId139" Type="http://schemas.openxmlformats.org/officeDocument/2006/relationships/customXml" Target="../ink/ink766.xml"/><Relationship Id="rId290" Type="http://schemas.openxmlformats.org/officeDocument/2006/relationships/image" Target="../media/image811.png"/><Relationship Id="rId304" Type="http://schemas.openxmlformats.org/officeDocument/2006/relationships/image" Target="../media/image818.png"/><Relationship Id="rId85" Type="http://schemas.openxmlformats.org/officeDocument/2006/relationships/customXml" Target="../ink/ink739.xml"/><Relationship Id="rId150" Type="http://schemas.openxmlformats.org/officeDocument/2006/relationships/image" Target="../media/image743.png"/><Relationship Id="rId192" Type="http://schemas.openxmlformats.org/officeDocument/2006/relationships/customXml" Target="../ink/ink793.xml"/><Relationship Id="rId206" Type="http://schemas.openxmlformats.org/officeDocument/2006/relationships/image" Target="../media/image769.png"/><Relationship Id="rId248" Type="http://schemas.openxmlformats.org/officeDocument/2006/relationships/image" Target="../media/image790.png"/><Relationship Id="rId12" Type="http://schemas.openxmlformats.org/officeDocument/2006/relationships/customXml" Target="../ink/ink700.xml"/><Relationship Id="rId108" Type="http://schemas.openxmlformats.org/officeDocument/2006/relationships/image" Target="../media/image722.png"/><Relationship Id="rId315" Type="http://schemas.openxmlformats.org/officeDocument/2006/relationships/customXml" Target="../ink/ink855.xml"/><Relationship Id="rId54" Type="http://schemas.openxmlformats.org/officeDocument/2006/relationships/customXml" Target="../ink/ink723.xml"/><Relationship Id="rId96" Type="http://schemas.openxmlformats.org/officeDocument/2006/relationships/image" Target="../media/image716.png"/><Relationship Id="rId161" Type="http://schemas.openxmlformats.org/officeDocument/2006/relationships/customXml" Target="../ink/ink777.xml"/><Relationship Id="rId217" Type="http://schemas.openxmlformats.org/officeDocument/2006/relationships/customXml" Target="../ink/ink806.xml"/><Relationship Id="rId259" Type="http://schemas.openxmlformats.org/officeDocument/2006/relationships/customXml" Target="../ink/ink827.xml"/><Relationship Id="rId23" Type="http://schemas.openxmlformats.org/officeDocument/2006/relationships/image" Target="../media/image681.png"/><Relationship Id="rId119" Type="http://schemas.openxmlformats.org/officeDocument/2006/relationships/customXml" Target="../ink/ink756.xml"/><Relationship Id="rId270" Type="http://schemas.openxmlformats.org/officeDocument/2006/relationships/image" Target="../media/image801.png"/><Relationship Id="rId326" Type="http://schemas.openxmlformats.org/officeDocument/2006/relationships/image" Target="../media/image829.png"/><Relationship Id="rId65" Type="http://schemas.openxmlformats.org/officeDocument/2006/relationships/customXml" Target="../ink/ink729.xml"/><Relationship Id="rId130" Type="http://schemas.openxmlformats.org/officeDocument/2006/relationships/image" Target="../media/image733.png"/><Relationship Id="rId172" Type="http://schemas.openxmlformats.org/officeDocument/2006/relationships/image" Target="../media/image753.png"/><Relationship Id="rId228" Type="http://schemas.openxmlformats.org/officeDocument/2006/relationships/image" Target="../media/image780.png"/><Relationship Id="rId281" Type="http://schemas.openxmlformats.org/officeDocument/2006/relationships/customXml" Target="../ink/ink838.xml"/><Relationship Id="rId34" Type="http://schemas.openxmlformats.org/officeDocument/2006/relationships/image" Target="../media/image686.png"/><Relationship Id="rId76" Type="http://schemas.openxmlformats.org/officeDocument/2006/relationships/image" Target="../media/image706.png"/><Relationship Id="rId141" Type="http://schemas.openxmlformats.org/officeDocument/2006/relationships/customXml" Target="../ink/ink767.xml"/><Relationship Id="rId7" Type="http://schemas.openxmlformats.org/officeDocument/2006/relationships/image" Target="../media/image674.png"/><Relationship Id="rId162" Type="http://schemas.openxmlformats.org/officeDocument/2006/relationships/image" Target="../media/image749.png"/><Relationship Id="rId183" Type="http://schemas.openxmlformats.org/officeDocument/2006/relationships/image" Target="../media/image758.png"/><Relationship Id="rId218" Type="http://schemas.openxmlformats.org/officeDocument/2006/relationships/image" Target="../media/image775.png"/><Relationship Id="rId239" Type="http://schemas.openxmlformats.org/officeDocument/2006/relationships/customXml" Target="../ink/ink817.xml"/><Relationship Id="rId250" Type="http://schemas.openxmlformats.org/officeDocument/2006/relationships/image" Target="../media/image791.png"/><Relationship Id="rId271" Type="http://schemas.openxmlformats.org/officeDocument/2006/relationships/customXml" Target="../ink/ink833.xml"/><Relationship Id="rId292" Type="http://schemas.openxmlformats.org/officeDocument/2006/relationships/image" Target="../media/image812.png"/><Relationship Id="rId306" Type="http://schemas.openxmlformats.org/officeDocument/2006/relationships/image" Target="../media/image819.png"/><Relationship Id="rId24" Type="http://schemas.openxmlformats.org/officeDocument/2006/relationships/customXml" Target="../ink/ink707.xml"/><Relationship Id="rId45" Type="http://schemas.openxmlformats.org/officeDocument/2006/relationships/image" Target="../media/image691.png"/><Relationship Id="rId66" Type="http://schemas.openxmlformats.org/officeDocument/2006/relationships/image" Target="../media/image701.png"/><Relationship Id="rId87" Type="http://schemas.openxmlformats.org/officeDocument/2006/relationships/customXml" Target="../ink/ink740.xml"/><Relationship Id="rId110" Type="http://schemas.openxmlformats.org/officeDocument/2006/relationships/image" Target="../media/image723.png"/><Relationship Id="rId131" Type="http://schemas.openxmlformats.org/officeDocument/2006/relationships/customXml" Target="../ink/ink762.xml"/><Relationship Id="rId327" Type="http://schemas.openxmlformats.org/officeDocument/2006/relationships/customXml" Target="../ink/ink861.xml"/><Relationship Id="rId152" Type="http://schemas.openxmlformats.org/officeDocument/2006/relationships/image" Target="../media/image744.png"/><Relationship Id="rId173" Type="http://schemas.openxmlformats.org/officeDocument/2006/relationships/customXml" Target="../ink/ink783.xml"/><Relationship Id="rId194" Type="http://schemas.openxmlformats.org/officeDocument/2006/relationships/customXml" Target="../ink/ink794.xml"/><Relationship Id="rId208" Type="http://schemas.openxmlformats.org/officeDocument/2006/relationships/image" Target="../media/image770.png"/><Relationship Id="rId229" Type="http://schemas.openxmlformats.org/officeDocument/2006/relationships/customXml" Target="../ink/ink812.xml"/><Relationship Id="rId240" Type="http://schemas.openxmlformats.org/officeDocument/2006/relationships/image" Target="../media/image786.png"/><Relationship Id="rId261" Type="http://schemas.openxmlformats.org/officeDocument/2006/relationships/customXml" Target="../ink/ink828.xml"/><Relationship Id="rId14" Type="http://schemas.openxmlformats.org/officeDocument/2006/relationships/customXml" Target="../ink/ink701.xml"/><Relationship Id="rId35" Type="http://schemas.openxmlformats.org/officeDocument/2006/relationships/customXml" Target="../ink/ink713.xml"/><Relationship Id="rId56" Type="http://schemas.openxmlformats.org/officeDocument/2006/relationships/customXml" Target="../ink/ink724.xml"/><Relationship Id="rId77" Type="http://schemas.openxmlformats.org/officeDocument/2006/relationships/customXml" Target="../ink/ink735.xml"/><Relationship Id="rId100" Type="http://schemas.openxmlformats.org/officeDocument/2006/relationships/image" Target="../media/image718.png"/><Relationship Id="rId282" Type="http://schemas.openxmlformats.org/officeDocument/2006/relationships/image" Target="../media/image807.png"/><Relationship Id="rId317" Type="http://schemas.openxmlformats.org/officeDocument/2006/relationships/customXml" Target="../ink/ink856.xml"/><Relationship Id="rId8" Type="http://schemas.openxmlformats.org/officeDocument/2006/relationships/customXml" Target="../ink/ink698.xml"/><Relationship Id="rId98" Type="http://schemas.openxmlformats.org/officeDocument/2006/relationships/image" Target="../media/image717.png"/><Relationship Id="rId121" Type="http://schemas.openxmlformats.org/officeDocument/2006/relationships/customXml" Target="../ink/ink757.xml"/><Relationship Id="rId142" Type="http://schemas.openxmlformats.org/officeDocument/2006/relationships/image" Target="../media/image739.png"/><Relationship Id="rId163" Type="http://schemas.openxmlformats.org/officeDocument/2006/relationships/customXml" Target="../ink/ink778.xml"/><Relationship Id="rId184" Type="http://schemas.openxmlformats.org/officeDocument/2006/relationships/customXml" Target="../ink/ink789.xml"/><Relationship Id="rId219" Type="http://schemas.openxmlformats.org/officeDocument/2006/relationships/customXml" Target="../ink/ink807.xml"/><Relationship Id="rId230" Type="http://schemas.openxmlformats.org/officeDocument/2006/relationships/image" Target="../media/image781.png"/><Relationship Id="rId251" Type="http://schemas.openxmlformats.org/officeDocument/2006/relationships/customXml" Target="../ink/ink823.xml"/><Relationship Id="rId25" Type="http://schemas.openxmlformats.org/officeDocument/2006/relationships/image" Target="../media/image682.png"/><Relationship Id="rId46" Type="http://schemas.openxmlformats.org/officeDocument/2006/relationships/customXml" Target="../ink/ink719.xml"/><Relationship Id="rId67" Type="http://schemas.openxmlformats.org/officeDocument/2006/relationships/customXml" Target="../ink/ink730.xml"/><Relationship Id="rId272" Type="http://schemas.openxmlformats.org/officeDocument/2006/relationships/image" Target="../media/image802.png"/><Relationship Id="rId293" Type="http://schemas.openxmlformats.org/officeDocument/2006/relationships/customXml" Target="../ink/ink844.xml"/><Relationship Id="rId307" Type="http://schemas.openxmlformats.org/officeDocument/2006/relationships/customXml" Target="../ink/ink851.xml"/><Relationship Id="rId328" Type="http://schemas.openxmlformats.org/officeDocument/2006/relationships/image" Target="../media/image830.png"/><Relationship Id="rId88" Type="http://schemas.openxmlformats.org/officeDocument/2006/relationships/image" Target="../media/image712.png"/><Relationship Id="rId111" Type="http://schemas.openxmlformats.org/officeDocument/2006/relationships/customXml" Target="../ink/ink752.xml"/><Relationship Id="rId132" Type="http://schemas.openxmlformats.org/officeDocument/2006/relationships/image" Target="../media/image734.png"/><Relationship Id="rId153" Type="http://schemas.openxmlformats.org/officeDocument/2006/relationships/customXml" Target="../ink/ink773.xml"/><Relationship Id="rId174" Type="http://schemas.openxmlformats.org/officeDocument/2006/relationships/image" Target="../media/image754.png"/><Relationship Id="rId195" Type="http://schemas.openxmlformats.org/officeDocument/2006/relationships/image" Target="../media/image764.png"/><Relationship Id="rId209" Type="http://schemas.openxmlformats.org/officeDocument/2006/relationships/customXml" Target="../ink/ink802.xml"/><Relationship Id="rId220" Type="http://schemas.openxmlformats.org/officeDocument/2006/relationships/image" Target="../media/image776.png"/><Relationship Id="rId241" Type="http://schemas.openxmlformats.org/officeDocument/2006/relationships/customXml" Target="../ink/ink818.xml"/><Relationship Id="rId15" Type="http://schemas.openxmlformats.org/officeDocument/2006/relationships/customXml" Target="../ink/ink702.xml"/><Relationship Id="rId36" Type="http://schemas.openxmlformats.org/officeDocument/2006/relationships/image" Target="../media/image687.png"/><Relationship Id="rId57" Type="http://schemas.openxmlformats.org/officeDocument/2006/relationships/customXml" Target="../ink/ink725.xml"/><Relationship Id="rId262" Type="http://schemas.openxmlformats.org/officeDocument/2006/relationships/image" Target="../media/image797.png"/><Relationship Id="rId283" Type="http://schemas.openxmlformats.org/officeDocument/2006/relationships/customXml" Target="../ink/ink839.xml"/><Relationship Id="rId318" Type="http://schemas.openxmlformats.org/officeDocument/2006/relationships/image" Target="../media/image825.png"/><Relationship Id="rId78" Type="http://schemas.openxmlformats.org/officeDocument/2006/relationships/image" Target="../media/image707.png"/><Relationship Id="rId99" Type="http://schemas.openxmlformats.org/officeDocument/2006/relationships/customXml" Target="../ink/ink746.xml"/><Relationship Id="rId101" Type="http://schemas.openxmlformats.org/officeDocument/2006/relationships/customXml" Target="../ink/ink747.xml"/><Relationship Id="rId122" Type="http://schemas.openxmlformats.org/officeDocument/2006/relationships/image" Target="../media/image729.png"/><Relationship Id="rId143" Type="http://schemas.openxmlformats.org/officeDocument/2006/relationships/customXml" Target="../ink/ink768.xml"/><Relationship Id="rId164" Type="http://schemas.openxmlformats.org/officeDocument/2006/relationships/image" Target="../media/image660.png"/><Relationship Id="rId185" Type="http://schemas.openxmlformats.org/officeDocument/2006/relationships/image" Target="../media/image759.png"/><Relationship Id="rId9" Type="http://schemas.openxmlformats.org/officeDocument/2006/relationships/image" Target="../media/image675.png"/><Relationship Id="rId210" Type="http://schemas.openxmlformats.org/officeDocument/2006/relationships/image" Target="../media/image771.png"/><Relationship Id="rId26" Type="http://schemas.openxmlformats.org/officeDocument/2006/relationships/customXml" Target="../ink/ink708.xml"/><Relationship Id="rId231" Type="http://schemas.openxmlformats.org/officeDocument/2006/relationships/customXml" Target="../ink/ink813.xml"/><Relationship Id="rId252" Type="http://schemas.openxmlformats.org/officeDocument/2006/relationships/image" Target="../media/image792.png"/><Relationship Id="rId273" Type="http://schemas.openxmlformats.org/officeDocument/2006/relationships/customXml" Target="../ink/ink834.xml"/><Relationship Id="rId294" Type="http://schemas.openxmlformats.org/officeDocument/2006/relationships/image" Target="../media/image813.png"/><Relationship Id="rId308" Type="http://schemas.openxmlformats.org/officeDocument/2006/relationships/image" Target="../media/image820.png"/><Relationship Id="rId47" Type="http://schemas.openxmlformats.org/officeDocument/2006/relationships/image" Target="../media/image692.png"/><Relationship Id="rId68" Type="http://schemas.openxmlformats.org/officeDocument/2006/relationships/image" Target="../media/image702.png"/><Relationship Id="rId89" Type="http://schemas.openxmlformats.org/officeDocument/2006/relationships/customXml" Target="../ink/ink741.xml"/><Relationship Id="rId112" Type="http://schemas.openxmlformats.org/officeDocument/2006/relationships/image" Target="../media/image724.png"/><Relationship Id="rId133" Type="http://schemas.openxmlformats.org/officeDocument/2006/relationships/customXml" Target="../ink/ink763.xml"/><Relationship Id="rId154" Type="http://schemas.openxmlformats.org/officeDocument/2006/relationships/image" Target="../media/image745.png"/><Relationship Id="rId175" Type="http://schemas.openxmlformats.org/officeDocument/2006/relationships/customXml" Target="../ink/ink784.xml"/><Relationship Id="rId196" Type="http://schemas.openxmlformats.org/officeDocument/2006/relationships/customXml" Target="../ink/ink795.xml"/><Relationship Id="rId200" Type="http://schemas.openxmlformats.org/officeDocument/2006/relationships/image" Target="../media/image766.png"/><Relationship Id="rId16" Type="http://schemas.openxmlformats.org/officeDocument/2006/relationships/image" Target="../media/image678.png"/><Relationship Id="rId221" Type="http://schemas.openxmlformats.org/officeDocument/2006/relationships/customXml" Target="../ink/ink808.xml"/><Relationship Id="rId242" Type="http://schemas.openxmlformats.org/officeDocument/2006/relationships/image" Target="../media/image787.png"/><Relationship Id="rId263" Type="http://schemas.openxmlformats.org/officeDocument/2006/relationships/customXml" Target="../ink/ink829.xml"/><Relationship Id="rId284" Type="http://schemas.openxmlformats.org/officeDocument/2006/relationships/image" Target="../media/image808.png"/><Relationship Id="rId319" Type="http://schemas.openxmlformats.org/officeDocument/2006/relationships/customXml" Target="../ink/ink857.xml"/><Relationship Id="rId37" Type="http://schemas.openxmlformats.org/officeDocument/2006/relationships/customXml" Target="../ink/ink714.xml"/><Relationship Id="rId58" Type="http://schemas.openxmlformats.org/officeDocument/2006/relationships/image" Target="../media/image697.png"/><Relationship Id="rId79" Type="http://schemas.openxmlformats.org/officeDocument/2006/relationships/customXml" Target="../ink/ink736.xml"/><Relationship Id="rId102" Type="http://schemas.openxmlformats.org/officeDocument/2006/relationships/image" Target="../media/image719.png"/><Relationship Id="rId123" Type="http://schemas.openxmlformats.org/officeDocument/2006/relationships/customXml" Target="../ink/ink758.xml"/><Relationship Id="rId144" Type="http://schemas.openxmlformats.org/officeDocument/2006/relationships/image" Target="../media/image740.png"/><Relationship Id="rId90" Type="http://schemas.openxmlformats.org/officeDocument/2006/relationships/image" Target="../media/image713.png"/><Relationship Id="rId165" Type="http://schemas.openxmlformats.org/officeDocument/2006/relationships/customXml" Target="../ink/ink779.xml"/><Relationship Id="rId186" Type="http://schemas.openxmlformats.org/officeDocument/2006/relationships/customXml" Target="../ink/ink790.xml"/><Relationship Id="rId211" Type="http://schemas.openxmlformats.org/officeDocument/2006/relationships/customXml" Target="../ink/ink803.xml"/><Relationship Id="rId232" Type="http://schemas.openxmlformats.org/officeDocument/2006/relationships/image" Target="../media/image782.png"/><Relationship Id="rId253" Type="http://schemas.openxmlformats.org/officeDocument/2006/relationships/customXml" Target="../ink/ink824.xml"/><Relationship Id="rId274" Type="http://schemas.openxmlformats.org/officeDocument/2006/relationships/image" Target="../media/image803.png"/><Relationship Id="rId295" Type="http://schemas.openxmlformats.org/officeDocument/2006/relationships/customXml" Target="../ink/ink845.xml"/><Relationship Id="rId309" Type="http://schemas.openxmlformats.org/officeDocument/2006/relationships/customXml" Target="../ink/ink852.xml"/><Relationship Id="rId27" Type="http://schemas.openxmlformats.org/officeDocument/2006/relationships/image" Target="../media/image683.png"/><Relationship Id="rId48" Type="http://schemas.openxmlformats.org/officeDocument/2006/relationships/customXml" Target="../ink/ink720.xml"/><Relationship Id="rId69" Type="http://schemas.openxmlformats.org/officeDocument/2006/relationships/customXml" Target="../ink/ink731.xml"/><Relationship Id="rId113" Type="http://schemas.openxmlformats.org/officeDocument/2006/relationships/customXml" Target="../ink/ink753.xml"/><Relationship Id="rId134" Type="http://schemas.openxmlformats.org/officeDocument/2006/relationships/image" Target="../media/image735.png"/><Relationship Id="rId320" Type="http://schemas.openxmlformats.org/officeDocument/2006/relationships/image" Target="../media/image826.png"/><Relationship Id="rId80" Type="http://schemas.openxmlformats.org/officeDocument/2006/relationships/image" Target="../media/image708.png"/><Relationship Id="rId155" Type="http://schemas.openxmlformats.org/officeDocument/2006/relationships/customXml" Target="../ink/ink774.xml"/><Relationship Id="rId176" Type="http://schemas.openxmlformats.org/officeDocument/2006/relationships/image" Target="../media/image755.png"/><Relationship Id="rId197" Type="http://schemas.openxmlformats.org/officeDocument/2006/relationships/customXml" Target="../ink/ink796.xml"/><Relationship Id="rId201" Type="http://schemas.openxmlformats.org/officeDocument/2006/relationships/customXml" Target="../ink/ink798.xml"/><Relationship Id="rId222" Type="http://schemas.openxmlformats.org/officeDocument/2006/relationships/image" Target="../media/image777.png"/><Relationship Id="rId243" Type="http://schemas.openxmlformats.org/officeDocument/2006/relationships/customXml" Target="../ink/ink819.xml"/><Relationship Id="rId264" Type="http://schemas.openxmlformats.org/officeDocument/2006/relationships/image" Target="../media/image798.png"/><Relationship Id="rId285" Type="http://schemas.openxmlformats.org/officeDocument/2006/relationships/customXml" Target="../ink/ink840.xml"/><Relationship Id="rId17" Type="http://schemas.openxmlformats.org/officeDocument/2006/relationships/customXml" Target="../ink/ink703.xml"/><Relationship Id="rId38" Type="http://schemas.openxmlformats.org/officeDocument/2006/relationships/image" Target="../media/image688.png"/><Relationship Id="rId59" Type="http://schemas.openxmlformats.org/officeDocument/2006/relationships/customXml" Target="../ink/ink726.xml"/><Relationship Id="rId103" Type="http://schemas.openxmlformats.org/officeDocument/2006/relationships/customXml" Target="../ink/ink748.xml"/><Relationship Id="rId124" Type="http://schemas.openxmlformats.org/officeDocument/2006/relationships/image" Target="../media/image730.png"/><Relationship Id="rId310" Type="http://schemas.openxmlformats.org/officeDocument/2006/relationships/image" Target="../media/image821.png"/><Relationship Id="rId70" Type="http://schemas.openxmlformats.org/officeDocument/2006/relationships/image" Target="../media/image703.png"/><Relationship Id="rId91" Type="http://schemas.openxmlformats.org/officeDocument/2006/relationships/customXml" Target="../ink/ink742.xml"/><Relationship Id="rId145" Type="http://schemas.openxmlformats.org/officeDocument/2006/relationships/customXml" Target="../ink/ink769.xml"/><Relationship Id="rId166" Type="http://schemas.openxmlformats.org/officeDocument/2006/relationships/image" Target="../media/image750.png"/><Relationship Id="rId187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72.png"/><Relationship Id="rId233" Type="http://schemas.openxmlformats.org/officeDocument/2006/relationships/customXml" Target="../ink/ink814.xml"/><Relationship Id="rId254" Type="http://schemas.openxmlformats.org/officeDocument/2006/relationships/image" Target="../media/image793.png"/><Relationship Id="rId28" Type="http://schemas.openxmlformats.org/officeDocument/2006/relationships/customXml" Target="../ink/ink709.xml"/><Relationship Id="rId49" Type="http://schemas.openxmlformats.org/officeDocument/2006/relationships/image" Target="../media/image693.png"/><Relationship Id="rId114" Type="http://schemas.openxmlformats.org/officeDocument/2006/relationships/image" Target="../media/image725.png"/><Relationship Id="rId275" Type="http://schemas.openxmlformats.org/officeDocument/2006/relationships/customXml" Target="../ink/ink835.xml"/><Relationship Id="rId296" Type="http://schemas.openxmlformats.org/officeDocument/2006/relationships/image" Target="../media/image814.png"/><Relationship Id="rId300" Type="http://schemas.openxmlformats.org/officeDocument/2006/relationships/image" Target="../media/image816.png"/><Relationship Id="rId60" Type="http://schemas.openxmlformats.org/officeDocument/2006/relationships/image" Target="../media/image698.png"/><Relationship Id="rId81" Type="http://schemas.openxmlformats.org/officeDocument/2006/relationships/customXml" Target="../ink/ink737.xml"/><Relationship Id="rId135" Type="http://schemas.openxmlformats.org/officeDocument/2006/relationships/customXml" Target="../ink/ink764.xml"/><Relationship Id="rId156" Type="http://schemas.openxmlformats.org/officeDocument/2006/relationships/image" Target="../media/image746.png"/><Relationship Id="rId177" Type="http://schemas.openxmlformats.org/officeDocument/2006/relationships/customXml" Target="../ink/ink785.xml"/><Relationship Id="rId198" Type="http://schemas.openxmlformats.org/officeDocument/2006/relationships/image" Target="../media/image765.png"/><Relationship Id="rId321" Type="http://schemas.openxmlformats.org/officeDocument/2006/relationships/customXml" Target="../ink/ink858.xml"/><Relationship Id="rId202" Type="http://schemas.openxmlformats.org/officeDocument/2006/relationships/image" Target="../media/image767.png"/><Relationship Id="rId223" Type="http://schemas.openxmlformats.org/officeDocument/2006/relationships/customXml" Target="../ink/ink809.xml"/><Relationship Id="rId244" Type="http://schemas.openxmlformats.org/officeDocument/2006/relationships/image" Target="../media/image788.png"/><Relationship Id="rId18" Type="http://schemas.openxmlformats.org/officeDocument/2006/relationships/customXml" Target="../ink/ink704.xml"/><Relationship Id="rId39" Type="http://schemas.openxmlformats.org/officeDocument/2006/relationships/customXml" Target="../ink/ink715.xml"/><Relationship Id="rId265" Type="http://schemas.openxmlformats.org/officeDocument/2006/relationships/customXml" Target="../ink/ink830.xml"/><Relationship Id="rId286" Type="http://schemas.openxmlformats.org/officeDocument/2006/relationships/image" Target="../media/image809.png"/><Relationship Id="rId50" Type="http://schemas.openxmlformats.org/officeDocument/2006/relationships/customXml" Target="../ink/ink721.xml"/><Relationship Id="rId104" Type="http://schemas.openxmlformats.org/officeDocument/2006/relationships/image" Target="../media/image720.png"/><Relationship Id="rId125" Type="http://schemas.openxmlformats.org/officeDocument/2006/relationships/customXml" Target="../ink/ink759.xml"/><Relationship Id="rId146" Type="http://schemas.openxmlformats.org/officeDocument/2006/relationships/image" Target="../media/image741.png"/><Relationship Id="rId167" Type="http://schemas.openxmlformats.org/officeDocument/2006/relationships/customXml" Target="../ink/ink780.xml"/><Relationship Id="rId188" Type="http://schemas.openxmlformats.org/officeDocument/2006/relationships/customXml" Target="../ink/ink791.xml"/><Relationship Id="rId311" Type="http://schemas.openxmlformats.org/officeDocument/2006/relationships/customXml" Target="../ink/ink853.xml"/><Relationship Id="rId71" Type="http://schemas.openxmlformats.org/officeDocument/2006/relationships/customXml" Target="../ink/ink732.xml"/><Relationship Id="rId92" Type="http://schemas.openxmlformats.org/officeDocument/2006/relationships/image" Target="../media/image714.png"/><Relationship Id="rId213" Type="http://schemas.openxmlformats.org/officeDocument/2006/relationships/customXml" Target="../ink/ink804.xml"/><Relationship Id="rId234" Type="http://schemas.openxmlformats.org/officeDocument/2006/relationships/image" Target="../media/image783.png"/><Relationship Id="rId2" Type="http://schemas.openxmlformats.org/officeDocument/2006/relationships/customXml" Target="../ink/ink695.xml"/><Relationship Id="rId29" Type="http://schemas.openxmlformats.org/officeDocument/2006/relationships/image" Target="../media/image684.png"/><Relationship Id="rId255" Type="http://schemas.openxmlformats.org/officeDocument/2006/relationships/customXml" Target="../ink/ink825.xml"/><Relationship Id="rId276" Type="http://schemas.openxmlformats.org/officeDocument/2006/relationships/image" Target="../media/image804.png"/><Relationship Id="rId297" Type="http://schemas.openxmlformats.org/officeDocument/2006/relationships/customXml" Target="../ink/ink846.xml"/><Relationship Id="rId40" Type="http://schemas.openxmlformats.org/officeDocument/2006/relationships/image" Target="../media/image689.png"/><Relationship Id="rId115" Type="http://schemas.openxmlformats.org/officeDocument/2006/relationships/customXml" Target="../ink/ink754.xml"/><Relationship Id="rId136" Type="http://schemas.openxmlformats.org/officeDocument/2006/relationships/image" Target="../media/image736.png"/><Relationship Id="rId157" Type="http://schemas.openxmlformats.org/officeDocument/2006/relationships/customXml" Target="../ink/ink775.xml"/><Relationship Id="rId178" Type="http://schemas.openxmlformats.org/officeDocument/2006/relationships/image" Target="../media/image756.png"/><Relationship Id="rId301" Type="http://schemas.openxmlformats.org/officeDocument/2006/relationships/customXml" Target="../ink/ink848.xml"/><Relationship Id="rId322" Type="http://schemas.openxmlformats.org/officeDocument/2006/relationships/image" Target="../media/image827.png"/><Relationship Id="rId61" Type="http://schemas.openxmlformats.org/officeDocument/2006/relationships/customXml" Target="../ink/ink727.xml"/><Relationship Id="rId82" Type="http://schemas.openxmlformats.org/officeDocument/2006/relationships/image" Target="../media/image709.png"/><Relationship Id="rId199" Type="http://schemas.openxmlformats.org/officeDocument/2006/relationships/customXml" Target="../ink/ink797.xml"/><Relationship Id="rId203" Type="http://schemas.openxmlformats.org/officeDocument/2006/relationships/customXml" Target="../ink/ink799.xml"/><Relationship Id="rId19" Type="http://schemas.openxmlformats.org/officeDocument/2006/relationships/image" Target="../media/image679.png"/><Relationship Id="rId224" Type="http://schemas.openxmlformats.org/officeDocument/2006/relationships/image" Target="../media/image778.png"/><Relationship Id="rId245" Type="http://schemas.openxmlformats.org/officeDocument/2006/relationships/customXml" Target="../ink/ink820.xml"/><Relationship Id="rId266" Type="http://schemas.openxmlformats.org/officeDocument/2006/relationships/image" Target="../media/image799.png"/><Relationship Id="rId287" Type="http://schemas.openxmlformats.org/officeDocument/2006/relationships/customXml" Target="../ink/ink841.xml"/><Relationship Id="rId30" Type="http://schemas.openxmlformats.org/officeDocument/2006/relationships/customXml" Target="../ink/ink710.xml"/><Relationship Id="rId105" Type="http://schemas.openxmlformats.org/officeDocument/2006/relationships/customXml" Target="../ink/ink749.xml"/><Relationship Id="rId126" Type="http://schemas.openxmlformats.org/officeDocument/2006/relationships/image" Target="../media/image731.png"/><Relationship Id="rId147" Type="http://schemas.openxmlformats.org/officeDocument/2006/relationships/customXml" Target="../ink/ink770.xml"/><Relationship Id="rId168" Type="http://schemas.openxmlformats.org/officeDocument/2006/relationships/image" Target="../media/image751.png"/><Relationship Id="rId312" Type="http://schemas.openxmlformats.org/officeDocument/2006/relationships/image" Target="../media/image822.png"/><Relationship Id="rId51" Type="http://schemas.openxmlformats.org/officeDocument/2006/relationships/image" Target="../media/image694.png"/><Relationship Id="rId72" Type="http://schemas.openxmlformats.org/officeDocument/2006/relationships/image" Target="../media/image704.png"/><Relationship Id="rId93" Type="http://schemas.openxmlformats.org/officeDocument/2006/relationships/customXml" Target="../ink/ink743.xml"/><Relationship Id="rId189" Type="http://schemas.openxmlformats.org/officeDocument/2006/relationships/image" Target="../media/image761.png"/><Relationship Id="rId3" Type="http://schemas.openxmlformats.org/officeDocument/2006/relationships/image" Target="../media/image119.png"/><Relationship Id="rId214" Type="http://schemas.openxmlformats.org/officeDocument/2006/relationships/image" Target="../media/image773.png"/><Relationship Id="rId235" Type="http://schemas.openxmlformats.org/officeDocument/2006/relationships/customXml" Target="../ink/ink815.xml"/><Relationship Id="rId256" Type="http://schemas.openxmlformats.org/officeDocument/2006/relationships/image" Target="../media/image794.png"/><Relationship Id="rId277" Type="http://schemas.openxmlformats.org/officeDocument/2006/relationships/customXml" Target="../ink/ink836.xml"/><Relationship Id="rId298" Type="http://schemas.openxmlformats.org/officeDocument/2006/relationships/image" Target="../media/image815.png"/><Relationship Id="rId116" Type="http://schemas.openxmlformats.org/officeDocument/2006/relationships/image" Target="../media/image726.png"/><Relationship Id="rId137" Type="http://schemas.openxmlformats.org/officeDocument/2006/relationships/customXml" Target="../ink/ink765.xml"/><Relationship Id="rId158" Type="http://schemas.openxmlformats.org/officeDocument/2006/relationships/image" Target="../media/image747.png"/><Relationship Id="rId302" Type="http://schemas.openxmlformats.org/officeDocument/2006/relationships/image" Target="../media/image817.png"/><Relationship Id="rId323" Type="http://schemas.openxmlformats.org/officeDocument/2006/relationships/customXml" Target="../ink/ink859.xml"/><Relationship Id="rId20" Type="http://schemas.openxmlformats.org/officeDocument/2006/relationships/customXml" Target="../ink/ink705.xml"/><Relationship Id="rId41" Type="http://schemas.openxmlformats.org/officeDocument/2006/relationships/customXml" Target="../ink/ink716.xml"/><Relationship Id="rId62" Type="http://schemas.openxmlformats.org/officeDocument/2006/relationships/image" Target="../media/image699.png"/><Relationship Id="rId83" Type="http://schemas.openxmlformats.org/officeDocument/2006/relationships/customXml" Target="../ink/ink738.xml"/><Relationship Id="rId179" Type="http://schemas.openxmlformats.org/officeDocument/2006/relationships/customXml" Target="../ink/ink786.xml"/><Relationship Id="rId190" Type="http://schemas.openxmlformats.org/officeDocument/2006/relationships/customXml" Target="../ink/ink792.xml"/><Relationship Id="rId204" Type="http://schemas.openxmlformats.org/officeDocument/2006/relationships/image" Target="../media/image768.png"/><Relationship Id="rId225" Type="http://schemas.openxmlformats.org/officeDocument/2006/relationships/customXml" Target="../ink/ink810.xml"/><Relationship Id="rId246" Type="http://schemas.openxmlformats.org/officeDocument/2006/relationships/image" Target="../media/image789.png"/><Relationship Id="rId267" Type="http://schemas.openxmlformats.org/officeDocument/2006/relationships/customXml" Target="../ink/ink831.xml"/><Relationship Id="rId288" Type="http://schemas.openxmlformats.org/officeDocument/2006/relationships/image" Target="../media/image810.png"/><Relationship Id="rId106" Type="http://schemas.openxmlformats.org/officeDocument/2006/relationships/image" Target="../media/image721.png"/><Relationship Id="rId127" Type="http://schemas.openxmlformats.org/officeDocument/2006/relationships/customXml" Target="../ink/ink760.xml"/><Relationship Id="rId313" Type="http://schemas.openxmlformats.org/officeDocument/2006/relationships/customXml" Target="../ink/ink854.xml"/><Relationship Id="rId10" Type="http://schemas.openxmlformats.org/officeDocument/2006/relationships/customXml" Target="../ink/ink699.xml"/><Relationship Id="rId31" Type="http://schemas.openxmlformats.org/officeDocument/2006/relationships/image" Target="../media/image685.png"/><Relationship Id="rId52" Type="http://schemas.openxmlformats.org/officeDocument/2006/relationships/customXml" Target="../ink/ink722.xml"/><Relationship Id="rId73" Type="http://schemas.openxmlformats.org/officeDocument/2006/relationships/customXml" Target="../ink/ink733.xml"/><Relationship Id="rId94" Type="http://schemas.openxmlformats.org/officeDocument/2006/relationships/image" Target="../media/image715.png"/><Relationship Id="rId148" Type="http://schemas.openxmlformats.org/officeDocument/2006/relationships/image" Target="../media/image742.png"/><Relationship Id="rId169" Type="http://schemas.openxmlformats.org/officeDocument/2006/relationships/customXml" Target="../ink/ink781.xml"/><Relationship Id="rId4" Type="http://schemas.openxmlformats.org/officeDocument/2006/relationships/customXml" Target="../ink/ink696.xml"/><Relationship Id="rId180" Type="http://schemas.openxmlformats.org/officeDocument/2006/relationships/customXml" Target="../ink/ink787.xml"/><Relationship Id="rId215" Type="http://schemas.openxmlformats.org/officeDocument/2006/relationships/customXml" Target="../ink/ink805.xml"/><Relationship Id="rId236" Type="http://schemas.openxmlformats.org/officeDocument/2006/relationships/image" Target="../media/image784.png"/><Relationship Id="rId257" Type="http://schemas.openxmlformats.org/officeDocument/2006/relationships/customXml" Target="../ink/ink826.xml"/><Relationship Id="rId278" Type="http://schemas.openxmlformats.org/officeDocument/2006/relationships/image" Target="../media/image805.png"/><Relationship Id="rId303" Type="http://schemas.openxmlformats.org/officeDocument/2006/relationships/customXml" Target="../ink/ink849.xml"/><Relationship Id="rId42" Type="http://schemas.openxmlformats.org/officeDocument/2006/relationships/image" Target="../media/image690.png"/><Relationship Id="rId84" Type="http://schemas.openxmlformats.org/officeDocument/2006/relationships/image" Target="../media/image710.png"/><Relationship Id="rId138" Type="http://schemas.openxmlformats.org/officeDocument/2006/relationships/image" Target="../media/image737.png"/><Relationship Id="rId191" Type="http://schemas.openxmlformats.org/officeDocument/2006/relationships/image" Target="../media/image762.png"/><Relationship Id="rId205" Type="http://schemas.openxmlformats.org/officeDocument/2006/relationships/customXml" Target="../ink/ink800.xml"/><Relationship Id="rId247" Type="http://schemas.openxmlformats.org/officeDocument/2006/relationships/customXml" Target="../ink/ink821.xml"/><Relationship Id="rId107" Type="http://schemas.openxmlformats.org/officeDocument/2006/relationships/customXml" Target="../ink/ink750.xml"/><Relationship Id="rId289" Type="http://schemas.openxmlformats.org/officeDocument/2006/relationships/customXml" Target="../ink/ink842.xml"/><Relationship Id="rId11" Type="http://schemas.openxmlformats.org/officeDocument/2006/relationships/image" Target="../media/image676.png"/><Relationship Id="rId53" Type="http://schemas.openxmlformats.org/officeDocument/2006/relationships/image" Target="../media/image695.png"/><Relationship Id="rId149" Type="http://schemas.openxmlformats.org/officeDocument/2006/relationships/customXml" Target="../ink/ink771.xml"/><Relationship Id="rId314" Type="http://schemas.openxmlformats.org/officeDocument/2006/relationships/image" Target="../media/image823.png"/><Relationship Id="rId95" Type="http://schemas.openxmlformats.org/officeDocument/2006/relationships/customXml" Target="../ink/ink744.xml"/><Relationship Id="rId160" Type="http://schemas.openxmlformats.org/officeDocument/2006/relationships/image" Target="../media/image748.png"/><Relationship Id="rId216" Type="http://schemas.openxmlformats.org/officeDocument/2006/relationships/image" Target="../media/image774.png"/><Relationship Id="rId258" Type="http://schemas.openxmlformats.org/officeDocument/2006/relationships/image" Target="../media/image795.png"/><Relationship Id="rId22" Type="http://schemas.openxmlformats.org/officeDocument/2006/relationships/customXml" Target="../ink/ink706.xml"/><Relationship Id="rId64" Type="http://schemas.openxmlformats.org/officeDocument/2006/relationships/image" Target="../media/image700.png"/><Relationship Id="rId118" Type="http://schemas.openxmlformats.org/officeDocument/2006/relationships/image" Target="../media/image727.png"/><Relationship Id="rId325" Type="http://schemas.openxmlformats.org/officeDocument/2006/relationships/customXml" Target="../ink/ink860.xml"/><Relationship Id="rId171" Type="http://schemas.openxmlformats.org/officeDocument/2006/relationships/customXml" Target="../ink/ink782.xml"/><Relationship Id="rId227" Type="http://schemas.openxmlformats.org/officeDocument/2006/relationships/customXml" Target="../ink/ink811.xml"/><Relationship Id="rId269" Type="http://schemas.openxmlformats.org/officeDocument/2006/relationships/customXml" Target="../ink/ink832.xml"/><Relationship Id="rId33" Type="http://schemas.openxmlformats.org/officeDocument/2006/relationships/customXml" Target="../ink/ink712.xml"/><Relationship Id="rId129" Type="http://schemas.openxmlformats.org/officeDocument/2006/relationships/customXml" Target="../ink/ink761.xml"/><Relationship Id="rId280" Type="http://schemas.openxmlformats.org/officeDocument/2006/relationships/image" Target="../media/image806.png"/><Relationship Id="rId75" Type="http://schemas.openxmlformats.org/officeDocument/2006/relationships/customXml" Target="../ink/ink734.xml"/><Relationship Id="rId140" Type="http://schemas.openxmlformats.org/officeDocument/2006/relationships/image" Target="../media/image738.png"/><Relationship Id="rId182" Type="http://schemas.openxmlformats.org/officeDocument/2006/relationships/customXml" Target="../ink/ink788.xml"/><Relationship Id="rId6" Type="http://schemas.openxmlformats.org/officeDocument/2006/relationships/customXml" Target="../ink/ink697.xml"/><Relationship Id="rId238" Type="http://schemas.openxmlformats.org/officeDocument/2006/relationships/image" Target="../media/image785.png"/><Relationship Id="rId291" Type="http://schemas.openxmlformats.org/officeDocument/2006/relationships/customXml" Target="../ink/ink843.xml"/><Relationship Id="rId305" Type="http://schemas.openxmlformats.org/officeDocument/2006/relationships/customXml" Target="../ink/ink850.xml"/><Relationship Id="rId44" Type="http://schemas.openxmlformats.org/officeDocument/2006/relationships/customXml" Target="../ink/ink718.xml"/><Relationship Id="rId86" Type="http://schemas.openxmlformats.org/officeDocument/2006/relationships/image" Target="../media/image711.png"/><Relationship Id="rId151" Type="http://schemas.openxmlformats.org/officeDocument/2006/relationships/customXml" Target="../ink/ink772.xml"/><Relationship Id="rId193" Type="http://schemas.openxmlformats.org/officeDocument/2006/relationships/image" Target="../media/image763.png"/><Relationship Id="rId207" Type="http://schemas.openxmlformats.org/officeDocument/2006/relationships/customXml" Target="../ink/ink801.xml"/><Relationship Id="rId249" Type="http://schemas.openxmlformats.org/officeDocument/2006/relationships/customXml" Target="../ink/ink822.xml"/><Relationship Id="rId13" Type="http://schemas.openxmlformats.org/officeDocument/2006/relationships/image" Target="../media/image677.png"/><Relationship Id="rId109" Type="http://schemas.openxmlformats.org/officeDocument/2006/relationships/customXml" Target="../ink/ink751.xml"/><Relationship Id="rId260" Type="http://schemas.openxmlformats.org/officeDocument/2006/relationships/image" Target="../media/image796.png"/><Relationship Id="rId316" Type="http://schemas.openxmlformats.org/officeDocument/2006/relationships/image" Target="../media/image824.png"/><Relationship Id="rId55" Type="http://schemas.openxmlformats.org/officeDocument/2006/relationships/image" Target="../media/image696.png"/><Relationship Id="rId97" Type="http://schemas.openxmlformats.org/officeDocument/2006/relationships/customXml" Target="../ink/ink745.xml"/><Relationship Id="rId120" Type="http://schemas.openxmlformats.org/officeDocument/2006/relationships/image" Target="../media/image7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C62D-0CFB-F45D-AC17-524A01B42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FC67B-8D00-4C4E-7098-307FD2123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5.1 Diffusion and Mobility in Weakly Ionized Gasses</a:t>
            </a:r>
          </a:p>
          <a:p>
            <a:r>
              <a:rPr lang="en-US" dirty="0"/>
              <a:t>5.1.1 Collision Parameters</a:t>
            </a:r>
          </a:p>
          <a:p>
            <a:r>
              <a:rPr lang="en-US" dirty="0"/>
              <a:t>5.1.2 Diffusion Parameters</a:t>
            </a:r>
          </a:p>
        </p:txBody>
      </p:sp>
    </p:spTree>
    <p:extLst>
      <p:ext uri="{BB962C8B-B14F-4D97-AF65-F5344CB8AC3E}">
        <p14:creationId xmlns:p14="http://schemas.microsoft.com/office/powerpoint/2010/main" val="285405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5EC509-D912-2C89-306A-C666544ED1DF}"/>
                  </a:ext>
                </a:extLst>
              </p14:cNvPr>
              <p14:cNvContentPartPr/>
              <p14:nvPr/>
            </p14:nvContentPartPr>
            <p14:xfrm>
              <a:off x="840356" y="310125"/>
              <a:ext cx="1365120" cy="31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5EC509-D912-2C89-306A-C666544ED1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716" y="301485"/>
                <a:ext cx="138276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469B069-03E2-AB9A-4371-9823C0F5B849}"/>
              </a:ext>
            </a:extLst>
          </p:cNvPr>
          <p:cNvGrpSpPr/>
          <p:nvPr/>
        </p:nvGrpSpPr>
        <p:grpSpPr>
          <a:xfrm>
            <a:off x="2477996" y="176925"/>
            <a:ext cx="1200600" cy="560520"/>
            <a:chOff x="2477996" y="176925"/>
            <a:chExt cx="120060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C1350E-BA37-357E-FE19-9CEB4154FB99}"/>
                    </a:ext>
                  </a:extLst>
                </p14:cNvPr>
                <p14:cNvContentPartPr/>
                <p14:nvPr/>
              </p14:nvContentPartPr>
              <p14:xfrm>
                <a:off x="2477996" y="176925"/>
                <a:ext cx="1200600" cy="56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C1350E-BA37-357E-FE19-9CEB4154FB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68996" y="167925"/>
                  <a:ext cx="12182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11AC03-FF8C-6103-DEEF-73A0533141C0}"/>
                    </a:ext>
                  </a:extLst>
                </p14:cNvPr>
                <p14:cNvContentPartPr/>
                <p14:nvPr/>
              </p14:nvContentPartPr>
              <p14:xfrm>
                <a:off x="2665196" y="238485"/>
                <a:ext cx="371880" cy="5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11AC03-FF8C-6103-DEEF-73A0533141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6196" y="229485"/>
                  <a:ext cx="3895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5A4F75-5282-6686-AAC2-61EE7147CB2D}"/>
              </a:ext>
            </a:extLst>
          </p:cNvPr>
          <p:cNvGrpSpPr/>
          <p:nvPr/>
        </p:nvGrpSpPr>
        <p:grpSpPr>
          <a:xfrm>
            <a:off x="3897836" y="121845"/>
            <a:ext cx="1350360" cy="474480"/>
            <a:chOff x="3897836" y="121845"/>
            <a:chExt cx="135036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D27424D-C875-8831-4ACC-A09712389C0E}"/>
                    </a:ext>
                  </a:extLst>
                </p14:cNvPr>
                <p14:cNvContentPartPr/>
                <p14:nvPr/>
              </p14:nvContentPartPr>
              <p14:xfrm>
                <a:off x="3897836" y="121845"/>
                <a:ext cx="987120" cy="474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D27424D-C875-8831-4ACC-A09712389C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88836" y="112845"/>
                  <a:ext cx="10047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D3D31A-0A44-51CC-03BA-2E14A4E320D0}"/>
                    </a:ext>
                  </a:extLst>
                </p14:cNvPr>
                <p14:cNvContentPartPr/>
                <p14:nvPr/>
              </p14:nvContentPartPr>
              <p14:xfrm>
                <a:off x="4465916" y="274485"/>
                <a:ext cx="348480" cy="1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D3D31A-0A44-51CC-03BA-2E14A4E320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56916" y="265485"/>
                  <a:ext cx="366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BC2444-E8DE-A4DE-01B1-BA3B3AA5ED25}"/>
                    </a:ext>
                  </a:extLst>
                </p14:cNvPr>
                <p14:cNvContentPartPr/>
                <p14:nvPr/>
              </p14:nvContentPartPr>
              <p14:xfrm>
                <a:off x="4047236" y="199245"/>
                <a:ext cx="493920" cy="90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BC2444-E8DE-A4DE-01B1-BA3B3AA5ED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38236" y="190605"/>
                  <a:ext cx="511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EB35A6D-AF27-2495-8D7B-7AD56FAAE4D7}"/>
                    </a:ext>
                  </a:extLst>
                </p14:cNvPr>
                <p14:cNvContentPartPr/>
                <p14:nvPr/>
              </p14:nvContentPartPr>
              <p14:xfrm>
                <a:off x="5169716" y="341445"/>
                <a:ext cx="51480" cy="3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EB35A6D-AF27-2495-8D7B-7AD56FAAE4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61076" y="332805"/>
                  <a:ext cx="69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FC9022-4EF3-DC41-6BC2-D71B8F1EC5AB}"/>
                    </a:ext>
                  </a:extLst>
                </p14:cNvPr>
                <p14:cNvContentPartPr/>
                <p14:nvPr/>
              </p14:nvContentPartPr>
              <p14:xfrm>
                <a:off x="5190596" y="489405"/>
                <a:ext cx="57600" cy="5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FC9022-4EF3-DC41-6BC2-D71B8F1EC5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81956" y="480765"/>
                  <a:ext cx="752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89A7D6-4A87-64B0-19C8-82DCAC6C5B13}"/>
              </a:ext>
            </a:extLst>
          </p:cNvPr>
          <p:cNvGrpSpPr/>
          <p:nvPr/>
        </p:nvGrpSpPr>
        <p:grpSpPr>
          <a:xfrm>
            <a:off x="5766596" y="247125"/>
            <a:ext cx="1553760" cy="768960"/>
            <a:chOff x="5766596" y="247125"/>
            <a:chExt cx="155376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1FC0A0-A83C-8D3B-207B-B1280A0754BD}"/>
                    </a:ext>
                  </a:extLst>
                </p14:cNvPr>
                <p14:cNvContentPartPr/>
                <p14:nvPr/>
              </p14:nvContentPartPr>
              <p14:xfrm>
                <a:off x="5821316" y="247125"/>
                <a:ext cx="174240" cy="25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1FC0A0-A83C-8D3B-207B-B1280A075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2316" y="238485"/>
                  <a:ext cx="191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74A6FB-6C26-3C38-2B5C-0CC70C3DE5AD}"/>
                    </a:ext>
                  </a:extLst>
                </p14:cNvPr>
                <p14:cNvContentPartPr/>
                <p14:nvPr/>
              </p14:nvContentPartPr>
              <p14:xfrm>
                <a:off x="6050996" y="339285"/>
                <a:ext cx="251280" cy="16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74A6FB-6C26-3C38-2B5C-0CC70C3DE5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42356" y="330645"/>
                  <a:ext cx="268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D0ECEF-F8E5-9AA2-138E-A8007F110268}"/>
                    </a:ext>
                  </a:extLst>
                </p14:cNvPr>
                <p14:cNvContentPartPr/>
                <p14:nvPr/>
              </p14:nvContentPartPr>
              <p14:xfrm>
                <a:off x="6056036" y="282405"/>
                <a:ext cx="223560" cy="1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D0ECEF-F8E5-9AA2-138E-A8007F1102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47396" y="273405"/>
                  <a:ext cx="241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E24877-EF27-1E4D-5AE5-62F2148CC813}"/>
                    </a:ext>
                  </a:extLst>
                </p14:cNvPr>
                <p14:cNvContentPartPr/>
                <p14:nvPr/>
              </p14:nvContentPartPr>
              <p14:xfrm>
                <a:off x="5766596" y="598485"/>
                <a:ext cx="50292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E24877-EF27-1E4D-5AE5-62F2148CC8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57956" y="589485"/>
                  <a:ext cx="520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69CC35-68F6-F411-82A3-4BB7752F0E1E}"/>
                    </a:ext>
                  </a:extLst>
                </p14:cNvPr>
                <p14:cNvContentPartPr/>
                <p14:nvPr/>
              </p14:nvContentPartPr>
              <p14:xfrm>
                <a:off x="5811236" y="778845"/>
                <a:ext cx="167760" cy="23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69CC35-68F6-F411-82A3-4BB7752F0E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02236" y="770205"/>
                  <a:ext cx="185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260568-40CA-DEF4-97BE-F4BE1D0FC7A8}"/>
                    </a:ext>
                  </a:extLst>
                </p14:cNvPr>
                <p14:cNvContentPartPr/>
                <p14:nvPr/>
              </p14:nvContentPartPr>
              <p14:xfrm>
                <a:off x="6104636" y="770205"/>
                <a:ext cx="184680" cy="24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260568-40CA-DEF4-97BE-F4BE1D0FC7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5636" y="761565"/>
                  <a:ext cx="202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D66006-E45B-18BD-7DB9-B550E75D3753}"/>
                    </a:ext>
                  </a:extLst>
                </p14:cNvPr>
                <p14:cNvContentPartPr/>
                <p14:nvPr/>
              </p14:nvContentPartPr>
              <p14:xfrm>
                <a:off x="6056036" y="841845"/>
                <a:ext cx="223560" cy="6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D66006-E45B-18BD-7DB9-B550E75D37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47396" y="832845"/>
                  <a:ext cx="241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1DB5CB-13C0-D153-B958-53E5A5731724}"/>
                    </a:ext>
                  </a:extLst>
                </p14:cNvPr>
                <p14:cNvContentPartPr/>
                <p14:nvPr/>
              </p14:nvContentPartPr>
              <p14:xfrm>
                <a:off x="6579836" y="537645"/>
                <a:ext cx="274680" cy="2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1DB5CB-13C0-D153-B958-53E5A57317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70836" y="529005"/>
                  <a:ext cx="29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C2EFD4-3DBF-0288-EE45-A9217D0E6A66}"/>
                    </a:ext>
                  </a:extLst>
                </p14:cNvPr>
                <p14:cNvContentPartPr/>
                <p14:nvPr/>
              </p14:nvContentPartPr>
              <p14:xfrm>
                <a:off x="6589916" y="634485"/>
                <a:ext cx="252720" cy="2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C2EFD4-3DBF-0288-EE45-A9217D0E6A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81276" y="625845"/>
                  <a:ext cx="27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C5ED83-0B22-44DB-8C98-C410BB37DDF1}"/>
                    </a:ext>
                  </a:extLst>
                </p14:cNvPr>
                <p14:cNvContentPartPr/>
                <p14:nvPr/>
              </p14:nvContentPartPr>
              <p14:xfrm>
                <a:off x="6998876" y="468885"/>
                <a:ext cx="321480" cy="249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C5ED83-0B22-44DB-8C98-C410BB37DD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89876" y="460245"/>
                  <a:ext cx="33912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7F9BB6-FC5B-685B-BDAF-E7DE5FA91FA8}"/>
              </a:ext>
            </a:extLst>
          </p:cNvPr>
          <p:cNvGrpSpPr/>
          <p:nvPr/>
        </p:nvGrpSpPr>
        <p:grpSpPr>
          <a:xfrm>
            <a:off x="304636" y="1479756"/>
            <a:ext cx="180481" cy="347516"/>
            <a:chOff x="304636" y="1479756"/>
            <a:chExt cx="180481" cy="3475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2F0562-8952-6B82-1F06-5F5502DC7420}"/>
                    </a:ext>
                  </a:extLst>
                </p14:cNvPr>
                <p14:cNvContentPartPr/>
                <p14:nvPr/>
              </p14:nvContentPartPr>
              <p14:xfrm>
                <a:off x="304636" y="1479756"/>
                <a:ext cx="60658" cy="23396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2F0562-8952-6B82-1F06-5F5502DC74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5610" y="1470757"/>
                  <a:ext cx="78350" cy="251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624103-7385-7BA4-BA33-14F3DC650BDE}"/>
                    </a:ext>
                  </a:extLst>
                </p14:cNvPr>
                <p14:cNvContentPartPr/>
                <p14:nvPr/>
              </p14:nvContentPartPr>
              <p14:xfrm>
                <a:off x="367984" y="1515912"/>
                <a:ext cx="117133" cy="31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624103-7385-7BA4-BA33-14F3DC650B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8974" y="1506913"/>
                  <a:ext cx="134793" cy="3289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1B7D3D5-F04D-BB4C-7BA3-58B80DE9E2BB}"/>
              </a:ext>
            </a:extLst>
          </p:cNvPr>
          <p:cNvGrpSpPr/>
          <p:nvPr/>
        </p:nvGrpSpPr>
        <p:grpSpPr>
          <a:xfrm>
            <a:off x="831437" y="1359635"/>
            <a:ext cx="2361792" cy="391739"/>
            <a:chOff x="831437" y="1359635"/>
            <a:chExt cx="2361792" cy="3917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9C523F-B52F-E9B2-00E6-6D12D76B886D}"/>
                    </a:ext>
                  </a:extLst>
                </p14:cNvPr>
                <p14:cNvContentPartPr/>
                <p14:nvPr/>
              </p14:nvContentPartPr>
              <p14:xfrm>
                <a:off x="831437" y="1542207"/>
                <a:ext cx="198410" cy="17898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9C523F-B52F-E9B2-00E6-6D12D76B88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2795" y="1533204"/>
                  <a:ext cx="216054" cy="196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74829A-47A1-F714-E467-2237E557193B}"/>
                    </a:ext>
                  </a:extLst>
                </p14:cNvPr>
                <p14:cNvContentPartPr/>
                <p14:nvPr/>
              </p14:nvContentPartPr>
              <p14:xfrm>
                <a:off x="866398" y="1451668"/>
                <a:ext cx="151198" cy="15837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74829A-47A1-F714-E467-2237E55719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398" y="1442670"/>
                  <a:ext cx="168838" cy="33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42AAE3-66C6-502C-E71E-FBE5D717F7FE}"/>
                    </a:ext>
                  </a:extLst>
                </p14:cNvPr>
                <p14:cNvContentPartPr/>
                <p14:nvPr/>
              </p14:nvContentPartPr>
              <p14:xfrm>
                <a:off x="1199571" y="1594200"/>
                <a:ext cx="256677" cy="10996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42AAE3-66C6-502C-E71E-FBE5D717F7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90571" y="1585187"/>
                  <a:ext cx="274317" cy="127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F5EC7F6-81EB-12D3-0314-C31B5D10FF5C}"/>
                    </a:ext>
                  </a:extLst>
                </p14:cNvPr>
                <p14:cNvContentPartPr/>
                <p14:nvPr/>
              </p14:nvContentPartPr>
              <p14:xfrm>
                <a:off x="1293995" y="1536829"/>
                <a:ext cx="299" cy="29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F5EC7F6-81EB-12D3-0314-C31B5D10FF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86520" y="1529354"/>
                  <a:ext cx="14950" cy="1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7C1F37-8441-2CE3-9C8F-2EDF7D052895}"/>
                    </a:ext>
                  </a:extLst>
                </p14:cNvPr>
                <p14:cNvContentPartPr/>
                <p14:nvPr/>
              </p14:nvContentPartPr>
              <p14:xfrm>
                <a:off x="1620892" y="1375770"/>
                <a:ext cx="838161" cy="375604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7C1F37-8441-2CE3-9C8F-2EDF7D0528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12255" y="1367135"/>
                  <a:ext cx="855795" cy="393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78A86B-5F4C-7FBE-6D87-934F752B683D}"/>
                    </a:ext>
                  </a:extLst>
                </p14:cNvPr>
                <p14:cNvContentPartPr/>
                <p14:nvPr/>
              </p14:nvContentPartPr>
              <p14:xfrm>
                <a:off x="2690631" y="1359635"/>
                <a:ext cx="502598" cy="28715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78A86B-5F4C-7FBE-6D87-934F752B68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81637" y="1350639"/>
                  <a:ext cx="520227" cy="3047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A9B0E5-3D41-BC8B-4C99-357592281122}"/>
              </a:ext>
            </a:extLst>
          </p:cNvPr>
          <p:cNvGrpSpPr/>
          <p:nvPr/>
        </p:nvGrpSpPr>
        <p:grpSpPr>
          <a:xfrm>
            <a:off x="3475604" y="1297482"/>
            <a:ext cx="1354206" cy="429389"/>
            <a:chOff x="3475604" y="1297482"/>
            <a:chExt cx="1354206" cy="4293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A748AEC-6B67-AE63-A517-1AE2D8466C4A}"/>
                    </a:ext>
                  </a:extLst>
                </p14:cNvPr>
                <p14:cNvContentPartPr/>
                <p14:nvPr/>
              </p14:nvContentPartPr>
              <p14:xfrm>
                <a:off x="3475604" y="1429855"/>
                <a:ext cx="252195" cy="170321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A748AEC-6B67-AE63-A517-1AE2D8466C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6970" y="1421231"/>
                  <a:ext cx="269823" cy="187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FF21C9-7FC4-5A44-0D2D-B24E4D278FCB}"/>
                    </a:ext>
                  </a:extLst>
                </p14:cNvPr>
                <p14:cNvContentPartPr/>
                <p14:nvPr/>
              </p14:nvContentPartPr>
              <p14:xfrm>
                <a:off x="3538354" y="1370093"/>
                <a:ext cx="230083" cy="25399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FF21C9-7FC4-5A44-0D2D-B24E4D278F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29352" y="1361150"/>
                  <a:ext cx="247726" cy="42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F686E3-F62E-D89F-1E99-729F69296169}"/>
                    </a:ext>
                  </a:extLst>
                </p14:cNvPr>
                <p14:cNvContentPartPr/>
                <p14:nvPr/>
              </p14:nvContentPartPr>
              <p14:xfrm>
                <a:off x="3947126" y="1297482"/>
                <a:ext cx="882684" cy="42938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F686E3-F62E-D89F-1E99-729F692961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8486" y="1288484"/>
                  <a:ext cx="900323" cy="4470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E329143-5451-D94E-9913-FE25C9C406B7}"/>
                  </a:ext>
                </a:extLst>
              </p14:cNvPr>
              <p14:cNvContentPartPr/>
              <p14:nvPr/>
            </p14:nvContentPartPr>
            <p14:xfrm>
              <a:off x="5031207" y="1628862"/>
              <a:ext cx="61256" cy="11235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E329143-5451-D94E-9913-FE25C9C406B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22559" y="1620247"/>
                <a:ext cx="78912" cy="129941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F3D6FEA-1532-C602-3D09-8DA9DB813D3E}"/>
              </a:ext>
            </a:extLst>
          </p:cNvPr>
          <p:cNvGrpSpPr/>
          <p:nvPr/>
        </p:nvGrpSpPr>
        <p:grpSpPr>
          <a:xfrm>
            <a:off x="5325236" y="1145089"/>
            <a:ext cx="3087599" cy="462856"/>
            <a:chOff x="5325236" y="1145089"/>
            <a:chExt cx="3087599" cy="4628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CF2A71A-9D5F-C234-DB30-8B41BDFD490B}"/>
                    </a:ext>
                  </a:extLst>
                </p14:cNvPr>
                <p14:cNvContentPartPr/>
                <p14:nvPr/>
              </p14:nvContentPartPr>
              <p14:xfrm>
                <a:off x="5325236" y="1214114"/>
                <a:ext cx="715649" cy="393831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CF2A71A-9D5F-C234-DB30-8B41BDFD49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16236" y="1205114"/>
                  <a:ext cx="733288" cy="411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491B43-8917-B319-1FCE-A0E507113446}"/>
                    </a:ext>
                  </a:extLst>
                </p14:cNvPr>
                <p14:cNvContentPartPr/>
                <p14:nvPr/>
              </p14:nvContentPartPr>
              <p14:xfrm>
                <a:off x="5892376" y="1292402"/>
                <a:ext cx="299" cy="299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491B43-8917-B319-1FCE-A0E5071134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84901" y="1284927"/>
                  <a:ext cx="14950" cy="1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9C086C-8069-B4A9-BDF1-5A6FD731DDB4}"/>
                    </a:ext>
                  </a:extLst>
                </p14:cNvPr>
                <p14:cNvContentPartPr/>
                <p14:nvPr/>
              </p14:nvContentPartPr>
              <p14:xfrm>
                <a:off x="6305331" y="1145089"/>
                <a:ext cx="1057189" cy="355882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9C086C-8069-B4A9-BDF1-5A6FD731DD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96332" y="1136093"/>
                  <a:ext cx="1074827" cy="3735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DAAB02-65A3-0CF2-7BB3-8BEB73F5EC55}"/>
                    </a:ext>
                  </a:extLst>
                </p14:cNvPr>
                <p14:cNvContentPartPr/>
                <p14:nvPr/>
              </p14:nvContentPartPr>
              <p14:xfrm>
                <a:off x="7224171" y="1236226"/>
                <a:ext cx="193629" cy="31076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DAAB02-65A3-0CF2-7BB3-8BEB73F5EC5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15533" y="1227554"/>
                  <a:ext cx="211264" cy="48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7D7904-DC94-3F45-07B3-CA7BA4E6F431}"/>
                    </a:ext>
                  </a:extLst>
                </p14:cNvPr>
                <p14:cNvContentPartPr/>
                <p14:nvPr/>
              </p14:nvContentPartPr>
              <p14:xfrm>
                <a:off x="7532841" y="1276864"/>
                <a:ext cx="879994" cy="22321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7D7904-DC94-3F45-07B3-CA7BA4E6F4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24199" y="1268224"/>
                  <a:ext cx="897637" cy="2408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FE3155B-5FB0-51E8-39E3-BB52AE16D706}"/>
                  </a:ext>
                </a:extLst>
              </p14:cNvPr>
              <p14:cNvContentPartPr/>
              <p14:nvPr/>
            </p14:nvContentPartPr>
            <p14:xfrm>
              <a:off x="8625588" y="1085925"/>
              <a:ext cx="841448" cy="586265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FE3155B-5FB0-51E8-39E3-BB52AE16D70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16590" y="1076928"/>
                <a:ext cx="859083" cy="603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6699280-A126-1FEC-0460-86DDDD6F591D}"/>
                  </a:ext>
                </a:extLst>
              </p14:cNvPr>
              <p14:cNvContentPartPr/>
              <p14:nvPr/>
            </p14:nvContentPartPr>
            <p14:xfrm>
              <a:off x="351848" y="2196302"/>
              <a:ext cx="512757" cy="252195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6699280-A126-1FEC-0460-86DDDD6F591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2852" y="2187308"/>
                <a:ext cx="530389" cy="269823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13859E6-9A4C-C86C-7F3F-33F78F2F2596}"/>
              </a:ext>
            </a:extLst>
          </p:cNvPr>
          <p:cNvGrpSpPr/>
          <p:nvPr/>
        </p:nvGrpSpPr>
        <p:grpSpPr>
          <a:xfrm>
            <a:off x="1199571" y="1891815"/>
            <a:ext cx="2491475" cy="504689"/>
            <a:chOff x="1199571" y="1891815"/>
            <a:chExt cx="2491475" cy="5046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9BB5A8-3210-F853-5C24-5D13511885B8}"/>
                    </a:ext>
                  </a:extLst>
                </p14:cNvPr>
                <p14:cNvContentPartPr/>
                <p14:nvPr/>
              </p14:nvContentPartPr>
              <p14:xfrm>
                <a:off x="1199571" y="2029865"/>
                <a:ext cx="597918" cy="366639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9BB5A8-3210-F853-5C24-5D13511885B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90572" y="2020861"/>
                  <a:ext cx="615557" cy="384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520B14-C0EF-9A24-840A-0552A16AF357}"/>
                    </a:ext>
                  </a:extLst>
                </p14:cNvPr>
                <p14:cNvContentPartPr/>
                <p14:nvPr/>
              </p14:nvContentPartPr>
              <p14:xfrm>
                <a:off x="1490313" y="2084248"/>
                <a:ext cx="56774" cy="42431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520B14-C0EF-9A24-840A-0552A16AF35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81330" y="2075258"/>
                  <a:ext cx="74381" cy="6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8D2F2E-7853-3A5E-0AFC-079DA8F63527}"/>
                    </a:ext>
                  </a:extLst>
                </p14:cNvPr>
                <p14:cNvContentPartPr/>
                <p14:nvPr/>
              </p14:nvContentPartPr>
              <p14:xfrm>
                <a:off x="2083749" y="2004167"/>
                <a:ext cx="512160" cy="3313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8D2F2E-7853-3A5E-0AFC-079DA8F635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74751" y="1995162"/>
                  <a:ext cx="529796" cy="349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171848-9D32-0A3F-9ACA-E81479ECCF9C}"/>
                    </a:ext>
                  </a:extLst>
                </p14:cNvPr>
                <p14:cNvContentPartPr/>
                <p14:nvPr/>
              </p14:nvContentPartPr>
              <p14:xfrm>
                <a:off x="2468317" y="2097694"/>
                <a:ext cx="206179" cy="22112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171848-9D32-0A3F-9ACA-E81479ECCF9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59321" y="2088994"/>
                  <a:ext cx="223810" cy="39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1D331E-41C8-F0C9-F1FF-A365A9AF1EEA}"/>
                    </a:ext>
                  </a:extLst>
                </p14:cNvPr>
                <p14:cNvContentPartPr/>
                <p14:nvPr/>
              </p14:nvContentPartPr>
              <p14:xfrm>
                <a:off x="2890236" y="1891815"/>
                <a:ext cx="800810" cy="383373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1D331E-41C8-F0C9-F1FF-A365A9AF1EE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81598" y="1883176"/>
                  <a:ext cx="818446" cy="4010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7C5BF61-DD8C-69D6-9F4E-2DCDFF13DA1E}"/>
              </a:ext>
            </a:extLst>
          </p:cNvPr>
          <p:cNvGrpSpPr/>
          <p:nvPr/>
        </p:nvGrpSpPr>
        <p:grpSpPr>
          <a:xfrm>
            <a:off x="3891846" y="1859543"/>
            <a:ext cx="1615962" cy="512160"/>
            <a:chOff x="3891846" y="1859543"/>
            <a:chExt cx="1615962" cy="51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061DB6-F186-7911-AD4E-396A0AA58908}"/>
                    </a:ext>
                  </a:extLst>
                </p14:cNvPr>
                <p14:cNvContentPartPr/>
                <p14:nvPr/>
              </p14:nvContentPartPr>
              <p14:xfrm>
                <a:off x="3891846" y="2024486"/>
                <a:ext cx="1079898" cy="34721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061DB6-F186-7911-AD4E-396A0AA5890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82847" y="2015491"/>
                  <a:ext cx="1097536" cy="364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E2C26C-53A9-0068-673F-8EBED9741E46}"/>
                    </a:ext>
                  </a:extLst>
                </p14:cNvPr>
                <p14:cNvContentPartPr/>
                <p14:nvPr/>
              </p14:nvContentPartPr>
              <p14:xfrm>
                <a:off x="4537872" y="1965621"/>
                <a:ext cx="76196" cy="26893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E2C26C-53A9-0068-673F-8EBED9741E4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29246" y="1956657"/>
                  <a:ext cx="93807" cy="44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1A98EC-6B43-E96F-69E7-DCAD0F583814}"/>
                    </a:ext>
                  </a:extLst>
                </p14:cNvPr>
                <p14:cNvContentPartPr/>
                <p14:nvPr/>
              </p14:nvContentPartPr>
              <p14:xfrm>
                <a:off x="5215871" y="1859543"/>
                <a:ext cx="291937" cy="451203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1A98EC-6B43-E96F-69E7-DCAD0F58381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06872" y="1850541"/>
                  <a:ext cx="309576" cy="4688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BD4194-726B-633F-EA72-95023F82910F}"/>
              </a:ext>
            </a:extLst>
          </p:cNvPr>
          <p:cNvGrpSpPr/>
          <p:nvPr/>
        </p:nvGrpSpPr>
        <p:grpSpPr>
          <a:xfrm>
            <a:off x="5781518" y="1766912"/>
            <a:ext cx="3359815" cy="554591"/>
            <a:chOff x="5781518" y="1766912"/>
            <a:chExt cx="3359815" cy="5545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A68860-19C9-8833-427A-56CCFCAB51FB}"/>
                    </a:ext>
                  </a:extLst>
                </p14:cNvPr>
                <p14:cNvContentPartPr/>
                <p14:nvPr/>
              </p14:nvContentPartPr>
              <p14:xfrm>
                <a:off x="5781518" y="1766912"/>
                <a:ext cx="1154600" cy="547419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A68860-19C9-8833-427A-56CCFCAB51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72880" y="1757914"/>
                  <a:ext cx="1172236" cy="56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80951E-014A-299D-36D6-A531BB523A6B}"/>
                    </a:ext>
                  </a:extLst>
                </p14:cNvPr>
                <p14:cNvContentPartPr/>
                <p14:nvPr/>
              </p14:nvContentPartPr>
              <p14:xfrm>
                <a:off x="6740099" y="1879563"/>
                <a:ext cx="181676" cy="5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80951E-014A-299D-36D6-A531BB523A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31448" y="1870599"/>
                  <a:ext cx="199339" cy="67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61576D-0E64-9C4B-CC3D-FE82C40AE0B8}"/>
                    </a:ext>
                  </a:extLst>
                </p14:cNvPr>
                <p14:cNvContentPartPr/>
                <p14:nvPr/>
              </p14:nvContentPartPr>
              <p14:xfrm>
                <a:off x="6051642" y="1890918"/>
                <a:ext cx="43626" cy="48706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61576D-0E64-9C4B-CC3D-FE82C40AE0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42702" y="1881965"/>
                  <a:ext cx="61148" cy="66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AC18EA-F31B-2AB5-B6AF-EF27257C7BE4}"/>
                    </a:ext>
                  </a:extLst>
                </p14:cNvPr>
                <p14:cNvContentPartPr/>
                <p14:nvPr/>
              </p14:nvContentPartPr>
              <p14:xfrm>
                <a:off x="7283335" y="1925879"/>
                <a:ext cx="154186" cy="240243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AC18EA-F31B-2AB5-B6AF-EF27257C7B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74689" y="1916888"/>
                  <a:ext cx="171838" cy="257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4FA518-8F7A-A613-2F6B-0ADAA663F8B0}"/>
                    </a:ext>
                  </a:extLst>
                </p14:cNvPr>
                <p14:cNvContentPartPr/>
                <p14:nvPr/>
              </p14:nvContentPartPr>
              <p14:xfrm>
                <a:off x="7327858" y="2030761"/>
                <a:ext cx="126695" cy="301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4FA518-8F7A-A613-2F6B-0ADAA663F8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18860" y="2022138"/>
                  <a:ext cx="144332" cy="47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10477B-F3A7-7969-A8E0-EA36A4A4200D}"/>
                    </a:ext>
                  </a:extLst>
                </p14:cNvPr>
                <p14:cNvContentPartPr/>
                <p14:nvPr/>
              </p14:nvContentPartPr>
              <p14:xfrm>
                <a:off x="7336224" y="1923488"/>
                <a:ext cx="156277" cy="7769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10477B-F3A7-7969-A8E0-EA36A4A420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27582" y="1914660"/>
                  <a:ext cx="173921" cy="25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E4F6BA-A3F2-C81A-AA04-77BA6D01D227}"/>
                    </a:ext>
                  </a:extLst>
                </p14:cNvPr>
                <p14:cNvContentPartPr/>
                <p14:nvPr/>
              </p14:nvContentPartPr>
              <p14:xfrm>
                <a:off x="7330846" y="1828168"/>
                <a:ext cx="165541" cy="45419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E4F6BA-A3F2-C81A-AA04-77BA6D01D2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22209" y="1819517"/>
                  <a:ext cx="183175" cy="63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98B1F76-46C9-61D6-5C3B-11BD6D2C8743}"/>
                    </a:ext>
                  </a:extLst>
                </p14:cNvPr>
                <p14:cNvContentPartPr/>
                <p14:nvPr/>
              </p14:nvContentPartPr>
              <p14:xfrm>
                <a:off x="7808643" y="1945302"/>
                <a:ext cx="582380" cy="242633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98B1F76-46C9-61D6-5C3B-11BD6D2C87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99645" y="1936302"/>
                  <a:ext cx="600017" cy="260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7BFB86-94F9-FC23-EB26-0C078D16ACBD}"/>
                    </a:ext>
                  </a:extLst>
                </p14:cNvPr>
                <p14:cNvContentPartPr/>
                <p14:nvPr/>
              </p14:nvContentPartPr>
              <p14:xfrm>
                <a:off x="8728080" y="1895101"/>
                <a:ext cx="223211" cy="288052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7BFB86-94F9-FC23-EB26-0C078D16AC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19453" y="1886099"/>
                  <a:ext cx="240823" cy="305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D5D8F4-B3E8-5344-F447-4786475DD3FC}"/>
                    </a:ext>
                  </a:extLst>
                </p14:cNvPr>
                <p14:cNvContentPartPr/>
                <p14:nvPr/>
              </p14:nvContentPartPr>
              <p14:xfrm>
                <a:off x="8705669" y="1847292"/>
                <a:ext cx="216936" cy="11056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D5D8F4-B3E8-5344-F447-4786475DD3F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96675" y="1838733"/>
                  <a:ext cx="234564" cy="28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B0572A-F00E-A5C5-9459-51EA3BD31624}"/>
                    </a:ext>
                  </a:extLst>
                </p14:cNvPr>
                <p14:cNvContentPartPr/>
                <p14:nvPr/>
              </p14:nvContentPartPr>
              <p14:xfrm>
                <a:off x="8994319" y="1962334"/>
                <a:ext cx="147014" cy="359169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B0572A-F00E-A5C5-9459-51EA3BD3162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85692" y="1953337"/>
                  <a:ext cx="164627" cy="3768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6C5C1B9-9301-A412-C8D4-79BB2027E8F0}"/>
              </a:ext>
            </a:extLst>
          </p:cNvPr>
          <p:cNvGrpSpPr/>
          <p:nvPr/>
        </p:nvGrpSpPr>
        <p:grpSpPr>
          <a:xfrm>
            <a:off x="293879" y="2749697"/>
            <a:ext cx="1844552" cy="543535"/>
            <a:chOff x="293879" y="2749697"/>
            <a:chExt cx="1844552" cy="5435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A440944-AD81-3E0B-17E3-BBB1A23E469E}"/>
                    </a:ext>
                  </a:extLst>
                </p14:cNvPr>
                <p14:cNvContentPartPr/>
                <p14:nvPr/>
              </p14:nvContentPartPr>
              <p14:xfrm>
                <a:off x="293879" y="2749697"/>
                <a:ext cx="933481" cy="543535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A440944-AD81-3E0B-17E3-BBB1A23E46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5239" y="2740698"/>
                  <a:ext cx="951121" cy="561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311FED4-D516-B05A-E417-E1024F8B11E1}"/>
                    </a:ext>
                  </a:extLst>
                </p14:cNvPr>
                <p14:cNvContentPartPr/>
                <p14:nvPr/>
              </p14:nvContentPartPr>
              <p14:xfrm>
                <a:off x="930343" y="2790634"/>
                <a:ext cx="13446" cy="19423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311FED4-D516-B05A-E417-E1024F8B11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1497" y="2781805"/>
                  <a:ext cx="30784" cy="36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F820A2-3409-B3BE-D7D7-D2AF9187E14E}"/>
                    </a:ext>
                  </a:extLst>
                </p14:cNvPr>
                <p14:cNvContentPartPr/>
                <p14:nvPr/>
              </p14:nvContentPartPr>
              <p14:xfrm>
                <a:off x="1576370" y="2848902"/>
                <a:ext cx="562061" cy="134166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F820A2-3409-B3BE-D7D7-D2AF9187E14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67374" y="2840269"/>
                  <a:ext cx="579693" cy="1517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EF390BE-4339-4948-26A0-4C8D9952830C}"/>
              </a:ext>
            </a:extLst>
          </p:cNvPr>
          <p:cNvGrpSpPr/>
          <p:nvPr/>
        </p:nvGrpSpPr>
        <p:grpSpPr>
          <a:xfrm>
            <a:off x="2464133" y="2449692"/>
            <a:ext cx="3063098" cy="487059"/>
            <a:chOff x="2464133" y="2449692"/>
            <a:chExt cx="3063098" cy="487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0209F71-75B0-82BC-200A-0C69A234F296}"/>
                    </a:ext>
                  </a:extLst>
                </p14:cNvPr>
                <p14:cNvContentPartPr/>
                <p14:nvPr/>
              </p14:nvContentPartPr>
              <p14:xfrm>
                <a:off x="2464133" y="2563837"/>
                <a:ext cx="1398429" cy="372914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0209F71-75B0-82BC-200A-0C69A234F2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55134" y="2554838"/>
                  <a:ext cx="1416067" cy="390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26E658-7A5E-A407-935D-7B502EF5EECB}"/>
                    </a:ext>
                  </a:extLst>
                </p14:cNvPr>
                <p14:cNvContentPartPr/>
                <p14:nvPr/>
              </p14:nvContentPartPr>
              <p14:xfrm>
                <a:off x="3553892" y="2667226"/>
                <a:ext cx="43626" cy="14642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26E658-7A5E-A407-935D-7B502EF5EEC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45239" y="2658298"/>
                  <a:ext cx="61293" cy="32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45B80D-2104-EFC6-4B7A-C4F20F81D11E}"/>
                    </a:ext>
                  </a:extLst>
                </p14:cNvPr>
                <p14:cNvContentPartPr/>
                <p14:nvPr/>
              </p14:nvContentPartPr>
              <p14:xfrm>
                <a:off x="3252393" y="2628679"/>
                <a:ext cx="85758" cy="21514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45B80D-2104-EFC6-4B7A-C4F20F81D1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43422" y="2619715"/>
                  <a:ext cx="103340" cy="39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2F4DC5-089D-15A5-F887-8AD98C85C50C}"/>
                    </a:ext>
                  </a:extLst>
                </p14:cNvPr>
                <p14:cNvContentPartPr/>
                <p14:nvPr/>
              </p14:nvContentPartPr>
              <p14:xfrm>
                <a:off x="4127308" y="2449692"/>
                <a:ext cx="735669" cy="475406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2F4DC5-089D-15A5-F887-8AD98C85C5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18310" y="2441055"/>
                  <a:ext cx="753305" cy="4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A7518FE-0605-0767-DE70-899C13014AEB}"/>
                    </a:ext>
                  </a:extLst>
                </p14:cNvPr>
                <p14:cNvContentPartPr/>
                <p14:nvPr/>
              </p14:nvContentPartPr>
              <p14:xfrm>
                <a:off x="4540263" y="2599097"/>
                <a:ext cx="28686" cy="20917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A7518FE-0605-0767-DE70-899C13014A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31657" y="2590081"/>
                  <a:ext cx="46256" cy="38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CE103BB-FFD4-CAC5-CE84-976BF4781A84}"/>
                    </a:ext>
                  </a:extLst>
                </p14:cNvPr>
                <p14:cNvContentPartPr/>
                <p14:nvPr/>
              </p14:nvContentPartPr>
              <p14:xfrm>
                <a:off x="4247130" y="2570710"/>
                <a:ext cx="400106" cy="9861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CE103BB-FFD4-CAC5-CE84-976BF4781A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38135" y="2562258"/>
                  <a:ext cx="417737" cy="27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2A5D1A-3E42-E470-2CB7-71E0499A0C71}"/>
                    </a:ext>
                  </a:extLst>
                </p14:cNvPr>
                <p14:cNvContentPartPr/>
                <p14:nvPr/>
              </p14:nvContentPartPr>
              <p14:xfrm>
                <a:off x="5329120" y="2628679"/>
                <a:ext cx="19721" cy="174206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2A5D1A-3E42-E470-2CB7-71E0499A0C7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20514" y="2620041"/>
                  <a:ext cx="37291" cy="191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1978C5-272A-EBC6-0531-52586E5EDC4D}"/>
                    </a:ext>
                  </a:extLst>
                </p14:cNvPr>
                <p14:cNvContentPartPr/>
                <p14:nvPr/>
              </p14:nvContentPartPr>
              <p14:xfrm>
                <a:off x="5210493" y="2536048"/>
                <a:ext cx="316738" cy="127592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1978C5-272A-EBC6-0531-52586E5EDC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01855" y="2527422"/>
                  <a:ext cx="334375" cy="145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2E26E6D-5A35-7624-D24B-E0FBCF1D1495}"/>
              </a:ext>
            </a:extLst>
          </p:cNvPr>
          <p:cNvGrpSpPr/>
          <p:nvPr/>
        </p:nvGrpSpPr>
        <p:grpSpPr>
          <a:xfrm>
            <a:off x="3893937" y="3029084"/>
            <a:ext cx="2149936" cy="566543"/>
            <a:chOff x="3893937" y="3029084"/>
            <a:chExt cx="2149936" cy="5665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D10DFD6-4B3D-F356-9182-CBE60CA02C07}"/>
                    </a:ext>
                  </a:extLst>
                </p14:cNvPr>
                <p14:cNvContentPartPr/>
                <p14:nvPr/>
              </p14:nvContentPartPr>
              <p14:xfrm>
                <a:off x="4085773" y="3240342"/>
                <a:ext cx="250701" cy="16016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D10DFD6-4B3D-F356-9182-CBE60CA02C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76768" y="3231704"/>
                  <a:ext cx="268351" cy="177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2162B09-3A48-C913-1FB0-023AE1005916}"/>
                    </a:ext>
                  </a:extLst>
                </p14:cNvPr>
                <p14:cNvContentPartPr/>
                <p14:nvPr/>
              </p14:nvContentPartPr>
              <p14:xfrm>
                <a:off x="4098323" y="3129484"/>
                <a:ext cx="161955" cy="19124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2162B09-3A48-C913-1FB0-023AE10059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89325" y="3120463"/>
                  <a:ext cx="179590" cy="36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441C19-7FA8-4D84-2D12-1FFF1DBF3D0E}"/>
                    </a:ext>
                  </a:extLst>
                </p14:cNvPr>
                <p14:cNvContentPartPr/>
                <p14:nvPr/>
              </p14:nvContentPartPr>
              <p14:xfrm>
                <a:off x="4416257" y="3322216"/>
                <a:ext cx="50798" cy="33467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441C19-7FA8-4D84-2D12-1FFF1DBF3D0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07611" y="3313579"/>
                  <a:ext cx="68451" cy="51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4140673-55E8-33C7-1B6F-D93005B1E1E2}"/>
                    </a:ext>
                  </a:extLst>
                </p14:cNvPr>
                <p14:cNvContentPartPr/>
                <p14:nvPr/>
              </p14:nvContentPartPr>
              <p14:xfrm>
                <a:off x="4568650" y="3243629"/>
                <a:ext cx="188549" cy="184664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4140673-55E8-33C7-1B6F-D93005B1E1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59654" y="3235007"/>
                  <a:ext cx="206180" cy="202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C80B1D-AAB6-2C22-F947-7F9FE312A2BF}"/>
                    </a:ext>
                  </a:extLst>
                </p14:cNvPr>
                <p14:cNvContentPartPr/>
                <p14:nvPr/>
              </p14:nvContentPartPr>
              <p14:xfrm>
                <a:off x="4550721" y="3171019"/>
                <a:ext cx="299" cy="299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C80B1D-AAB6-2C22-F947-7F9FE312A2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43246" y="3163843"/>
                  <a:ext cx="14950" cy="1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8CDA810-54B0-E5EF-E51C-E5E27AB2CF51}"/>
                    </a:ext>
                  </a:extLst>
                </p14:cNvPr>
                <p14:cNvContentPartPr/>
                <p14:nvPr/>
              </p14:nvContentPartPr>
              <p14:xfrm>
                <a:off x="3893937" y="3060459"/>
                <a:ext cx="212155" cy="535168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8CDA810-54B0-E5EF-E51C-E5E27AB2CF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84932" y="3051456"/>
                  <a:ext cx="229805" cy="552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9241CB1-DC7F-8ABD-0182-4032D0128022}"/>
                    </a:ext>
                  </a:extLst>
                </p14:cNvPr>
                <p14:cNvContentPartPr/>
                <p14:nvPr/>
              </p14:nvContentPartPr>
              <p14:xfrm>
                <a:off x="4560582" y="3138747"/>
                <a:ext cx="196318" cy="34363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9241CB1-DC7F-8ABD-0182-4032D01280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51593" y="3130156"/>
                  <a:ext cx="213936" cy="51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743011-52A4-51A8-5DEF-95A4A7055585}"/>
                    </a:ext>
                  </a:extLst>
                </p14:cNvPr>
                <p14:cNvContentPartPr/>
                <p14:nvPr/>
              </p14:nvContentPartPr>
              <p14:xfrm>
                <a:off x="4777518" y="3029084"/>
                <a:ext cx="115341" cy="505885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743011-52A4-51A8-5DEF-95A4A70555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68894" y="3020082"/>
                  <a:ext cx="132948" cy="523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4AD6BCF-4A4B-A41A-F0FC-E6CA3F2FA420}"/>
                    </a:ext>
                  </a:extLst>
                </p14:cNvPr>
                <p14:cNvContentPartPr/>
                <p14:nvPr/>
              </p14:nvContentPartPr>
              <p14:xfrm>
                <a:off x="5004613" y="3213748"/>
                <a:ext cx="261160" cy="159564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4AD6BCF-4A4B-A41A-F0FC-E6CA3F2FA42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95607" y="3205123"/>
                  <a:ext cx="278811" cy="177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88C9F9-4A8B-B62B-A99F-02B283E9D0F2}"/>
                    </a:ext>
                  </a:extLst>
                </p14:cNvPr>
                <p14:cNvContentPartPr/>
                <p14:nvPr/>
              </p14:nvContentPartPr>
              <p14:xfrm>
                <a:off x="5068558" y="3092133"/>
                <a:ext cx="164644" cy="23606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88C9F9-4A8B-B62B-A99F-02B283E9D0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59571" y="3083417"/>
                  <a:ext cx="182259" cy="41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B6422B0-E45E-498B-067D-C65B00DF19BD}"/>
                    </a:ext>
                  </a:extLst>
                </p14:cNvPr>
                <p14:cNvContentPartPr/>
                <p14:nvPr/>
              </p14:nvContentPartPr>
              <p14:xfrm>
                <a:off x="5493167" y="3263351"/>
                <a:ext cx="164046" cy="15538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B6422B0-E45E-498B-067D-C65B00DF19B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84173" y="3254317"/>
                  <a:ext cx="181674" cy="33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644123-580E-EB1A-20F4-384C6A1AD3CF}"/>
                    </a:ext>
                  </a:extLst>
                </p14:cNvPr>
                <p14:cNvContentPartPr/>
                <p14:nvPr/>
              </p14:nvContentPartPr>
              <p14:xfrm>
                <a:off x="5483306" y="3358970"/>
                <a:ext cx="201995" cy="21215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644123-580E-EB1A-20F4-384C6A1AD3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74665" y="3350340"/>
                  <a:ext cx="219638" cy="38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50A8E3-0B97-A96E-9846-112723CBCEBD}"/>
                    </a:ext>
                  </a:extLst>
                </p14:cNvPr>
                <p14:cNvContentPartPr/>
                <p14:nvPr/>
              </p14:nvContentPartPr>
              <p14:xfrm>
                <a:off x="5843969" y="3113647"/>
                <a:ext cx="199904" cy="256677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50A8E3-0B97-A96E-9846-112723CBCE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34964" y="3104647"/>
                  <a:ext cx="217553" cy="27431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75DB67D-9B2F-65AF-0C8C-EF89011F293E}"/>
                  </a:ext>
                </a:extLst>
              </p14:cNvPr>
              <p14:cNvContentPartPr/>
              <p14:nvPr/>
            </p14:nvContentPartPr>
            <p14:xfrm>
              <a:off x="6539897" y="2963645"/>
              <a:ext cx="596125" cy="393831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75DB67D-9B2F-65AF-0C8C-EF89011F293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530898" y="2954645"/>
                <a:ext cx="613764" cy="411471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04BB96E-2B60-63FE-D71A-81200741DF49}"/>
              </a:ext>
            </a:extLst>
          </p:cNvPr>
          <p:cNvGrpSpPr/>
          <p:nvPr/>
        </p:nvGrpSpPr>
        <p:grpSpPr>
          <a:xfrm>
            <a:off x="608227" y="4191849"/>
            <a:ext cx="3549559" cy="407277"/>
            <a:chOff x="4455907" y="1079533"/>
            <a:chExt cx="3549559" cy="4072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89CFB1-94F7-5C07-6832-CF261CCF0FFB}"/>
                    </a:ext>
                  </a:extLst>
                </p14:cNvPr>
                <p14:cNvContentPartPr/>
                <p14:nvPr/>
              </p14:nvContentPartPr>
              <p14:xfrm>
                <a:off x="4455907" y="1300054"/>
                <a:ext cx="137751" cy="20917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89CFB1-94F7-5C07-6832-CF261CCF0F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46915" y="1291038"/>
                  <a:ext cx="155374" cy="38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B0F4F9-EDC1-D8F3-2A69-2794B64CDEC6}"/>
                    </a:ext>
                  </a:extLst>
                </p14:cNvPr>
                <p14:cNvContentPartPr/>
                <p14:nvPr/>
              </p14:nvContentPartPr>
              <p14:xfrm>
                <a:off x="4462779" y="1389697"/>
                <a:ext cx="161656" cy="11056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B0F4F9-EDC1-D8F3-2A69-2794B64CDE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53778" y="1380781"/>
                  <a:ext cx="179298" cy="28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488F39-59CE-F475-3A7D-A6B470E42A4F}"/>
                    </a:ext>
                  </a:extLst>
                </p14:cNvPr>
                <p14:cNvContentPartPr/>
                <p14:nvPr/>
              </p14:nvContentPartPr>
              <p14:xfrm>
                <a:off x="4884101" y="1168578"/>
                <a:ext cx="5379" cy="139843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488F39-59CE-F475-3A7D-A6B470E42A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75495" y="1159950"/>
                  <a:ext cx="22950" cy="157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196B21-CAAA-8498-0EF5-7358401DDB44}"/>
                    </a:ext>
                  </a:extLst>
                </p14:cNvPr>
                <p14:cNvContentPartPr/>
                <p14:nvPr/>
              </p14:nvContentPartPr>
              <p14:xfrm>
                <a:off x="4826431" y="1231029"/>
                <a:ext cx="145221" cy="1255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196B21-CAAA-8498-0EF5-7358401DDB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17422" y="1222065"/>
                  <a:ext cx="162878" cy="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4A7B618-E809-CAE7-B9B2-8280893E940B}"/>
                    </a:ext>
                  </a:extLst>
                </p14:cNvPr>
                <p14:cNvContentPartPr/>
                <p14:nvPr/>
              </p14:nvContentPartPr>
              <p14:xfrm>
                <a:off x="4827028" y="1370274"/>
                <a:ext cx="132074" cy="4482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4A7B618-E809-CAE7-B9B2-8280893E94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18031" y="1362000"/>
                  <a:ext cx="149708" cy="21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53A85C0-1208-4849-F525-6F092B14B181}"/>
                    </a:ext>
                  </a:extLst>
                </p14:cNvPr>
                <p14:cNvContentPartPr/>
                <p14:nvPr/>
              </p14:nvContentPartPr>
              <p14:xfrm>
                <a:off x="5037689" y="1243878"/>
                <a:ext cx="134464" cy="115639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53A85C0-1208-4849-F525-6F092B14B1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28701" y="1234900"/>
                  <a:ext cx="152081" cy="133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A1FE947-2661-BB00-095D-F7BB89D37AF6}"/>
                    </a:ext>
                  </a:extLst>
                </p14:cNvPr>
                <p14:cNvContentPartPr/>
                <p14:nvPr/>
              </p14:nvContentPartPr>
              <p14:xfrm>
                <a:off x="5219066" y="1245073"/>
                <a:ext cx="75599" cy="121317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A1FE947-2661-BB00-095D-F7BB89D37AF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10426" y="1236073"/>
                  <a:ext cx="93239" cy="138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45A8FD-CD6C-2286-65A0-E44FE3F6621C}"/>
                    </a:ext>
                  </a:extLst>
                </p14:cNvPr>
                <p14:cNvContentPartPr/>
                <p14:nvPr/>
              </p14:nvContentPartPr>
              <p14:xfrm>
                <a:off x="5394169" y="1126446"/>
                <a:ext cx="87252" cy="252195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45A8FD-CD6C-2286-65A0-E44FE3F662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85155" y="1117439"/>
                  <a:ext cx="104919" cy="269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7541970-246E-C0A3-59AA-A065722DAD14}"/>
                    </a:ext>
                  </a:extLst>
                </p14:cNvPr>
                <p14:cNvContentPartPr/>
                <p14:nvPr/>
              </p14:nvContentPartPr>
              <p14:xfrm>
                <a:off x="5414189" y="1258520"/>
                <a:ext cx="65439" cy="31375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7541970-246E-C0A3-59AA-A065722DAD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05200" y="1249607"/>
                  <a:ext cx="83057" cy="48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24995A-B53D-5196-24B6-9559F54626C0}"/>
                    </a:ext>
                  </a:extLst>
                </p14:cNvPr>
                <p14:cNvContentPartPr/>
                <p14:nvPr/>
              </p14:nvContentPartPr>
              <p14:xfrm>
                <a:off x="5408811" y="1157821"/>
                <a:ext cx="94424" cy="17929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24995A-B53D-5196-24B6-9559F54626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9835" y="1148856"/>
                  <a:ext cx="112016" cy="35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FD471C1-5F67-F8B7-B225-1C15C1CB1028}"/>
                    </a:ext>
                  </a:extLst>
                </p14:cNvPr>
                <p14:cNvContentPartPr/>
                <p14:nvPr/>
              </p14:nvContentPartPr>
              <p14:xfrm>
                <a:off x="5390583" y="1090290"/>
                <a:ext cx="123707" cy="11056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FD471C1-5F67-F8B7-B225-1C15C1CB10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81952" y="1081731"/>
                  <a:ext cx="141328" cy="28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A9A723D-F0BC-39A6-C866-3C360EAC5403}"/>
                    </a:ext>
                  </a:extLst>
                </p14:cNvPr>
                <p14:cNvContentPartPr/>
                <p14:nvPr/>
              </p14:nvContentPartPr>
              <p14:xfrm>
                <a:off x="5688198" y="1299158"/>
                <a:ext cx="134763" cy="38845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A9A723D-F0BC-39A6-C866-3C360EAC540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79214" y="1290526"/>
                  <a:ext cx="152372" cy="56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A1D8A7-C8FA-1165-8613-218F2F56D00A}"/>
                    </a:ext>
                  </a:extLst>
                </p14:cNvPr>
                <p14:cNvContentPartPr/>
                <p14:nvPr/>
              </p14:nvContentPartPr>
              <p14:xfrm>
                <a:off x="5961608" y="1186208"/>
                <a:ext cx="194824" cy="204983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A1D8A7-C8FA-1165-8613-218F2F56D0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52605" y="1177202"/>
                  <a:ext cx="212470" cy="222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B1D819-2C6F-1B0C-7E87-7F396A5045DC}"/>
                    </a:ext>
                  </a:extLst>
                </p14:cNvPr>
                <p14:cNvContentPartPr/>
                <p14:nvPr/>
              </p14:nvContentPartPr>
              <p14:xfrm>
                <a:off x="6214401" y="1259117"/>
                <a:ext cx="114743" cy="227693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B1D819-2C6F-1B0C-7E87-7F396A5045D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05768" y="1250110"/>
                  <a:ext cx="132368" cy="245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4251B6B-9A1A-BA22-598A-4A04F9AFB57F}"/>
                    </a:ext>
                  </a:extLst>
                </p14:cNvPr>
                <p14:cNvContentPartPr/>
                <p14:nvPr/>
              </p14:nvContentPartPr>
              <p14:xfrm>
                <a:off x="5963401" y="1136605"/>
                <a:ext cx="162851" cy="17929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4251B6B-9A1A-BA22-598A-4A04F9AFB5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54414" y="1127640"/>
                  <a:ext cx="180466" cy="35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FDC3DC9-2C1C-33F4-AE0F-F0E398FB53DC}"/>
                    </a:ext>
                  </a:extLst>
                </p14:cNvPr>
                <p14:cNvContentPartPr/>
                <p14:nvPr/>
              </p14:nvContentPartPr>
              <p14:xfrm>
                <a:off x="6554148" y="1275552"/>
                <a:ext cx="143727" cy="29283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FDC3DC9-2C1C-33F4-AE0F-F0E398FB53D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45165" y="1266981"/>
                  <a:ext cx="161334" cy="46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B237C1D-975D-F217-C9D0-F46783852879}"/>
                    </a:ext>
                  </a:extLst>
                </p14:cNvPr>
                <p14:cNvContentPartPr/>
                <p14:nvPr/>
              </p14:nvContentPartPr>
              <p14:xfrm>
                <a:off x="6854452" y="1224156"/>
                <a:ext cx="214545" cy="131476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B237C1D-975D-F217-C9D0-F467838528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45813" y="1215175"/>
                  <a:ext cx="232184" cy="149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2DA7D4C-6E27-10DC-66B1-20D812ACCA7D}"/>
                    </a:ext>
                  </a:extLst>
                </p14:cNvPr>
                <p14:cNvContentPartPr/>
                <p14:nvPr/>
              </p14:nvContentPartPr>
              <p14:xfrm>
                <a:off x="7168202" y="1220870"/>
                <a:ext cx="104285" cy="138648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2DA7D4C-6E27-10DC-66B1-20D812ACCA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59572" y="1212227"/>
                  <a:ext cx="121906" cy="156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32331E3-437F-830F-EAFD-8F217444A8A6}"/>
                    </a:ext>
                  </a:extLst>
                </p14:cNvPr>
                <p14:cNvContentPartPr/>
                <p14:nvPr/>
              </p14:nvContentPartPr>
              <p14:xfrm>
                <a:off x="7405457" y="1154235"/>
                <a:ext cx="204087" cy="200202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32331E3-437F-830F-EAFD-8F217444A8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96818" y="1145233"/>
                  <a:ext cx="221724" cy="217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3340E5E-E02A-883B-CD0F-327C8484D637}"/>
                    </a:ext>
                  </a:extLst>
                </p14:cNvPr>
                <p14:cNvContentPartPr/>
                <p14:nvPr/>
              </p14:nvContentPartPr>
              <p14:xfrm>
                <a:off x="7760741" y="1164693"/>
                <a:ext cx="244725" cy="132671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3340E5E-E02A-883B-CD0F-327C8484D6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52104" y="1155680"/>
                  <a:ext cx="262360" cy="150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4156279-ACC0-69AE-A0F5-8228E3CAD61B}"/>
                    </a:ext>
                  </a:extLst>
                </p14:cNvPr>
                <p14:cNvContentPartPr/>
                <p14:nvPr/>
              </p14:nvContentPartPr>
              <p14:xfrm>
                <a:off x="7774188" y="1079533"/>
                <a:ext cx="176298" cy="18227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4156279-ACC0-69AE-A0F5-8228E3CAD61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65193" y="1070956"/>
                  <a:ext cx="193928" cy="357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2C378BF-C4F3-E424-B9EE-1110D8C885B5}"/>
              </a:ext>
            </a:extLst>
          </p:cNvPr>
          <p:cNvGrpSpPr/>
          <p:nvPr/>
        </p:nvGrpSpPr>
        <p:grpSpPr>
          <a:xfrm>
            <a:off x="204236" y="4296635"/>
            <a:ext cx="196617" cy="243231"/>
            <a:chOff x="204236" y="4296635"/>
            <a:chExt cx="196617" cy="2432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BB0750-6EAC-F031-3C97-BB8D5417B0CF}"/>
                    </a:ext>
                  </a:extLst>
                </p14:cNvPr>
                <p14:cNvContentPartPr/>
                <p14:nvPr/>
              </p14:nvContentPartPr>
              <p14:xfrm>
                <a:off x="336011" y="4320539"/>
                <a:ext cx="299" cy="299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BB0750-6EAC-F031-3C97-BB8D5417B0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8536" y="4313363"/>
                  <a:ext cx="14950" cy="1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DAA78B5-6C2C-DDE9-58A5-EDD9E45B7529}"/>
                    </a:ext>
                  </a:extLst>
                </p14:cNvPr>
                <p14:cNvContentPartPr/>
                <p14:nvPr/>
              </p14:nvContentPartPr>
              <p14:xfrm>
                <a:off x="204236" y="4296635"/>
                <a:ext cx="196617" cy="243231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DAA78B5-6C2C-DDE9-58A5-EDD9E45B752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5609" y="4287640"/>
                  <a:ext cx="214230" cy="26086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FA6762E-914E-3E01-3014-D0C32971103E}"/>
                  </a:ext>
                </a:extLst>
              </p14:cNvPr>
              <p14:cNvContentPartPr/>
              <p14:nvPr/>
            </p14:nvContentPartPr>
            <p14:xfrm>
              <a:off x="4813673" y="5042762"/>
              <a:ext cx="2021447" cy="162254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FA6762E-914E-3E01-3014-D0C32971103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805033" y="5033768"/>
                <a:ext cx="2039087" cy="17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F44E9F7-05EF-27B4-3A0E-E8C2ED874AD3}"/>
                  </a:ext>
                </a:extLst>
              </p14:cNvPr>
              <p14:cNvContentPartPr/>
              <p14:nvPr/>
            </p14:nvContentPartPr>
            <p14:xfrm>
              <a:off x="5137583" y="5303025"/>
              <a:ext cx="213051" cy="152991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F44E9F7-05EF-27B4-3A0E-E8C2ED874AD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128946" y="5294386"/>
                <a:ext cx="230685" cy="17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880E9CE-E927-A140-8B41-79E1B9E852DC}"/>
                  </a:ext>
                </a:extLst>
              </p14:cNvPr>
              <p14:cNvContentPartPr/>
              <p14:nvPr/>
            </p14:nvContentPartPr>
            <p14:xfrm>
              <a:off x="5485696" y="5306910"/>
              <a:ext cx="145221" cy="137154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880E9CE-E927-A140-8B41-79E1B9E852D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77069" y="5298270"/>
                <a:ext cx="162834" cy="154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9BACB18-9B08-4ACB-0C60-115DE53CD91A}"/>
                  </a:ext>
                </a:extLst>
              </p14:cNvPr>
              <p14:cNvContentPartPr/>
              <p14:nvPr/>
            </p14:nvContentPartPr>
            <p14:xfrm>
              <a:off x="5779725" y="5225932"/>
              <a:ext cx="244127" cy="239347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9BACB18-9B08-4ACB-0C60-115DE53CD91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770723" y="5216934"/>
                <a:ext cx="261770" cy="256983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FE17B26-24F3-3310-764E-CE47089DD084}"/>
              </a:ext>
            </a:extLst>
          </p:cNvPr>
          <p:cNvGrpSpPr/>
          <p:nvPr/>
        </p:nvGrpSpPr>
        <p:grpSpPr>
          <a:xfrm>
            <a:off x="7844929" y="3961067"/>
            <a:ext cx="1987920" cy="393120"/>
            <a:chOff x="7844929" y="3961067"/>
            <a:chExt cx="19879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32E646D-CA09-4018-E679-719515AF7ECB}"/>
                    </a:ext>
                  </a:extLst>
                </p14:cNvPr>
                <p14:cNvContentPartPr/>
                <p14:nvPr/>
              </p14:nvContentPartPr>
              <p14:xfrm>
                <a:off x="7863289" y="4150427"/>
                <a:ext cx="21240" cy="20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32E646D-CA09-4018-E679-719515AF7EC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54289" y="4141427"/>
                  <a:ext cx="38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FFFB8EC-D20B-AED7-BA7C-74B9D68C0D79}"/>
                    </a:ext>
                  </a:extLst>
                </p14:cNvPr>
                <p14:cNvContentPartPr/>
                <p14:nvPr/>
              </p14:nvContentPartPr>
              <p14:xfrm>
                <a:off x="7844929" y="4115867"/>
                <a:ext cx="159120" cy="15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FFFB8EC-D20B-AED7-BA7C-74B9D68C0D7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36289" y="4106867"/>
                  <a:ext cx="176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A1875D7-4385-4AE0-D039-22E5DFA48F4E}"/>
                    </a:ext>
                  </a:extLst>
                </p14:cNvPr>
                <p14:cNvContentPartPr/>
                <p14:nvPr/>
              </p14:nvContentPartPr>
              <p14:xfrm>
                <a:off x="7869049" y="4204787"/>
                <a:ext cx="140400" cy="3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A1875D7-4385-4AE0-D039-22E5DFA48F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60049" y="4196147"/>
                  <a:ext cx="158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6CE316-BA0A-826E-33D3-193BC37E07EF}"/>
                    </a:ext>
                  </a:extLst>
                </p14:cNvPr>
                <p14:cNvContentPartPr/>
                <p14:nvPr/>
              </p14:nvContentPartPr>
              <p14:xfrm>
                <a:off x="8009449" y="4242587"/>
                <a:ext cx="260640" cy="105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6CE316-BA0A-826E-33D3-193BC37E07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00809" y="4233587"/>
                  <a:ext cx="278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F5A63F0-2856-E83D-BFEB-A44EBDFC532A}"/>
                    </a:ext>
                  </a:extLst>
                </p14:cNvPr>
                <p14:cNvContentPartPr/>
                <p14:nvPr/>
              </p14:nvContentPartPr>
              <p14:xfrm>
                <a:off x="8405809" y="4186067"/>
                <a:ext cx="421920" cy="150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F5A63F0-2856-E83D-BFEB-A44EBDFC532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97169" y="4177427"/>
                  <a:ext cx="43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3644C1-7334-EF53-B988-7D8DD6B600DB}"/>
                    </a:ext>
                  </a:extLst>
                </p14:cNvPr>
                <p14:cNvContentPartPr/>
                <p14:nvPr/>
              </p14:nvContentPartPr>
              <p14:xfrm>
                <a:off x="8839609" y="3961067"/>
                <a:ext cx="993240" cy="30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3644C1-7334-EF53-B988-7D8DD6B600D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30969" y="3952067"/>
                  <a:ext cx="1010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999AACB-8047-77A2-1E3E-E0E8330F1B49}"/>
                    </a:ext>
                  </a:extLst>
                </p14:cNvPr>
                <p14:cNvContentPartPr/>
                <p14:nvPr/>
              </p14:nvContentPartPr>
              <p14:xfrm>
                <a:off x="8474929" y="4078427"/>
                <a:ext cx="75240" cy="27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999AACB-8047-77A2-1E3E-E0E8330F1B4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65929" y="4069787"/>
                  <a:ext cx="92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401C24-5DFE-D59F-9201-A3C35804F4DA}"/>
                    </a:ext>
                  </a:extLst>
                </p14:cNvPr>
                <p14:cNvContentPartPr/>
                <p14:nvPr/>
              </p14:nvContentPartPr>
              <p14:xfrm>
                <a:off x="8908729" y="4103987"/>
                <a:ext cx="211320" cy="12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401C24-5DFE-D59F-9201-A3C35804F4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99729" y="4094987"/>
                  <a:ext cx="2289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CDF3A12-6204-E085-17AA-28F0FE3BB67F}"/>
                  </a:ext>
                </a:extLst>
              </p14:cNvPr>
              <p14:cNvContentPartPr/>
              <p14:nvPr/>
            </p14:nvContentPartPr>
            <p14:xfrm>
              <a:off x="8070289" y="4545347"/>
              <a:ext cx="1520640" cy="3967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CDF3A12-6204-E085-17AA-28F0FE3BB67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061289" y="4536707"/>
                <a:ext cx="153828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1D58ABF-E326-5E4B-0F39-A8C8B0386A2E}"/>
              </a:ext>
            </a:extLst>
          </p:cNvPr>
          <p:cNvGrpSpPr/>
          <p:nvPr/>
        </p:nvGrpSpPr>
        <p:grpSpPr>
          <a:xfrm>
            <a:off x="8184769" y="5167787"/>
            <a:ext cx="1935720" cy="384120"/>
            <a:chOff x="8184769" y="5167787"/>
            <a:chExt cx="1935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1292CC9-DD96-59A4-D907-473214041BB2}"/>
                    </a:ext>
                  </a:extLst>
                </p14:cNvPr>
                <p14:cNvContentPartPr/>
                <p14:nvPr/>
              </p14:nvContentPartPr>
              <p14:xfrm>
                <a:off x="8184769" y="5259587"/>
                <a:ext cx="215280" cy="194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1292CC9-DD96-59A4-D907-473214041BB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75769" y="5250587"/>
                  <a:ext cx="23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DFF0836-1205-8D06-DEFC-96050C19A027}"/>
                    </a:ext>
                  </a:extLst>
                </p14:cNvPr>
                <p14:cNvContentPartPr/>
                <p14:nvPr/>
              </p14:nvContentPartPr>
              <p14:xfrm>
                <a:off x="8471329" y="5322947"/>
                <a:ext cx="120600" cy="228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DFF0836-1205-8D06-DEFC-96050C19A0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62329" y="5314307"/>
                  <a:ext cx="138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BF39E1A-6782-6670-7C44-437001AA31D8}"/>
                    </a:ext>
                  </a:extLst>
                </p14:cNvPr>
                <p14:cNvContentPartPr/>
                <p14:nvPr/>
              </p14:nvContentPartPr>
              <p14:xfrm>
                <a:off x="8768689" y="5264627"/>
                <a:ext cx="171360" cy="11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BF39E1A-6782-6670-7C44-437001AA31D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59689" y="5255987"/>
                  <a:ext cx="189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CEAEA4D-98F6-D884-F000-04476D3D19C9}"/>
                    </a:ext>
                  </a:extLst>
                </p14:cNvPr>
                <p14:cNvContentPartPr/>
                <p14:nvPr/>
              </p14:nvContentPartPr>
              <p14:xfrm>
                <a:off x="8771569" y="5346707"/>
                <a:ext cx="184320" cy="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CEAEA4D-98F6-D884-F000-04476D3D19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62569" y="5337707"/>
                  <a:ext cx="20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E5B93B4-AE34-F738-6EFB-1646EDF069A4}"/>
                    </a:ext>
                  </a:extLst>
                </p14:cNvPr>
                <p14:cNvContentPartPr/>
                <p14:nvPr/>
              </p14:nvContentPartPr>
              <p14:xfrm>
                <a:off x="9107089" y="5268227"/>
                <a:ext cx="125640" cy="100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E5B93B4-AE34-F738-6EFB-1646EDF069A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98449" y="5259587"/>
                  <a:ext cx="143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E9076AB-B8BA-115A-A489-F847FCCC7984}"/>
                    </a:ext>
                  </a:extLst>
                </p14:cNvPr>
                <p14:cNvContentPartPr/>
                <p14:nvPr/>
              </p14:nvContentPartPr>
              <p14:xfrm>
                <a:off x="9340369" y="5191187"/>
                <a:ext cx="43200" cy="248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E9076AB-B8BA-115A-A489-F847FCCC798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31729" y="5182547"/>
                  <a:ext cx="60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5C13C5B-4E7E-B7E3-75B7-33A4B5E51BA3}"/>
                    </a:ext>
                  </a:extLst>
                </p14:cNvPr>
                <p14:cNvContentPartPr/>
                <p14:nvPr/>
              </p14:nvContentPartPr>
              <p14:xfrm>
                <a:off x="9375649" y="5242307"/>
                <a:ext cx="134640" cy="195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5C13C5B-4E7E-B7E3-75B7-33A4B5E51BA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67009" y="5233307"/>
                  <a:ext cx="152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D9ACD0-0808-ACD5-FFA6-E22517F1C334}"/>
                    </a:ext>
                  </a:extLst>
                </p14:cNvPr>
                <p14:cNvContentPartPr/>
                <p14:nvPr/>
              </p14:nvContentPartPr>
              <p14:xfrm>
                <a:off x="9572209" y="5215667"/>
                <a:ext cx="273600" cy="216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D9ACD0-0808-ACD5-FFA6-E22517F1C33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63209" y="5207027"/>
                  <a:ext cx="291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EA6BF0-E37A-9878-A561-B0CDAD3F0093}"/>
                    </a:ext>
                  </a:extLst>
                </p14:cNvPr>
                <p14:cNvContentPartPr/>
                <p14:nvPr/>
              </p14:nvContentPartPr>
              <p14:xfrm>
                <a:off x="9984049" y="5212427"/>
                <a:ext cx="26280" cy="208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EA6BF0-E37A-9878-A561-B0CDAD3F00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75409" y="5203427"/>
                  <a:ext cx="43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416F158-4923-E5AD-6D2F-6D3C8EE3BB3A}"/>
                    </a:ext>
                  </a:extLst>
                </p14:cNvPr>
                <p14:cNvContentPartPr/>
                <p14:nvPr/>
              </p14:nvContentPartPr>
              <p14:xfrm>
                <a:off x="9893329" y="5167787"/>
                <a:ext cx="227160" cy="21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416F158-4923-E5AD-6D2F-6D3C8EE3BB3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84329" y="5159147"/>
                  <a:ext cx="2448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7C0BF24-028E-E16D-613F-1E24B5AA4237}"/>
              </a:ext>
            </a:extLst>
          </p:cNvPr>
          <p:cNvGrpSpPr/>
          <p:nvPr/>
        </p:nvGrpSpPr>
        <p:grpSpPr>
          <a:xfrm>
            <a:off x="3953998" y="4623831"/>
            <a:ext cx="2779528" cy="563854"/>
            <a:chOff x="3953998" y="4623831"/>
            <a:chExt cx="2779528" cy="5638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08FB7BA-AD5D-FB81-CD84-D665CA830E54}"/>
                    </a:ext>
                  </a:extLst>
                </p14:cNvPr>
                <p14:cNvContentPartPr/>
                <p14:nvPr/>
              </p14:nvContentPartPr>
              <p14:xfrm>
                <a:off x="3983282" y="4908895"/>
                <a:ext cx="184963" cy="17331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08FB7BA-AD5D-FB81-CD84-D665CA830E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74646" y="4900406"/>
                  <a:ext cx="202596" cy="34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A6194E-44A4-D03E-CB77-D8E28996D56B}"/>
                    </a:ext>
                  </a:extLst>
                </p14:cNvPr>
                <p14:cNvContentPartPr/>
                <p14:nvPr/>
              </p14:nvContentPartPr>
              <p14:xfrm>
                <a:off x="3953998" y="5024236"/>
                <a:ext cx="268630" cy="163449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A6194E-44A4-D03E-CB77-D8E28996D5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44996" y="5015236"/>
                  <a:ext cx="286275" cy="18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4115F4A-8679-49B4-8795-0EB90FABFB5F}"/>
                    </a:ext>
                  </a:extLst>
                </p14:cNvPr>
                <p14:cNvContentPartPr/>
                <p14:nvPr/>
              </p14:nvContentPartPr>
              <p14:xfrm>
                <a:off x="4410878" y="5016766"/>
                <a:ext cx="127891" cy="22411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4115F4A-8679-49B4-8795-0EB90FABFB5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01897" y="5008228"/>
                  <a:ext cx="145494" cy="39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C51ABD-E08B-398B-8AED-1AADB1E5814B}"/>
                    </a:ext>
                  </a:extLst>
                </p14:cNvPr>
                <p14:cNvContentPartPr/>
                <p14:nvPr/>
              </p14:nvContentPartPr>
              <p14:xfrm>
                <a:off x="4394145" y="5108500"/>
                <a:ext cx="173011" cy="24204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C51ABD-E08B-398B-8AED-1AADB1E5814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85153" y="5099601"/>
                  <a:ext cx="190636" cy="41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4F7194F-1169-D350-AEEA-916FB3A0CE79}"/>
                    </a:ext>
                  </a:extLst>
                </p14:cNvPr>
                <p14:cNvContentPartPr/>
                <p14:nvPr/>
              </p14:nvContentPartPr>
              <p14:xfrm>
                <a:off x="5154316" y="4839273"/>
                <a:ext cx="171816" cy="149405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4F7194F-1169-D350-AEEA-916FB3A0CE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45689" y="4830633"/>
                  <a:ext cx="189429" cy="167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F514BF6-303A-7BC2-230D-789F13C3BC0D}"/>
                    </a:ext>
                  </a:extLst>
                </p14:cNvPr>
                <p14:cNvContentPartPr/>
                <p14:nvPr/>
              </p14:nvContentPartPr>
              <p14:xfrm>
                <a:off x="5406811" y="4842261"/>
                <a:ext cx="115042" cy="145819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F514BF6-303A-7BC2-230D-789F13C3BC0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7823" y="4833260"/>
                  <a:ext cx="132658" cy="16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97726C5-DFAD-55EB-B900-9A15A4E9B51A}"/>
                    </a:ext>
                  </a:extLst>
                </p14:cNvPr>
                <p14:cNvContentPartPr/>
                <p14:nvPr/>
              </p14:nvContentPartPr>
              <p14:xfrm>
                <a:off x="5636296" y="4735586"/>
                <a:ext cx="134464" cy="245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97726C5-DFAD-55EB-B900-9A15A4E9B51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27308" y="4726585"/>
                  <a:ext cx="152081" cy="263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5C5F39-2C4B-60C0-A8DD-59537CE854FB}"/>
                    </a:ext>
                  </a:extLst>
                </p14:cNvPr>
                <p14:cNvContentPartPr/>
                <p14:nvPr/>
              </p14:nvContentPartPr>
              <p14:xfrm>
                <a:off x="5652731" y="4829711"/>
                <a:ext cx="73208" cy="5379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5C5F39-2C4B-60C0-A8DD-59537CE854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43715" y="4821105"/>
                  <a:ext cx="90879" cy="22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BD3FF6-60EA-3714-6BE6-214B12D0483A}"/>
                    </a:ext>
                  </a:extLst>
                </p14:cNvPr>
                <p14:cNvContentPartPr/>
                <p14:nvPr/>
              </p14:nvContentPartPr>
              <p14:xfrm>
                <a:off x="5633906" y="4726920"/>
                <a:ext cx="108767" cy="13745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BD3FF6-60EA-3714-6BE6-214B12D0483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24902" y="4717877"/>
                  <a:ext cx="126415" cy="3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116AC55-5252-53F9-9717-8B9BD92E9E1B}"/>
                    </a:ext>
                  </a:extLst>
                </p14:cNvPr>
                <p14:cNvContentPartPr/>
                <p14:nvPr/>
              </p14:nvContentPartPr>
              <p14:xfrm>
                <a:off x="5589383" y="4623831"/>
                <a:ext cx="156875" cy="34363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116AC55-5252-53F9-9717-8B9BD92E9E1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80388" y="4614882"/>
                  <a:ext cx="174505" cy="51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E0E9335-D35E-A386-0FCD-6A25444E094D}"/>
                    </a:ext>
                  </a:extLst>
                </p14:cNvPr>
                <p14:cNvContentPartPr/>
                <p14:nvPr/>
              </p14:nvContentPartPr>
              <p14:xfrm>
                <a:off x="6290092" y="4733793"/>
                <a:ext cx="253988" cy="199605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E0E9335-D35E-A386-0FCD-6A25444E094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81098" y="4724786"/>
                  <a:ext cx="271616" cy="217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C7C2E09-02F1-AE86-F779-1B2FEE92B646}"/>
                    </a:ext>
                  </a:extLst>
                </p14:cNvPr>
                <p14:cNvContentPartPr/>
                <p14:nvPr/>
              </p14:nvContentPartPr>
              <p14:xfrm>
                <a:off x="6597866" y="4735885"/>
                <a:ext cx="135660" cy="238151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C7C2E09-02F1-AE86-F779-1B2FEE92B6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88870" y="4727251"/>
                  <a:ext cx="153292" cy="255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BE4D7EE-CAB3-4B1C-E66F-56A665DDC15E}"/>
                    </a:ext>
                  </a:extLst>
                </p14:cNvPr>
                <p14:cNvContentPartPr/>
                <p14:nvPr/>
              </p14:nvContentPartPr>
              <p14:xfrm>
                <a:off x="6377643" y="4642955"/>
                <a:ext cx="186457" cy="13446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BE4D7EE-CAB3-4B1C-E66F-56A665DDC1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68644" y="4634109"/>
                  <a:ext cx="204095" cy="30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6D8409A-4B9C-28F9-2AF4-D90A2D7F2B52}"/>
                    </a:ext>
                  </a:extLst>
                </p14:cNvPr>
                <p14:cNvContentPartPr/>
                <p14:nvPr/>
              </p14:nvContentPartPr>
              <p14:xfrm>
                <a:off x="4936076" y="4744965"/>
                <a:ext cx="18360" cy="187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6D8409A-4B9C-28F9-2AF4-D90A2D7F2B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27076" y="4736325"/>
                  <a:ext cx="36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60A1BBF-F084-B5EA-113C-D0FFD9A8E3A9}"/>
                    </a:ext>
                  </a:extLst>
                </p14:cNvPr>
                <p14:cNvContentPartPr/>
                <p14:nvPr/>
              </p14:nvContentPartPr>
              <p14:xfrm>
                <a:off x="4868396" y="4836045"/>
                <a:ext cx="185760" cy="14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60A1BBF-F084-B5EA-113C-D0FFD9A8E3A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59756" y="4827045"/>
                  <a:ext cx="20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799A501-C18B-981D-729F-CD6ED518A160}"/>
                    </a:ext>
                  </a:extLst>
                </p14:cNvPr>
                <p14:cNvContentPartPr/>
                <p14:nvPr/>
              </p14:nvContentPartPr>
              <p14:xfrm>
                <a:off x="4853276" y="5033685"/>
                <a:ext cx="230400" cy="37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799A501-C18B-981D-729F-CD6ED518A16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44276" y="5024685"/>
                  <a:ext cx="248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5688341-D20C-B5EE-9274-303083A16B1E}"/>
                    </a:ext>
                  </a:extLst>
                </p14:cNvPr>
                <p14:cNvContentPartPr/>
                <p14:nvPr/>
              </p14:nvContentPartPr>
              <p14:xfrm>
                <a:off x="5922476" y="4827405"/>
                <a:ext cx="284040" cy="47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5688341-D20C-B5EE-9274-303083A16B1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13836" y="4818405"/>
                  <a:ext cx="30168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DD82386-5A08-ACED-4C0E-695B359F36EB}"/>
                  </a:ext>
                </a:extLst>
              </p14:cNvPr>
              <p14:cNvContentPartPr/>
              <p14:nvPr/>
            </p14:nvContentPartPr>
            <p14:xfrm>
              <a:off x="5330636" y="6047085"/>
              <a:ext cx="183600" cy="1648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DD82386-5A08-ACED-4C0E-695B359F36E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321996" y="6038085"/>
                <a:ext cx="201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489914C-584C-0AC0-462C-A0A5EA901F50}"/>
                  </a:ext>
                </a:extLst>
              </p14:cNvPr>
              <p14:cNvContentPartPr/>
              <p14:nvPr/>
            </p14:nvContentPartPr>
            <p14:xfrm>
              <a:off x="5582276" y="5905245"/>
              <a:ext cx="134640" cy="2775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489914C-584C-0AC0-462C-A0A5EA901F5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573636" y="5896245"/>
                <a:ext cx="1522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D9F2FE9-EBFF-8B28-F92C-0B0690EAA885}"/>
                  </a:ext>
                </a:extLst>
              </p14:cNvPr>
              <p14:cNvContentPartPr/>
              <p14:nvPr/>
            </p14:nvContentPartPr>
            <p14:xfrm>
              <a:off x="5609276" y="6040965"/>
              <a:ext cx="127440" cy="446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D9F2FE9-EBFF-8B28-F92C-0B0690EAA88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600276" y="6031965"/>
                <a:ext cx="1450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2C5C44C-CB15-1988-B583-7D0ED8E56742}"/>
                  </a:ext>
                </a:extLst>
              </p14:cNvPr>
              <p14:cNvContentPartPr/>
              <p14:nvPr/>
            </p14:nvContentPartPr>
            <p14:xfrm>
              <a:off x="5609276" y="5906325"/>
              <a:ext cx="173520" cy="291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2C5C44C-CB15-1988-B583-7D0ED8E5674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600276" y="5897325"/>
                <a:ext cx="191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D6CD0C4-B6E3-90DD-0744-175821C9A43E}"/>
                  </a:ext>
                </a:extLst>
              </p14:cNvPr>
              <p14:cNvContentPartPr/>
              <p14:nvPr/>
            </p14:nvContentPartPr>
            <p14:xfrm>
              <a:off x="5576516" y="5827125"/>
              <a:ext cx="235800" cy="147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D6CD0C4-B6E3-90DD-0744-175821C9A43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567876" y="5818485"/>
                <a:ext cx="253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42A7B56-C59C-CF98-5AE6-B40508AA8FF5}"/>
                  </a:ext>
                </a:extLst>
              </p14:cNvPr>
              <p14:cNvContentPartPr/>
              <p14:nvPr/>
            </p14:nvContentPartPr>
            <p14:xfrm>
              <a:off x="6348716" y="5921805"/>
              <a:ext cx="28440" cy="3078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42A7B56-C59C-CF98-5AE6-B40508AA8FF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340076" y="5913165"/>
                <a:ext cx="460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202159F-32DD-8DEC-75D0-84969B07F630}"/>
                  </a:ext>
                </a:extLst>
              </p14:cNvPr>
              <p14:cNvContentPartPr/>
              <p14:nvPr/>
            </p14:nvContentPartPr>
            <p14:xfrm>
              <a:off x="6384356" y="5931525"/>
              <a:ext cx="177120" cy="2649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202159F-32DD-8DEC-75D0-84969B07F63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375716" y="5922525"/>
                <a:ext cx="1947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F1995F2-964E-1D46-4FEC-2492F85BF1DB}"/>
                  </a:ext>
                </a:extLst>
              </p14:cNvPr>
              <p14:cNvContentPartPr/>
              <p14:nvPr/>
            </p14:nvContentPartPr>
            <p14:xfrm>
              <a:off x="5973236" y="6043125"/>
              <a:ext cx="251280" cy="741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F1995F2-964E-1D46-4FEC-2492F85BF1D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964596" y="6034485"/>
                <a:ext cx="26892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361FA20-8CC2-722B-8180-7A5B641C5D11}"/>
              </a:ext>
            </a:extLst>
          </p:cNvPr>
          <p:cNvGrpSpPr/>
          <p:nvPr/>
        </p:nvGrpSpPr>
        <p:grpSpPr>
          <a:xfrm>
            <a:off x="3885956" y="5971125"/>
            <a:ext cx="1196640" cy="453240"/>
            <a:chOff x="3885956" y="5971125"/>
            <a:chExt cx="119664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AB87368-7FC9-3705-8C3D-C68306092A7C}"/>
                    </a:ext>
                  </a:extLst>
                </p14:cNvPr>
                <p14:cNvContentPartPr/>
                <p14:nvPr/>
              </p14:nvContentPartPr>
              <p14:xfrm>
                <a:off x="4415876" y="6271725"/>
                <a:ext cx="230760" cy="26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AB87368-7FC9-3705-8C3D-C68306092A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06876" y="6262725"/>
                  <a:ext cx="248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A2842C7-2D7E-7330-AA0C-6081A354B106}"/>
                    </a:ext>
                  </a:extLst>
                </p14:cNvPr>
                <p14:cNvContentPartPr/>
                <p14:nvPr/>
              </p14:nvContentPartPr>
              <p14:xfrm>
                <a:off x="4457276" y="6357405"/>
                <a:ext cx="255600" cy="56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A2842C7-2D7E-7330-AA0C-6081A354B10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48276" y="6348765"/>
                  <a:ext cx="273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CC8D7AD-9B5F-3830-95BF-012776F7458D}"/>
                    </a:ext>
                  </a:extLst>
                </p14:cNvPr>
                <p14:cNvContentPartPr/>
                <p14:nvPr/>
              </p14:nvContentPartPr>
              <p14:xfrm>
                <a:off x="4964876" y="5971125"/>
                <a:ext cx="15840" cy="155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CC8D7AD-9B5F-3830-95BF-012776F7458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56236" y="5962485"/>
                  <a:ext cx="33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4643695-9C3B-A8C5-B08D-5FF0E7FF9536}"/>
                    </a:ext>
                  </a:extLst>
                </p14:cNvPr>
                <p14:cNvContentPartPr/>
                <p14:nvPr/>
              </p14:nvContentPartPr>
              <p14:xfrm>
                <a:off x="4892516" y="6033765"/>
                <a:ext cx="164520" cy="1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4643695-9C3B-A8C5-B08D-5FF0E7FF953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83516" y="6024765"/>
                  <a:ext cx="182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5D26FC6-FA8A-174E-8539-C9186B4DCF3C}"/>
                    </a:ext>
                  </a:extLst>
                </p14:cNvPr>
                <p14:cNvContentPartPr/>
                <p14:nvPr/>
              </p14:nvContentPartPr>
              <p14:xfrm>
                <a:off x="4895396" y="6223485"/>
                <a:ext cx="187200" cy="33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5D26FC6-FA8A-174E-8539-C9186B4DCF3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86396" y="6214845"/>
                  <a:ext cx="204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F60E84B-57CB-2207-5023-16FA789A75FF}"/>
                    </a:ext>
                  </a:extLst>
                </p14:cNvPr>
                <p14:cNvContentPartPr/>
                <p14:nvPr/>
              </p14:nvContentPartPr>
              <p14:xfrm>
                <a:off x="3885956" y="6178845"/>
                <a:ext cx="340920" cy="245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F60E84B-57CB-2207-5023-16FA789A75F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76956" y="6170205"/>
                  <a:ext cx="358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11D3BD7-562F-D6B4-B63A-264A1ED31AB5}"/>
                    </a:ext>
                  </a:extLst>
                </p14:cNvPr>
                <p14:cNvContentPartPr/>
                <p14:nvPr/>
              </p14:nvContentPartPr>
              <p14:xfrm>
                <a:off x="3910796" y="6057165"/>
                <a:ext cx="326160" cy="74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11D3BD7-562F-D6B4-B63A-264A1ED31AB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02156" y="6048165"/>
                  <a:ext cx="34380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7EC3C9-F9A9-B5F9-D15E-FBA12D4A22E4}"/>
                  </a:ext>
                </a:extLst>
              </p14:cNvPr>
              <p14:cNvContentPartPr/>
              <p14:nvPr/>
            </p14:nvContentPartPr>
            <p14:xfrm>
              <a:off x="6336836" y="6222045"/>
              <a:ext cx="899280" cy="932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7EC3C9-F9A9-B5F9-D15E-FBA12D4A22E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328196" y="6213045"/>
                <a:ext cx="91692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342980E-331E-7257-F08B-CA8328ED7745}"/>
              </a:ext>
            </a:extLst>
          </p:cNvPr>
          <p:cNvGrpSpPr/>
          <p:nvPr/>
        </p:nvGrpSpPr>
        <p:grpSpPr>
          <a:xfrm>
            <a:off x="5179796" y="6237885"/>
            <a:ext cx="773640" cy="350280"/>
            <a:chOff x="5179796" y="6237885"/>
            <a:chExt cx="77364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E1DA86-0B2B-9C2B-8FFB-9E1634CCBDA6}"/>
                    </a:ext>
                  </a:extLst>
                </p14:cNvPr>
                <p14:cNvContentPartPr/>
                <p14:nvPr/>
              </p14:nvContentPartPr>
              <p14:xfrm>
                <a:off x="5179796" y="6292605"/>
                <a:ext cx="480960" cy="63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E1DA86-0B2B-9C2B-8FFB-9E1634CCBDA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70796" y="6283605"/>
                  <a:ext cx="498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4782C9-C417-414E-A9E1-DB3BEB87E5F6}"/>
                    </a:ext>
                  </a:extLst>
                </p14:cNvPr>
                <p14:cNvContentPartPr/>
                <p14:nvPr/>
              </p14:nvContentPartPr>
              <p14:xfrm>
                <a:off x="5249996" y="6461805"/>
                <a:ext cx="244440" cy="12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4782C9-C417-414E-A9E1-DB3BEB87E5F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41356" y="6453165"/>
                  <a:ext cx="262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3D39B8-7EC8-0879-78AA-7171C219B499}"/>
                    </a:ext>
                  </a:extLst>
                </p14:cNvPr>
                <p14:cNvContentPartPr/>
                <p14:nvPr/>
              </p14:nvContentPartPr>
              <p14:xfrm>
                <a:off x="5567876" y="6444525"/>
                <a:ext cx="155160" cy="110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3D39B8-7EC8-0879-78AA-7171C219B49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58876" y="6435525"/>
                  <a:ext cx="172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FF1351-F4B7-5964-356A-32F9321F64CE}"/>
                    </a:ext>
                  </a:extLst>
                </p14:cNvPr>
                <p14:cNvContentPartPr/>
                <p14:nvPr/>
              </p14:nvContentPartPr>
              <p14:xfrm>
                <a:off x="5745716" y="6358845"/>
                <a:ext cx="183240" cy="20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FF1351-F4B7-5964-356A-32F9321F64C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36716" y="6349845"/>
                  <a:ext cx="200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9EC8BB-AD85-08FA-F2AA-A57C92C8472C}"/>
                    </a:ext>
                  </a:extLst>
                </p14:cNvPr>
                <p14:cNvContentPartPr/>
                <p14:nvPr/>
              </p14:nvContentPartPr>
              <p14:xfrm>
                <a:off x="5561396" y="6237885"/>
                <a:ext cx="392040" cy="92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9EC8BB-AD85-08FA-F2AA-A57C92C8472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552396" y="6229245"/>
                  <a:ext cx="4096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AB5F007-574D-5F73-D54B-E9C5C6388F8C}"/>
              </a:ext>
            </a:extLst>
          </p:cNvPr>
          <p:cNvGrpSpPr/>
          <p:nvPr/>
        </p:nvGrpSpPr>
        <p:grpSpPr>
          <a:xfrm>
            <a:off x="6465356" y="6388365"/>
            <a:ext cx="686520" cy="154800"/>
            <a:chOff x="6465356" y="6388365"/>
            <a:chExt cx="68652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B53692-EF0E-89CF-B9E6-2FA266F66641}"/>
                    </a:ext>
                  </a:extLst>
                </p14:cNvPr>
                <p14:cNvContentPartPr/>
                <p14:nvPr/>
              </p14:nvContentPartPr>
              <p14:xfrm>
                <a:off x="6465356" y="6426525"/>
                <a:ext cx="215640" cy="116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B53692-EF0E-89CF-B9E6-2FA266F6664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56356" y="6417525"/>
                  <a:ext cx="233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4BAC73-8222-8292-6000-6137538B50CC}"/>
                    </a:ext>
                  </a:extLst>
                </p14:cNvPr>
                <p14:cNvContentPartPr/>
                <p14:nvPr/>
              </p14:nvContentPartPr>
              <p14:xfrm>
                <a:off x="6764156" y="6416085"/>
                <a:ext cx="130320" cy="126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4BAC73-8222-8292-6000-6137538B50C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55516" y="6407085"/>
                  <a:ext cx="147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82E2F7-94AB-2BA6-C014-EC4E7182E7DF}"/>
                    </a:ext>
                  </a:extLst>
                </p14:cNvPr>
                <p14:cNvContentPartPr/>
                <p14:nvPr/>
              </p14:nvContentPartPr>
              <p14:xfrm>
                <a:off x="6941276" y="6388365"/>
                <a:ext cx="210600" cy="146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82E2F7-94AB-2BA6-C014-EC4E7182E7D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32276" y="6379725"/>
                  <a:ext cx="2282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6902C0B-8621-C361-702F-A8404F8A4B48}"/>
              </a:ext>
            </a:extLst>
          </p:cNvPr>
          <p:cNvGrpSpPr/>
          <p:nvPr/>
        </p:nvGrpSpPr>
        <p:grpSpPr>
          <a:xfrm>
            <a:off x="6663356" y="5861325"/>
            <a:ext cx="747000" cy="270000"/>
            <a:chOff x="6663356" y="5861325"/>
            <a:chExt cx="74700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659E32-7ECA-F43D-C969-7DE1DAAEE5C4}"/>
                    </a:ext>
                  </a:extLst>
                </p14:cNvPr>
                <p14:cNvContentPartPr/>
                <p14:nvPr/>
              </p14:nvContentPartPr>
              <p14:xfrm>
                <a:off x="6734636" y="5896605"/>
                <a:ext cx="14040" cy="234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659E32-7ECA-F43D-C969-7DE1DAAEE5C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25996" y="5887605"/>
                  <a:ext cx="31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9542C4C-A197-9779-9F2E-63C54A55CE57}"/>
                    </a:ext>
                  </a:extLst>
                </p14:cNvPr>
                <p14:cNvContentPartPr/>
                <p14:nvPr/>
              </p14:nvContentPartPr>
              <p14:xfrm>
                <a:off x="6663356" y="5861325"/>
                <a:ext cx="245520" cy="42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9542C4C-A197-9779-9F2E-63C54A55CE5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54716" y="5852685"/>
                  <a:ext cx="263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6AE0626-131A-0E0E-5789-C08FA700983F}"/>
                    </a:ext>
                  </a:extLst>
                </p14:cNvPr>
                <p14:cNvContentPartPr/>
                <p14:nvPr/>
              </p14:nvContentPartPr>
              <p14:xfrm>
                <a:off x="6954956" y="5866365"/>
                <a:ext cx="237600" cy="234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6AE0626-131A-0E0E-5789-C08FA70098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945956" y="5857725"/>
                  <a:ext cx="255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454655C-06C7-872E-9B5C-9D0382C65F53}"/>
                    </a:ext>
                  </a:extLst>
                </p14:cNvPr>
                <p14:cNvContentPartPr/>
                <p14:nvPr/>
              </p14:nvContentPartPr>
              <p14:xfrm>
                <a:off x="7255196" y="5922525"/>
                <a:ext cx="155160" cy="159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454655C-06C7-872E-9B5C-9D0382C65F5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46556" y="5913885"/>
                  <a:ext cx="172800" cy="17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987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B27A75E-FFC6-A5EB-5F35-EB869958945D}"/>
              </a:ext>
            </a:extLst>
          </p:cNvPr>
          <p:cNvGrpSpPr/>
          <p:nvPr/>
        </p:nvGrpSpPr>
        <p:grpSpPr>
          <a:xfrm>
            <a:off x="480024" y="544659"/>
            <a:ext cx="612457" cy="271966"/>
            <a:chOff x="3885956" y="6057165"/>
            <a:chExt cx="82692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61AF0E-9B52-70DA-BF4A-BCBE0D9E63F8}"/>
                    </a:ext>
                  </a:extLst>
                </p14:cNvPr>
                <p14:cNvContentPartPr/>
                <p14:nvPr/>
              </p14:nvContentPartPr>
              <p14:xfrm>
                <a:off x="4415876" y="6271725"/>
                <a:ext cx="230760" cy="26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61AF0E-9B52-70DA-BF4A-BCBE0D9E63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03731" y="6259558"/>
                  <a:ext cx="254565" cy="50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DC9D2E-B1BA-D389-3EAE-07C1CEA07727}"/>
                    </a:ext>
                  </a:extLst>
                </p14:cNvPr>
                <p14:cNvContentPartPr/>
                <p14:nvPr/>
              </p14:nvContentPartPr>
              <p14:xfrm>
                <a:off x="4457276" y="6357405"/>
                <a:ext cx="255600" cy="56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DC9D2E-B1BA-D389-3EAE-07C1CEA077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45128" y="6345251"/>
                  <a:ext cx="279411" cy="80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FECEDF2-E21A-2D13-EADA-0CD5C98F3DFD}"/>
                    </a:ext>
                  </a:extLst>
                </p14:cNvPr>
                <p14:cNvContentPartPr/>
                <p14:nvPr/>
              </p14:nvContentPartPr>
              <p14:xfrm>
                <a:off x="3885956" y="6178845"/>
                <a:ext cx="340920" cy="245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FECEDF2-E21A-2D13-EADA-0CD5C98F3D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3815" y="6166691"/>
                  <a:ext cx="364716" cy="269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C6D37F-F344-BD54-C833-F746C0A9C226}"/>
                    </a:ext>
                  </a:extLst>
                </p14:cNvPr>
                <p14:cNvContentPartPr/>
                <p14:nvPr/>
              </p14:nvContentPartPr>
              <p14:xfrm>
                <a:off x="3910796" y="6057165"/>
                <a:ext cx="326160" cy="74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C6D37F-F344-BD54-C833-F746C0A9C2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98644" y="6045068"/>
                  <a:ext cx="349978" cy="982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EAD1A2-ED51-7C97-72AD-5987122B5F10}"/>
              </a:ext>
            </a:extLst>
          </p:cNvPr>
          <p:cNvGrpSpPr/>
          <p:nvPr/>
        </p:nvGrpSpPr>
        <p:grpSpPr>
          <a:xfrm>
            <a:off x="1293236" y="234165"/>
            <a:ext cx="1594800" cy="972360"/>
            <a:chOff x="1293236" y="234165"/>
            <a:chExt cx="1594800" cy="9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F0CEE2-4BC8-311A-93ED-3C4F76594AE3}"/>
                    </a:ext>
                  </a:extLst>
                </p14:cNvPr>
                <p14:cNvContentPartPr/>
                <p14:nvPr/>
              </p14:nvContentPartPr>
              <p14:xfrm>
                <a:off x="1396916" y="438645"/>
                <a:ext cx="21960" cy="18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F0CEE2-4BC8-311A-93ED-3C4F76594A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8276" y="430005"/>
                  <a:ext cx="3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76C809-0681-7168-839C-A5B84BB7EBFE}"/>
                    </a:ext>
                  </a:extLst>
                </p14:cNvPr>
                <p14:cNvContentPartPr/>
                <p14:nvPr/>
              </p14:nvContentPartPr>
              <p14:xfrm>
                <a:off x="1343996" y="545565"/>
                <a:ext cx="191160" cy="19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76C809-0681-7168-839C-A5B84BB7EB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4996" y="536925"/>
                  <a:ext cx="20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B06DF8-6D82-8C83-DBE4-DAC79E9CAF5D}"/>
                    </a:ext>
                  </a:extLst>
                </p14:cNvPr>
                <p14:cNvContentPartPr/>
                <p14:nvPr/>
              </p14:nvContentPartPr>
              <p14:xfrm>
                <a:off x="1352636" y="685245"/>
                <a:ext cx="199080" cy="48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B06DF8-6D82-8C83-DBE4-DAC79E9CAF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3996" y="676605"/>
                  <a:ext cx="21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586B65-05E6-3C15-5A3D-1CC37886F6E0}"/>
                    </a:ext>
                  </a:extLst>
                </p14:cNvPr>
                <p14:cNvContentPartPr/>
                <p14:nvPr/>
              </p14:nvContentPartPr>
              <p14:xfrm>
                <a:off x="1919996" y="457005"/>
                <a:ext cx="186120" cy="162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586B65-05E6-3C15-5A3D-1CC37886F6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1356" y="448365"/>
                  <a:ext cx="203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4F2045-8522-61A3-65E4-22EA2600FDC0}"/>
                    </a:ext>
                  </a:extLst>
                </p14:cNvPr>
                <p14:cNvContentPartPr/>
                <p14:nvPr/>
              </p14:nvContentPartPr>
              <p14:xfrm>
                <a:off x="1761956" y="657165"/>
                <a:ext cx="530640" cy="101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4F2045-8522-61A3-65E4-22EA2600FD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2956" y="648165"/>
                  <a:ext cx="548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0FD085-CA3F-2C02-5CFC-AC55F8EBA314}"/>
                    </a:ext>
                  </a:extLst>
                </p14:cNvPr>
                <p14:cNvContentPartPr/>
                <p14:nvPr/>
              </p14:nvContentPartPr>
              <p14:xfrm>
                <a:off x="1773476" y="859845"/>
                <a:ext cx="234000" cy="158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0FD085-CA3F-2C02-5CFC-AC55F8EBA3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64836" y="851205"/>
                  <a:ext cx="25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BE42A5-A495-A6B0-C5FF-DC4FD95FFECF}"/>
                    </a:ext>
                  </a:extLst>
                </p14:cNvPr>
                <p14:cNvContentPartPr/>
                <p14:nvPr/>
              </p14:nvContentPartPr>
              <p14:xfrm>
                <a:off x="2114396" y="807285"/>
                <a:ext cx="131400" cy="224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BE42A5-A495-A6B0-C5FF-DC4FD95FFE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05756" y="798285"/>
                  <a:ext cx="149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FEC63E2-5E19-D75B-D637-9A76187AFAA1}"/>
                    </a:ext>
                  </a:extLst>
                </p14:cNvPr>
                <p14:cNvContentPartPr/>
                <p14:nvPr/>
              </p14:nvContentPartPr>
              <p14:xfrm>
                <a:off x="1293236" y="327045"/>
                <a:ext cx="232560" cy="879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FEC63E2-5E19-D75B-D637-9A76187AFA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84236" y="318045"/>
                  <a:ext cx="25020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47E288-C668-0E52-AB81-C570F342EEFD}"/>
                    </a:ext>
                  </a:extLst>
                </p14:cNvPr>
                <p14:cNvContentPartPr/>
                <p14:nvPr/>
              </p14:nvContentPartPr>
              <p14:xfrm>
                <a:off x="2279276" y="234165"/>
                <a:ext cx="169200" cy="854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47E288-C668-0E52-AB81-C570F342EE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70636" y="225165"/>
                  <a:ext cx="186840" cy="8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375FC56-B265-5534-69E6-09491DB3AC13}"/>
                    </a:ext>
                  </a:extLst>
                </p14:cNvPr>
                <p14:cNvContentPartPr/>
                <p14:nvPr/>
              </p14:nvContentPartPr>
              <p14:xfrm>
                <a:off x="2673836" y="500205"/>
                <a:ext cx="177480" cy="268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375FC56-B265-5534-69E6-09491DB3AC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64836" y="491205"/>
                  <a:ext cx="195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6AB1CD-08A7-3BF3-7C7F-6099A993B6E4}"/>
                    </a:ext>
                  </a:extLst>
                </p14:cNvPr>
                <p14:cNvContentPartPr/>
                <p14:nvPr/>
              </p14:nvContentPartPr>
              <p14:xfrm>
                <a:off x="2730356" y="600645"/>
                <a:ext cx="131040" cy="6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6AB1CD-08A7-3BF3-7C7F-6099A993B6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21716" y="591645"/>
                  <a:ext cx="148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27FD71-4D17-5FD3-AD16-27AEBAAC2053}"/>
                    </a:ext>
                  </a:extLst>
                </p14:cNvPr>
                <p14:cNvContentPartPr/>
                <p14:nvPr/>
              </p14:nvContentPartPr>
              <p14:xfrm>
                <a:off x="2695436" y="514965"/>
                <a:ext cx="178200" cy="24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27FD71-4D17-5FD3-AD16-27AEBAAC20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86796" y="505965"/>
                  <a:ext cx="195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28C936-0A3E-D247-1009-732141077FFB}"/>
                    </a:ext>
                  </a:extLst>
                </p14:cNvPr>
                <p14:cNvContentPartPr/>
                <p14:nvPr/>
              </p14:nvContentPartPr>
              <p14:xfrm>
                <a:off x="2662316" y="444405"/>
                <a:ext cx="225720" cy="9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28C936-0A3E-D247-1009-732141077F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3316" y="435765"/>
                  <a:ext cx="2433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57391C3-E6C4-D627-85FA-569FBE0C1975}"/>
              </a:ext>
            </a:extLst>
          </p:cNvPr>
          <p:cNvGrpSpPr/>
          <p:nvPr/>
        </p:nvGrpSpPr>
        <p:grpSpPr>
          <a:xfrm>
            <a:off x="3328316" y="120045"/>
            <a:ext cx="2174040" cy="982800"/>
            <a:chOff x="3328316" y="120045"/>
            <a:chExt cx="2174040" cy="9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981C01-C658-D784-19BC-209D2B87ADA8}"/>
                    </a:ext>
                  </a:extLst>
                </p14:cNvPr>
                <p14:cNvContentPartPr/>
                <p14:nvPr/>
              </p14:nvContentPartPr>
              <p14:xfrm>
                <a:off x="3328316" y="633045"/>
                <a:ext cx="234720" cy="1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981C01-C658-D784-19BC-209D2B87AD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9316" y="624045"/>
                  <a:ext cx="25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176A562-BCC3-EEDE-DD80-420B50DA5993}"/>
                    </a:ext>
                  </a:extLst>
                </p14:cNvPr>
                <p14:cNvContentPartPr/>
                <p14:nvPr/>
              </p14:nvContentPartPr>
              <p14:xfrm>
                <a:off x="4058756" y="260805"/>
                <a:ext cx="28440" cy="248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176A562-BCC3-EEDE-DD80-420B50DA59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9756" y="252165"/>
                  <a:ext cx="46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F822E7-65EA-EF90-34DF-FDF7214A1DE8}"/>
                    </a:ext>
                  </a:extLst>
                </p14:cNvPr>
                <p14:cNvContentPartPr/>
                <p14:nvPr/>
              </p14:nvContentPartPr>
              <p14:xfrm>
                <a:off x="4069556" y="261525"/>
                <a:ext cx="210240" cy="236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F822E7-65EA-EF90-34DF-FDF7214A1D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0916" y="252885"/>
                  <a:ext cx="227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F86069-E83C-E325-91D8-C0B2F8B892D2}"/>
                    </a:ext>
                  </a:extLst>
                </p14:cNvPr>
                <p14:cNvContentPartPr/>
                <p14:nvPr/>
              </p14:nvContentPartPr>
              <p14:xfrm>
                <a:off x="4439276" y="240645"/>
                <a:ext cx="17640" cy="230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F86069-E83C-E325-91D8-C0B2F8B892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30276" y="231645"/>
                  <a:ext cx="35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EDD284-1746-B31E-66D7-89066C5969F1}"/>
                    </a:ext>
                  </a:extLst>
                </p14:cNvPr>
                <p14:cNvContentPartPr/>
                <p14:nvPr/>
              </p14:nvContentPartPr>
              <p14:xfrm>
                <a:off x="4353236" y="232005"/>
                <a:ext cx="265680" cy="38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EDD284-1746-B31E-66D7-89066C5969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44596" y="223005"/>
                  <a:ext cx="283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451FF1-914E-FE02-C55E-B359A40E8D3D}"/>
                    </a:ext>
                  </a:extLst>
                </p14:cNvPr>
                <p14:cNvContentPartPr/>
                <p14:nvPr/>
              </p14:nvContentPartPr>
              <p14:xfrm>
                <a:off x="3932756" y="564285"/>
                <a:ext cx="592200" cy="75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451FF1-914E-FE02-C55E-B359A40E8D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23756" y="555285"/>
                  <a:ext cx="60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E8BF16-982B-290C-7C22-0BB3B7708E71}"/>
                    </a:ext>
                  </a:extLst>
                </p14:cNvPr>
                <p14:cNvContentPartPr/>
                <p14:nvPr/>
              </p14:nvContentPartPr>
              <p14:xfrm>
                <a:off x="4007276" y="814485"/>
                <a:ext cx="249480" cy="120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E8BF16-982B-290C-7C22-0BB3B7708E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98636" y="805845"/>
                  <a:ext cx="267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D9FF87-4149-0250-0064-8029254FE8D8}"/>
                    </a:ext>
                  </a:extLst>
                </p14:cNvPr>
                <p14:cNvContentPartPr/>
                <p14:nvPr/>
              </p14:nvContentPartPr>
              <p14:xfrm>
                <a:off x="4355396" y="738885"/>
                <a:ext cx="238320" cy="260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D9FF87-4149-0250-0064-8029254FE8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6756" y="730245"/>
                  <a:ext cx="255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0562E5-B6C0-D076-B186-EBA71D15D30F}"/>
                    </a:ext>
                  </a:extLst>
                </p14:cNvPr>
                <p14:cNvContentPartPr/>
                <p14:nvPr/>
              </p14:nvContentPartPr>
              <p14:xfrm>
                <a:off x="4959476" y="259365"/>
                <a:ext cx="198720" cy="254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0562E5-B6C0-D076-B186-EBA71D15D3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50476" y="250725"/>
                  <a:ext cx="216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049DD4A-0237-981B-2083-709F21167591}"/>
                    </a:ext>
                  </a:extLst>
                </p14:cNvPr>
                <p14:cNvContentPartPr/>
                <p14:nvPr/>
              </p14:nvContentPartPr>
              <p14:xfrm>
                <a:off x="4933916" y="196725"/>
                <a:ext cx="224280" cy="29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049DD4A-0237-981B-2083-709F211675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24916" y="188085"/>
                  <a:ext cx="241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F9F8148-1BE0-FFA1-7B06-8E772FB5B2B0}"/>
                    </a:ext>
                  </a:extLst>
                </p14:cNvPr>
                <p14:cNvContentPartPr/>
                <p14:nvPr/>
              </p14:nvContentPartPr>
              <p14:xfrm>
                <a:off x="5215436" y="344325"/>
                <a:ext cx="124560" cy="163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F9F8148-1BE0-FFA1-7B06-8E772FB5B2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06436" y="335685"/>
                  <a:ext cx="14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6A1647-0302-EB1D-1B3E-921E8C887EA8}"/>
                    </a:ext>
                  </a:extLst>
                </p14:cNvPr>
                <p14:cNvContentPartPr/>
                <p14:nvPr/>
              </p14:nvContentPartPr>
              <p14:xfrm>
                <a:off x="4897556" y="567885"/>
                <a:ext cx="604800" cy="83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6A1647-0302-EB1D-1B3E-921E8C887E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88556" y="558885"/>
                  <a:ext cx="622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224A16-778F-14A9-4EA4-49564B851A03}"/>
                    </a:ext>
                  </a:extLst>
                </p14:cNvPr>
                <p14:cNvContentPartPr/>
                <p14:nvPr/>
              </p14:nvContentPartPr>
              <p14:xfrm>
                <a:off x="5056316" y="769845"/>
                <a:ext cx="168840" cy="154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224A16-778F-14A9-4EA4-49564B851A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7316" y="760845"/>
                  <a:ext cx="186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62B2E1-9670-263E-475E-4A34A0F77F2D}"/>
                    </a:ext>
                  </a:extLst>
                </p14:cNvPr>
                <p14:cNvContentPartPr/>
                <p14:nvPr/>
              </p14:nvContentPartPr>
              <p14:xfrm>
                <a:off x="3802796" y="184845"/>
                <a:ext cx="122400" cy="918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62B2E1-9670-263E-475E-4A34A0F77F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93796" y="175845"/>
                  <a:ext cx="140040" cy="9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21CF34-DCF4-EEE8-176F-F1AB9FA487BB}"/>
                    </a:ext>
                  </a:extLst>
                </p14:cNvPr>
                <p14:cNvContentPartPr/>
                <p14:nvPr/>
              </p14:nvContentPartPr>
              <p14:xfrm>
                <a:off x="4700996" y="120045"/>
                <a:ext cx="129960" cy="918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21CF34-DCF4-EEE8-176F-F1AB9FA487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91996" y="111405"/>
                  <a:ext cx="147600" cy="9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562114-F4A2-066B-FCA0-3E539996EE34}"/>
                  </a:ext>
                </a:extLst>
              </p14:cNvPr>
              <p14:cNvContentPartPr/>
              <p14:nvPr/>
            </p14:nvContentPartPr>
            <p14:xfrm>
              <a:off x="1799036" y="1309845"/>
              <a:ext cx="149760" cy="6462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562114-F4A2-066B-FCA0-3E539996EE3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90036" y="1301205"/>
                <a:ext cx="167400" cy="66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DD4EE1B-77D2-89BA-DB04-DB12D0D06504}"/>
              </a:ext>
            </a:extLst>
          </p:cNvPr>
          <p:cNvGrpSpPr/>
          <p:nvPr/>
        </p:nvGrpSpPr>
        <p:grpSpPr>
          <a:xfrm>
            <a:off x="524996" y="2256285"/>
            <a:ext cx="1326960" cy="400680"/>
            <a:chOff x="524996" y="2256285"/>
            <a:chExt cx="132696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E62E51-8A49-3C95-7DF1-41E194C33A25}"/>
                    </a:ext>
                  </a:extLst>
                </p14:cNvPr>
                <p14:cNvContentPartPr/>
                <p14:nvPr/>
              </p14:nvContentPartPr>
              <p14:xfrm>
                <a:off x="524996" y="2256285"/>
                <a:ext cx="1326960" cy="400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E62E51-8A49-3C95-7DF1-41E194C33A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5996" y="2247285"/>
                  <a:ext cx="13446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753117D-7816-5CEA-93AF-95EFCA43D0A0}"/>
                    </a:ext>
                  </a:extLst>
                </p14:cNvPr>
                <p14:cNvContentPartPr/>
                <p14:nvPr/>
              </p14:nvContentPartPr>
              <p14:xfrm>
                <a:off x="1555676" y="2419365"/>
                <a:ext cx="173520" cy="9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753117D-7816-5CEA-93AF-95EFCA43D0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47036" y="2410365"/>
                  <a:ext cx="191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A6C154-D019-0EDB-C36E-53C92B2D5B97}"/>
                    </a:ext>
                  </a:extLst>
                </p14:cNvPr>
                <p14:cNvContentPartPr/>
                <p14:nvPr/>
              </p14:nvContentPartPr>
              <p14:xfrm>
                <a:off x="1504196" y="2486685"/>
                <a:ext cx="24480" cy="8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A6C154-D019-0EDB-C36E-53C92B2D5B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95556" y="2478045"/>
                  <a:ext cx="4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5C3E54-D2C8-F9C0-7830-EBFCB93B85B9}"/>
                    </a:ext>
                  </a:extLst>
                </p14:cNvPr>
                <p14:cNvContentPartPr/>
                <p14:nvPr/>
              </p14:nvContentPartPr>
              <p14:xfrm>
                <a:off x="1273436" y="2395965"/>
                <a:ext cx="360" cy="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5C3E54-D2C8-F9C0-7830-EBFCB93B85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64796" y="238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9BB4DA8-7FCE-C123-EB8D-29D549D523B5}"/>
              </a:ext>
            </a:extLst>
          </p:cNvPr>
          <p:cNvGrpSpPr/>
          <p:nvPr/>
        </p:nvGrpSpPr>
        <p:grpSpPr>
          <a:xfrm>
            <a:off x="517796" y="2668125"/>
            <a:ext cx="2001960" cy="1289520"/>
            <a:chOff x="517796" y="2668125"/>
            <a:chExt cx="2001960" cy="12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089ABC-715F-F618-3A44-49D37BBDE5E6}"/>
                    </a:ext>
                  </a:extLst>
                </p14:cNvPr>
                <p14:cNvContentPartPr/>
                <p14:nvPr/>
              </p14:nvContentPartPr>
              <p14:xfrm>
                <a:off x="627956" y="3134685"/>
                <a:ext cx="428040" cy="200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089ABC-715F-F618-3A44-49D37BBDE5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8956" y="3126045"/>
                  <a:ext cx="445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8DEB44E-794D-6F32-DF9F-BB194342065B}"/>
                    </a:ext>
                  </a:extLst>
                </p14:cNvPr>
                <p14:cNvContentPartPr/>
                <p14:nvPr/>
              </p14:nvContentPartPr>
              <p14:xfrm>
                <a:off x="1243196" y="3168885"/>
                <a:ext cx="170640" cy="34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8DEB44E-794D-6F32-DF9F-BB19434206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34556" y="3160245"/>
                  <a:ext cx="188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838E26-1709-53F9-6E8C-C92A7A1B5C3D}"/>
                    </a:ext>
                  </a:extLst>
                </p14:cNvPr>
                <p14:cNvContentPartPr/>
                <p14:nvPr/>
              </p14:nvContentPartPr>
              <p14:xfrm>
                <a:off x="1258316" y="3263925"/>
                <a:ext cx="169200" cy="23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838E26-1709-53F9-6E8C-C92A7A1B5C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49676" y="3255285"/>
                  <a:ext cx="186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B69CEF8-547F-35D0-693C-5E9CD4EFE19D}"/>
                    </a:ext>
                  </a:extLst>
                </p14:cNvPr>
                <p14:cNvContentPartPr/>
                <p14:nvPr/>
              </p14:nvContentPartPr>
              <p14:xfrm>
                <a:off x="1685636" y="2891685"/>
                <a:ext cx="32760" cy="281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B69CEF8-547F-35D0-693C-5E9CD4EFE1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6996" y="2882685"/>
                  <a:ext cx="5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CE8796-A8D5-EE41-9A19-3166A3DB0056}"/>
                    </a:ext>
                  </a:extLst>
                </p14:cNvPr>
                <p14:cNvContentPartPr/>
                <p14:nvPr/>
              </p14:nvContentPartPr>
              <p14:xfrm>
                <a:off x="1837196" y="3000405"/>
                <a:ext cx="104040" cy="226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CE8796-A8D5-EE41-9A19-3166A3DB00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28196" y="2991405"/>
                  <a:ext cx="121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2314276-E8A0-0016-D3FF-BF566D8DB143}"/>
                    </a:ext>
                  </a:extLst>
                </p14:cNvPr>
                <p14:cNvContentPartPr/>
                <p14:nvPr/>
              </p14:nvContentPartPr>
              <p14:xfrm>
                <a:off x="2037716" y="2873325"/>
                <a:ext cx="41040" cy="302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2314276-E8A0-0016-D3FF-BF566D8DB1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28716" y="2864685"/>
                  <a:ext cx="58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BD78A0-A886-218E-2175-B93489BA877C}"/>
                    </a:ext>
                  </a:extLst>
                </p14:cNvPr>
                <p14:cNvContentPartPr/>
                <p14:nvPr/>
              </p14:nvContentPartPr>
              <p14:xfrm>
                <a:off x="1564676" y="3225405"/>
                <a:ext cx="749160" cy="145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BD78A0-A886-218E-2175-B93489BA87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55676" y="3216765"/>
                  <a:ext cx="766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95C3D0-CD50-9495-B42D-02C603A70471}"/>
                    </a:ext>
                  </a:extLst>
                </p14:cNvPr>
                <p14:cNvContentPartPr/>
                <p14:nvPr/>
              </p14:nvContentPartPr>
              <p14:xfrm>
                <a:off x="1739996" y="3456885"/>
                <a:ext cx="243720" cy="174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95C3D0-CD50-9495-B42D-02C603A704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31356" y="3447885"/>
                  <a:ext cx="261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D8FE89-84C7-B6C1-7A26-48C3688E4256}"/>
                    </a:ext>
                  </a:extLst>
                </p14:cNvPr>
                <p14:cNvContentPartPr/>
                <p14:nvPr/>
              </p14:nvContentPartPr>
              <p14:xfrm>
                <a:off x="2053556" y="3416205"/>
                <a:ext cx="181440" cy="198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D8FE89-84C7-B6C1-7A26-48C3688E42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44556" y="3407565"/>
                  <a:ext cx="199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C304B83-2099-9306-7FC2-7A4B797EDE03}"/>
                    </a:ext>
                  </a:extLst>
                </p14:cNvPr>
                <p14:cNvContentPartPr/>
                <p14:nvPr/>
              </p14:nvContentPartPr>
              <p14:xfrm>
                <a:off x="517796" y="2668125"/>
                <a:ext cx="2001960" cy="1289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C304B83-2099-9306-7FC2-7A4B797EDE0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8796" y="2659125"/>
                  <a:ext cx="2019600" cy="130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41F09B-DEFD-9F74-759D-3529257374CE}"/>
                  </a:ext>
                </a:extLst>
              </p14:cNvPr>
              <p14:cNvContentPartPr/>
              <p14:nvPr/>
            </p14:nvContentPartPr>
            <p14:xfrm>
              <a:off x="4304276" y="1385445"/>
              <a:ext cx="168120" cy="5940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41F09B-DEFD-9F74-759D-3529257374C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95276" y="1376805"/>
                <a:ext cx="185760" cy="61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B766016B-936F-3221-ECD8-099ECD4BF3FD}"/>
              </a:ext>
            </a:extLst>
          </p:cNvPr>
          <p:cNvGrpSpPr/>
          <p:nvPr/>
        </p:nvGrpSpPr>
        <p:grpSpPr>
          <a:xfrm>
            <a:off x="3450356" y="2083125"/>
            <a:ext cx="1450800" cy="593640"/>
            <a:chOff x="3450356" y="2083125"/>
            <a:chExt cx="1450800" cy="59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1E839F-A759-474A-8BB0-6DE9CCEFB63D}"/>
                    </a:ext>
                  </a:extLst>
                </p14:cNvPr>
                <p14:cNvContentPartPr/>
                <p14:nvPr/>
              </p14:nvContentPartPr>
              <p14:xfrm>
                <a:off x="3450356" y="2083125"/>
                <a:ext cx="1450800" cy="593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1E839F-A759-474A-8BB0-6DE9CCEFB6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1716" y="2074485"/>
                  <a:ext cx="146844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404601-B18D-1E25-36DC-101FE41E3BD3}"/>
                    </a:ext>
                  </a:extLst>
                </p14:cNvPr>
                <p14:cNvContentPartPr/>
                <p14:nvPr/>
              </p14:nvContentPartPr>
              <p14:xfrm>
                <a:off x="4518836" y="2200125"/>
                <a:ext cx="41040" cy="7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404601-B18D-1E25-36DC-101FE41E3B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09836" y="2191485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6E1041B-3BC3-C489-BCCE-570919FCC438}"/>
                    </a:ext>
                  </a:extLst>
                </p14:cNvPr>
                <p14:cNvContentPartPr/>
                <p14:nvPr/>
              </p14:nvContentPartPr>
              <p14:xfrm>
                <a:off x="3790556" y="2253045"/>
                <a:ext cx="41760" cy="35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6E1041B-3BC3-C489-BCCE-570919FCC4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81556" y="2244405"/>
                  <a:ext cx="594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8993008-5A6E-371C-E129-4E9BEFF4F3A5}"/>
              </a:ext>
            </a:extLst>
          </p:cNvPr>
          <p:cNvGrpSpPr/>
          <p:nvPr/>
        </p:nvGrpSpPr>
        <p:grpSpPr>
          <a:xfrm>
            <a:off x="5203556" y="1885845"/>
            <a:ext cx="1867320" cy="736200"/>
            <a:chOff x="5203556" y="1885845"/>
            <a:chExt cx="1867320" cy="73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B7C6FC8-A629-C5A4-0157-CC26A2F55A2C}"/>
                    </a:ext>
                  </a:extLst>
                </p14:cNvPr>
                <p14:cNvContentPartPr/>
                <p14:nvPr/>
              </p14:nvContentPartPr>
              <p14:xfrm>
                <a:off x="5203556" y="1885845"/>
                <a:ext cx="1867320" cy="736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B7C6FC8-A629-C5A4-0157-CC26A2F55A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94916" y="1877205"/>
                  <a:ext cx="18849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4B59EA-5D17-F615-34E9-5638974B99DA}"/>
                    </a:ext>
                  </a:extLst>
                </p14:cNvPr>
                <p14:cNvContentPartPr/>
                <p14:nvPr/>
              </p14:nvContentPartPr>
              <p14:xfrm>
                <a:off x="6890516" y="2092845"/>
                <a:ext cx="84600" cy="12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4B59EA-5D17-F615-34E9-5638974B99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81516" y="2083845"/>
                  <a:ext cx="10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34E711-5650-A162-6D4A-963522B94433}"/>
                    </a:ext>
                  </a:extLst>
                </p14:cNvPr>
                <p14:cNvContentPartPr/>
                <p14:nvPr/>
              </p14:nvContentPartPr>
              <p14:xfrm>
                <a:off x="6457436" y="2078445"/>
                <a:ext cx="360" cy="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34E711-5650-A162-6D4A-963522B944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48436" y="206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2EEE9B6-C5BE-E27B-A038-8F769508FCF0}"/>
                    </a:ext>
                  </a:extLst>
                </p14:cNvPr>
                <p14:cNvContentPartPr/>
                <p14:nvPr/>
              </p14:nvContentPartPr>
              <p14:xfrm>
                <a:off x="6165836" y="2084205"/>
                <a:ext cx="31680" cy="25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2EEE9B6-C5BE-E27B-A038-8F769508FC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56836" y="2075205"/>
                  <a:ext cx="493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0B3214-D59F-7ACF-5174-3A88178A21D1}"/>
              </a:ext>
            </a:extLst>
          </p:cNvPr>
          <p:cNvGrpSpPr/>
          <p:nvPr/>
        </p:nvGrpSpPr>
        <p:grpSpPr>
          <a:xfrm>
            <a:off x="3573476" y="2668485"/>
            <a:ext cx="2282760" cy="1081440"/>
            <a:chOff x="3573476" y="2668485"/>
            <a:chExt cx="2282760" cy="10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648308-0BDF-6063-F1BD-068044ED2D5F}"/>
                    </a:ext>
                  </a:extLst>
                </p14:cNvPr>
                <p14:cNvContentPartPr/>
                <p14:nvPr/>
              </p14:nvContentPartPr>
              <p14:xfrm>
                <a:off x="3793436" y="3071325"/>
                <a:ext cx="272160" cy="340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648308-0BDF-6063-F1BD-068044ED2D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84436" y="3062685"/>
                  <a:ext cx="289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DF986E-F9E8-CB87-635C-E2382B94DB7F}"/>
                    </a:ext>
                  </a:extLst>
                </p14:cNvPr>
                <p14:cNvContentPartPr/>
                <p14:nvPr/>
              </p14:nvContentPartPr>
              <p14:xfrm>
                <a:off x="4318316" y="3149085"/>
                <a:ext cx="274680" cy="19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DF986E-F9E8-CB87-635C-E2382B94DB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09316" y="3140445"/>
                  <a:ext cx="292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7E024C-6FD0-AF42-691D-A77F8DBA9A85}"/>
                    </a:ext>
                  </a:extLst>
                </p14:cNvPr>
                <p14:cNvContentPartPr/>
                <p14:nvPr/>
              </p14:nvContentPartPr>
              <p14:xfrm>
                <a:off x="4375916" y="3275445"/>
                <a:ext cx="230760" cy="20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17E024C-6FD0-AF42-691D-A77F8DBA9A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66916" y="3266805"/>
                  <a:ext cx="24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8F3A23-4BE9-D08E-E9F2-31B4C6118C80}"/>
                    </a:ext>
                  </a:extLst>
                </p14:cNvPr>
                <p14:cNvContentPartPr/>
                <p14:nvPr/>
              </p14:nvContentPartPr>
              <p14:xfrm>
                <a:off x="4945436" y="2840925"/>
                <a:ext cx="13320" cy="300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8F3A23-4BE9-D08E-E9F2-31B4C6118C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36436" y="2832285"/>
                  <a:ext cx="30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9FBB07E-FE6F-817F-A23F-3EAD2B7A0FBF}"/>
                    </a:ext>
                  </a:extLst>
                </p14:cNvPr>
                <p14:cNvContentPartPr/>
                <p14:nvPr/>
              </p14:nvContentPartPr>
              <p14:xfrm>
                <a:off x="4934636" y="2840205"/>
                <a:ext cx="217440" cy="277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9FBB07E-FE6F-817F-A23F-3EAD2B7A0F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25996" y="2831205"/>
                  <a:ext cx="235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64676F-B77C-7EB0-5A71-8F80B98AA1C6}"/>
                    </a:ext>
                  </a:extLst>
                </p14:cNvPr>
                <p14:cNvContentPartPr/>
                <p14:nvPr/>
              </p14:nvContentPartPr>
              <p14:xfrm>
                <a:off x="5367356" y="2800245"/>
                <a:ext cx="6840" cy="279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64676F-B77C-7EB0-5A71-8F80B98AA1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58356" y="2791245"/>
                  <a:ext cx="24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B3AA808-4A67-F3DD-4C9E-BD9B949F90E0}"/>
                    </a:ext>
                  </a:extLst>
                </p14:cNvPr>
                <p14:cNvContentPartPr/>
                <p14:nvPr/>
              </p14:nvContentPartPr>
              <p14:xfrm>
                <a:off x="5236316" y="2811045"/>
                <a:ext cx="313560" cy="29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B3AA808-4A67-F3DD-4C9E-BD9B949F90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7316" y="2802045"/>
                  <a:ext cx="331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5DC300-5056-D892-E1D5-559CABA77A61}"/>
                    </a:ext>
                  </a:extLst>
                </p14:cNvPr>
                <p14:cNvContentPartPr/>
                <p14:nvPr/>
              </p14:nvContentPartPr>
              <p14:xfrm>
                <a:off x="4816196" y="3124605"/>
                <a:ext cx="878400" cy="99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5DC300-5056-D892-E1D5-559CABA77A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07556" y="3115605"/>
                  <a:ext cx="89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531A9F-DA96-83BF-40B5-62A7E95B0F63}"/>
                    </a:ext>
                  </a:extLst>
                </p14:cNvPr>
                <p14:cNvContentPartPr/>
                <p14:nvPr/>
              </p14:nvContentPartPr>
              <p14:xfrm>
                <a:off x="4968836" y="3295605"/>
                <a:ext cx="215640" cy="151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531A9F-DA96-83BF-40B5-62A7E95B0F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60196" y="3286965"/>
                  <a:ext cx="233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DC3C94-42E1-20EE-5BAF-3F365C2F3E62}"/>
                    </a:ext>
                  </a:extLst>
                </p14:cNvPr>
                <p14:cNvContentPartPr/>
                <p14:nvPr/>
              </p14:nvContentPartPr>
              <p14:xfrm>
                <a:off x="5289956" y="3243045"/>
                <a:ext cx="204840" cy="184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DC3C94-42E1-20EE-5BAF-3F365C2F3E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81316" y="3234045"/>
                  <a:ext cx="222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2FB8E3-430F-D812-33A1-20FC571D7D13}"/>
                    </a:ext>
                  </a:extLst>
                </p14:cNvPr>
                <p14:cNvContentPartPr/>
                <p14:nvPr/>
              </p14:nvContentPartPr>
              <p14:xfrm>
                <a:off x="3573476" y="2668485"/>
                <a:ext cx="2282760" cy="1081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2FB8E3-430F-D812-33A1-20FC571D7D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64476" y="2659845"/>
                  <a:ext cx="2300400" cy="10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005B887-F2E4-3BF1-38E5-9B26A7720AD7}"/>
                    </a:ext>
                  </a:extLst>
                </p14:cNvPr>
                <p14:cNvContentPartPr/>
                <p14:nvPr/>
              </p14:nvContentPartPr>
              <p14:xfrm>
                <a:off x="3624236" y="2673165"/>
                <a:ext cx="2211120" cy="132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005B887-F2E4-3BF1-38E5-9B26A7720A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15596" y="2664165"/>
                  <a:ext cx="22287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57756E-AF19-9E09-16EB-884A2D760345}"/>
              </a:ext>
            </a:extLst>
          </p:cNvPr>
          <p:cNvGrpSpPr/>
          <p:nvPr/>
        </p:nvGrpSpPr>
        <p:grpSpPr>
          <a:xfrm>
            <a:off x="411956" y="4101645"/>
            <a:ext cx="1992600" cy="566280"/>
            <a:chOff x="411956" y="4101645"/>
            <a:chExt cx="199260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906F299-9A59-9104-0720-CDB78E2E413E}"/>
                    </a:ext>
                  </a:extLst>
                </p14:cNvPr>
                <p14:cNvContentPartPr/>
                <p14:nvPr/>
              </p14:nvContentPartPr>
              <p14:xfrm>
                <a:off x="411956" y="4193085"/>
                <a:ext cx="1192680" cy="474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906F299-9A59-9104-0720-CDB78E2E41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3316" y="4184445"/>
                  <a:ext cx="12103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D606844-C392-BA0E-C673-D3A689FC56AF}"/>
                    </a:ext>
                  </a:extLst>
                </p14:cNvPr>
                <p14:cNvContentPartPr/>
                <p14:nvPr/>
              </p14:nvContentPartPr>
              <p14:xfrm>
                <a:off x="1378916" y="4326645"/>
                <a:ext cx="128160" cy="18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D606844-C392-BA0E-C673-D3A689FC56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69916" y="4317645"/>
                  <a:ext cx="145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CAEEDB8-695D-5A77-A6D5-92C5118A455D}"/>
                    </a:ext>
                  </a:extLst>
                </p14:cNvPr>
                <p14:cNvContentPartPr/>
                <p14:nvPr/>
              </p14:nvContentPartPr>
              <p14:xfrm>
                <a:off x="646676" y="4401885"/>
                <a:ext cx="36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CAEEDB8-695D-5A77-A6D5-92C5118A45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8036" y="439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B20C22-EC3E-6657-5601-3C1C09FF6A22}"/>
                    </a:ext>
                  </a:extLst>
                </p14:cNvPr>
                <p14:cNvContentPartPr/>
                <p14:nvPr/>
              </p14:nvContentPartPr>
              <p14:xfrm>
                <a:off x="1391156" y="4314405"/>
                <a:ext cx="257040" cy="49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B20C22-EC3E-6657-5601-3C1C09FF6A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82156" y="4305765"/>
                  <a:ext cx="274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730681-DB38-79AE-34E2-A5D779C5B860}"/>
                    </a:ext>
                  </a:extLst>
                </p14:cNvPr>
                <p14:cNvContentPartPr/>
                <p14:nvPr/>
              </p14:nvContentPartPr>
              <p14:xfrm>
                <a:off x="1802636" y="4101645"/>
                <a:ext cx="601920" cy="435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730681-DB38-79AE-34E2-A5D779C5B86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93636" y="4093005"/>
                  <a:ext cx="61956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8666DB1-E7D1-A517-B6CE-C92EBED9472B}"/>
                  </a:ext>
                </a:extLst>
              </p14:cNvPr>
              <p14:cNvContentPartPr/>
              <p14:nvPr/>
            </p14:nvContentPartPr>
            <p14:xfrm>
              <a:off x="2664476" y="4043325"/>
              <a:ext cx="825120" cy="3841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8666DB1-E7D1-A517-B6CE-C92EBED9472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655476" y="4034325"/>
                <a:ext cx="84276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528A082-69D5-CE19-82F0-20D0D630D2F2}"/>
              </a:ext>
            </a:extLst>
          </p:cNvPr>
          <p:cNvGrpSpPr/>
          <p:nvPr/>
        </p:nvGrpSpPr>
        <p:grpSpPr>
          <a:xfrm>
            <a:off x="3670676" y="3950805"/>
            <a:ext cx="3702600" cy="576360"/>
            <a:chOff x="3670676" y="3950805"/>
            <a:chExt cx="370260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B061A1-12D1-8497-24EB-7043834F38C1}"/>
                    </a:ext>
                  </a:extLst>
                </p14:cNvPr>
                <p14:cNvContentPartPr/>
                <p14:nvPr/>
              </p14:nvContentPartPr>
              <p14:xfrm>
                <a:off x="3670676" y="4205325"/>
                <a:ext cx="1362600" cy="321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B061A1-12D1-8497-24EB-7043834F38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61676" y="4196325"/>
                  <a:ext cx="1380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FC42C9B-457F-B4FD-3595-675FA4FEC578}"/>
                    </a:ext>
                  </a:extLst>
                </p14:cNvPr>
                <p14:cNvContentPartPr/>
                <p14:nvPr/>
              </p14:nvContentPartPr>
              <p14:xfrm>
                <a:off x="4570316" y="4053045"/>
                <a:ext cx="57600" cy="21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FC42C9B-457F-B4FD-3595-675FA4FEC5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61316" y="4044405"/>
                  <a:ext cx="75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D1D7D4-96D8-BF1C-2543-3503E3919BE5}"/>
                    </a:ext>
                  </a:extLst>
                </p14:cNvPr>
                <p14:cNvContentPartPr/>
                <p14:nvPr/>
              </p14:nvContentPartPr>
              <p14:xfrm>
                <a:off x="5264756" y="4181205"/>
                <a:ext cx="533520" cy="159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D1D7D4-96D8-BF1C-2543-3503E3919B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55756" y="4172205"/>
                  <a:ext cx="551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82C2B29-A2BA-A2A8-672E-923B01747F16}"/>
                    </a:ext>
                  </a:extLst>
                </p14:cNvPr>
                <p14:cNvContentPartPr/>
                <p14:nvPr/>
              </p14:nvContentPartPr>
              <p14:xfrm>
                <a:off x="5427116" y="4069605"/>
                <a:ext cx="25200" cy="16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82C2B29-A2BA-A2A8-672E-923B01747F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18116" y="4060965"/>
                  <a:ext cx="42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2EC0BA-EBC2-6DF5-6F9F-093F91C85FE6}"/>
                    </a:ext>
                  </a:extLst>
                </p14:cNvPr>
                <p14:cNvContentPartPr/>
                <p14:nvPr/>
              </p14:nvContentPartPr>
              <p14:xfrm>
                <a:off x="6082316" y="3980325"/>
                <a:ext cx="196560" cy="318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2EC0BA-EBC2-6DF5-6F9F-093F91C85F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73676" y="3971685"/>
                  <a:ext cx="214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0E7B68-739D-FC0D-4BAD-189256ADDB41}"/>
                    </a:ext>
                  </a:extLst>
                </p14:cNvPr>
                <p14:cNvContentPartPr/>
                <p14:nvPr/>
              </p14:nvContentPartPr>
              <p14:xfrm>
                <a:off x="6224516" y="3950805"/>
                <a:ext cx="1148760" cy="346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0E7B68-739D-FC0D-4BAD-189256ADDB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15516" y="3941805"/>
                  <a:ext cx="1166400" cy="3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9856E25-7AAD-7BF7-4395-4F45D3C1C488}"/>
                  </a:ext>
                </a:extLst>
              </p14:cNvPr>
              <p14:cNvContentPartPr/>
              <p14:nvPr/>
            </p14:nvContentPartPr>
            <p14:xfrm>
              <a:off x="6628436" y="2968725"/>
              <a:ext cx="363240" cy="1342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9856E25-7AAD-7BF7-4395-4F45D3C1C48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619796" y="2960085"/>
                <a:ext cx="38088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5C671AF-2C1D-1E4F-D4E5-A6AC7FF17D7C}"/>
              </a:ext>
            </a:extLst>
          </p:cNvPr>
          <p:cNvGrpSpPr/>
          <p:nvPr/>
        </p:nvGrpSpPr>
        <p:grpSpPr>
          <a:xfrm>
            <a:off x="7319996" y="2634645"/>
            <a:ext cx="711720" cy="303840"/>
            <a:chOff x="7319996" y="2634645"/>
            <a:chExt cx="71172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D29156E-C104-8741-1B2E-745B4A3FB99C}"/>
                    </a:ext>
                  </a:extLst>
                </p14:cNvPr>
                <p14:cNvContentPartPr/>
                <p14:nvPr/>
              </p14:nvContentPartPr>
              <p14:xfrm>
                <a:off x="7319996" y="2640765"/>
                <a:ext cx="711720" cy="297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D29156E-C104-8741-1B2E-745B4A3FB9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11356" y="2631765"/>
                  <a:ext cx="729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D4795E5-A3D0-547F-2635-111827688EA9}"/>
                    </a:ext>
                  </a:extLst>
                </p14:cNvPr>
                <p14:cNvContentPartPr/>
                <p14:nvPr/>
              </p14:nvContentPartPr>
              <p14:xfrm>
                <a:off x="7814636" y="2700885"/>
                <a:ext cx="117720" cy="54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D4795E5-A3D0-547F-2635-111827688EA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05996" y="2691885"/>
                  <a:ext cx="135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A063D9E-4CB7-F57D-2CE5-0D19A415F21B}"/>
                    </a:ext>
                  </a:extLst>
                </p14:cNvPr>
                <p14:cNvContentPartPr/>
                <p14:nvPr/>
              </p14:nvContentPartPr>
              <p14:xfrm>
                <a:off x="7663796" y="2634645"/>
                <a:ext cx="360" cy="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A063D9E-4CB7-F57D-2CE5-0D19A415F21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55156" y="2626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1784288-63F1-F043-FD3A-12B47A1212DD}"/>
              </a:ext>
            </a:extLst>
          </p:cNvPr>
          <p:cNvGrpSpPr/>
          <p:nvPr/>
        </p:nvGrpSpPr>
        <p:grpSpPr>
          <a:xfrm>
            <a:off x="8369756" y="1929405"/>
            <a:ext cx="1097280" cy="307440"/>
            <a:chOff x="8369756" y="1929405"/>
            <a:chExt cx="109728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34C37F-F0E1-F962-4B82-11749C3B4370}"/>
                    </a:ext>
                  </a:extLst>
                </p14:cNvPr>
                <p14:cNvContentPartPr/>
                <p14:nvPr/>
              </p14:nvContentPartPr>
              <p14:xfrm>
                <a:off x="8369756" y="1929405"/>
                <a:ext cx="183960" cy="190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34C37F-F0E1-F962-4B82-11749C3B437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60756" y="1920765"/>
                  <a:ext cx="201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109FA7-9CFC-8462-2287-D423A276D068}"/>
                    </a:ext>
                  </a:extLst>
                </p14:cNvPr>
                <p14:cNvContentPartPr/>
                <p14:nvPr/>
              </p14:nvContentPartPr>
              <p14:xfrm>
                <a:off x="8754956" y="1976205"/>
                <a:ext cx="161280" cy="29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109FA7-9CFC-8462-2287-D423A276D06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46316" y="1967565"/>
                  <a:ext cx="178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43E17FE-1DF6-A9F4-DD8A-9A9064F79C6C}"/>
                    </a:ext>
                  </a:extLst>
                </p14:cNvPr>
                <p14:cNvContentPartPr/>
                <p14:nvPr/>
              </p14:nvContentPartPr>
              <p14:xfrm>
                <a:off x="8740556" y="2054325"/>
                <a:ext cx="239760" cy="17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43E17FE-1DF6-A9F4-DD8A-9A9064F79C6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31556" y="2045325"/>
                  <a:ext cx="257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B91A454-B927-2F88-1D6C-65F72A694563}"/>
                    </a:ext>
                  </a:extLst>
                </p14:cNvPr>
                <p14:cNvContentPartPr/>
                <p14:nvPr/>
              </p14:nvContentPartPr>
              <p14:xfrm>
                <a:off x="9149876" y="1957485"/>
                <a:ext cx="153000" cy="166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B91A454-B927-2F88-1D6C-65F72A69456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41236" y="1948485"/>
                  <a:ext cx="170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F0CB080-47B9-BC77-9508-31DE89684E74}"/>
                    </a:ext>
                  </a:extLst>
                </p14:cNvPr>
                <p14:cNvContentPartPr/>
                <p14:nvPr/>
              </p14:nvContentPartPr>
              <p14:xfrm>
                <a:off x="9377396" y="2110125"/>
                <a:ext cx="89640" cy="126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F0CB080-47B9-BC77-9508-31DE89684E7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68756" y="2101485"/>
                  <a:ext cx="1072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596A0C4-025F-CBD7-5761-B8DCA50A25A6}"/>
              </a:ext>
            </a:extLst>
          </p:cNvPr>
          <p:cNvGrpSpPr/>
          <p:nvPr/>
        </p:nvGrpSpPr>
        <p:grpSpPr>
          <a:xfrm>
            <a:off x="9660716" y="1866405"/>
            <a:ext cx="564480" cy="312840"/>
            <a:chOff x="9660716" y="1866405"/>
            <a:chExt cx="56448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A6C59C-D718-E313-DD46-A4D9ABA4DBDD}"/>
                    </a:ext>
                  </a:extLst>
                </p14:cNvPr>
                <p14:cNvContentPartPr/>
                <p14:nvPr/>
              </p14:nvContentPartPr>
              <p14:xfrm>
                <a:off x="9660716" y="1866405"/>
                <a:ext cx="206280" cy="312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A6C59C-D718-E313-DD46-A4D9ABA4DBD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51716" y="1857765"/>
                  <a:ext cx="223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329ACDE-D888-D9FF-BC84-8C4DF38B8584}"/>
                    </a:ext>
                  </a:extLst>
                </p14:cNvPr>
                <p14:cNvContentPartPr/>
                <p14:nvPr/>
              </p14:nvContentPartPr>
              <p14:xfrm>
                <a:off x="9947276" y="1967925"/>
                <a:ext cx="277920" cy="143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329ACDE-D888-D9FF-BC84-8C4DF38B858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38276" y="1959285"/>
                  <a:ext cx="2955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60CF1FE-0549-3E25-B5A0-3F3F3F62F4ED}"/>
              </a:ext>
            </a:extLst>
          </p:cNvPr>
          <p:cNvGrpSpPr/>
          <p:nvPr/>
        </p:nvGrpSpPr>
        <p:grpSpPr>
          <a:xfrm>
            <a:off x="10346156" y="1852005"/>
            <a:ext cx="473040" cy="406800"/>
            <a:chOff x="10346156" y="1852005"/>
            <a:chExt cx="47304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C116017-02A6-03EC-C78A-0684D088618F}"/>
                    </a:ext>
                  </a:extLst>
                </p14:cNvPr>
                <p14:cNvContentPartPr/>
                <p14:nvPr/>
              </p14:nvContentPartPr>
              <p14:xfrm>
                <a:off x="10518596" y="1891965"/>
                <a:ext cx="360" cy="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C116017-02A6-03EC-C78A-0684D08861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09956" y="188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9C1980-B7E5-F4B4-F6E7-0293C1337669}"/>
                    </a:ext>
                  </a:extLst>
                </p14:cNvPr>
                <p14:cNvContentPartPr/>
                <p14:nvPr/>
              </p14:nvContentPartPr>
              <p14:xfrm>
                <a:off x="10346156" y="1964685"/>
                <a:ext cx="216360" cy="163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9C1980-B7E5-F4B4-F6E7-0293C133766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37156" y="1956045"/>
                  <a:ext cx="234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D09E70-3F9E-1907-D461-CE1BAD0D8580}"/>
                    </a:ext>
                  </a:extLst>
                </p14:cNvPr>
                <p14:cNvContentPartPr/>
                <p14:nvPr/>
              </p14:nvContentPartPr>
              <p14:xfrm>
                <a:off x="10589156" y="1852005"/>
                <a:ext cx="230040" cy="406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D09E70-3F9E-1907-D461-CE1BAD0D85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80156" y="1843005"/>
                  <a:ext cx="24768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1172F51-54D5-88EF-4AF3-F9EA2A85EDF9}"/>
              </a:ext>
            </a:extLst>
          </p:cNvPr>
          <p:cNvGrpSpPr/>
          <p:nvPr/>
        </p:nvGrpSpPr>
        <p:grpSpPr>
          <a:xfrm>
            <a:off x="8477036" y="2357445"/>
            <a:ext cx="3492000" cy="1221480"/>
            <a:chOff x="8477036" y="2357445"/>
            <a:chExt cx="3492000" cy="12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3801DB1-22F3-E94F-1DC0-536482CF10EB}"/>
                    </a:ext>
                  </a:extLst>
                </p14:cNvPr>
                <p14:cNvContentPartPr/>
                <p14:nvPr/>
              </p14:nvContentPartPr>
              <p14:xfrm>
                <a:off x="8711036" y="2577765"/>
                <a:ext cx="156600" cy="294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3801DB1-22F3-E94F-1DC0-536482CF10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02396" y="2569125"/>
                  <a:ext cx="174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232D190-17F7-4AFF-6D03-1B2E27B0DC9E}"/>
                    </a:ext>
                  </a:extLst>
                </p14:cNvPr>
                <p14:cNvContentPartPr/>
                <p14:nvPr/>
              </p14:nvContentPartPr>
              <p14:xfrm>
                <a:off x="8741996" y="2586045"/>
                <a:ext cx="302760" cy="8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232D190-17F7-4AFF-6D03-1B2E27B0DC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32996" y="2577405"/>
                  <a:ext cx="320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BC7221-4A76-0420-E203-B7064DB9E2A0}"/>
                    </a:ext>
                  </a:extLst>
                </p14:cNvPr>
                <p14:cNvContentPartPr/>
                <p14:nvPr/>
              </p14:nvContentPartPr>
              <p14:xfrm>
                <a:off x="8479196" y="2993205"/>
                <a:ext cx="615960" cy="46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BC7221-4A76-0420-E203-B7064DB9E2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70556" y="2984565"/>
                  <a:ext cx="633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AFF4D3-4F0C-4B9E-6008-5F94332A297D}"/>
                    </a:ext>
                  </a:extLst>
                </p14:cNvPr>
                <p14:cNvContentPartPr/>
                <p14:nvPr/>
              </p14:nvContentPartPr>
              <p14:xfrm>
                <a:off x="8477036" y="3142605"/>
                <a:ext cx="326160" cy="417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AFF4D3-4F0C-4B9E-6008-5F94332A29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68396" y="3133965"/>
                  <a:ext cx="3438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96AF636-A102-3254-A48F-78795AFA935F}"/>
                    </a:ext>
                  </a:extLst>
                </p14:cNvPr>
                <p14:cNvContentPartPr/>
                <p14:nvPr/>
              </p14:nvContentPartPr>
              <p14:xfrm>
                <a:off x="8722196" y="3293445"/>
                <a:ext cx="64080" cy="16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96AF636-A102-3254-A48F-78795AFA935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13556" y="3284805"/>
                  <a:ext cx="81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78347CD-FCDF-BF9E-5ED0-0A87B8B3C632}"/>
                    </a:ext>
                  </a:extLst>
                </p14:cNvPr>
                <p14:cNvContentPartPr/>
                <p14:nvPr/>
              </p14:nvContentPartPr>
              <p14:xfrm>
                <a:off x="8936036" y="3157005"/>
                <a:ext cx="156600" cy="421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78347CD-FCDF-BF9E-5ED0-0A87B8B3C6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27396" y="3148365"/>
                  <a:ext cx="1742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BB77F22-EB8E-E3BD-5865-8459C7C4624D}"/>
                    </a:ext>
                  </a:extLst>
                </p14:cNvPr>
                <p14:cNvContentPartPr/>
                <p14:nvPr/>
              </p14:nvContentPartPr>
              <p14:xfrm>
                <a:off x="9110636" y="3301365"/>
                <a:ext cx="231480" cy="147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BB77F22-EB8E-E3BD-5865-8459C7C462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01636" y="3292725"/>
                  <a:ext cx="249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EEA13D1-14D3-9C60-DE18-6DEB07D9B00C}"/>
                    </a:ext>
                  </a:extLst>
                </p14:cNvPr>
                <p14:cNvContentPartPr/>
                <p14:nvPr/>
              </p14:nvContentPartPr>
              <p14:xfrm>
                <a:off x="9360116" y="3241965"/>
                <a:ext cx="137160" cy="14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EEA13D1-14D3-9C60-DE18-6DEB07D9B0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51116" y="3233325"/>
                  <a:ext cx="15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E6F9D59-6CB6-D10E-2CD9-0AE344F5D0AA}"/>
                    </a:ext>
                  </a:extLst>
                </p14:cNvPr>
                <p14:cNvContentPartPr/>
                <p14:nvPr/>
              </p14:nvContentPartPr>
              <p14:xfrm>
                <a:off x="9521756" y="3144765"/>
                <a:ext cx="122760" cy="167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E6F9D59-6CB6-D10E-2CD9-0AE344F5D0A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13116" y="3135765"/>
                  <a:ext cx="14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B79628F-6E00-4628-1B5C-FCA699337525}"/>
                    </a:ext>
                  </a:extLst>
                </p14:cNvPr>
                <p14:cNvContentPartPr/>
                <p14:nvPr/>
              </p14:nvContentPartPr>
              <p14:xfrm>
                <a:off x="9800396" y="3278325"/>
                <a:ext cx="239040" cy="158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B79628F-6E00-4628-1B5C-FCA6993375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91756" y="3269685"/>
                  <a:ext cx="256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0DBDB02-EA17-F9A1-6389-513DBEFB7BBA}"/>
                    </a:ext>
                  </a:extLst>
                </p14:cNvPr>
                <p14:cNvContentPartPr/>
                <p14:nvPr/>
              </p14:nvContentPartPr>
              <p14:xfrm>
                <a:off x="10023236" y="3106245"/>
                <a:ext cx="163080" cy="131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0DBDB02-EA17-F9A1-6389-513DBEFB7B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14236" y="3097605"/>
                  <a:ext cx="180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5ADC628-3162-8531-6A21-6E2EA689A5B2}"/>
                    </a:ext>
                  </a:extLst>
                </p14:cNvPr>
                <p14:cNvContentPartPr/>
                <p14:nvPr/>
              </p14:nvContentPartPr>
              <p14:xfrm>
                <a:off x="10407716" y="3214245"/>
                <a:ext cx="196920" cy="144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5ADC628-3162-8531-6A21-6E2EA689A5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98716" y="3205605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D10DBFF-7296-2ACC-ED23-2E040A6BB978}"/>
                    </a:ext>
                  </a:extLst>
                </p14:cNvPr>
                <p14:cNvContentPartPr/>
                <p14:nvPr/>
              </p14:nvContentPartPr>
              <p14:xfrm>
                <a:off x="10618316" y="3102645"/>
                <a:ext cx="310680" cy="3189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D10DBFF-7296-2ACC-ED23-2E040A6BB97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09676" y="3094005"/>
                  <a:ext cx="328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8360319-C6E5-91DF-D738-755309E6E1D3}"/>
                    </a:ext>
                  </a:extLst>
                </p14:cNvPr>
                <p14:cNvContentPartPr/>
                <p14:nvPr/>
              </p14:nvContentPartPr>
              <p14:xfrm>
                <a:off x="10774916" y="3286245"/>
                <a:ext cx="213840" cy="146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8360319-C6E5-91DF-D738-755309E6E1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66276" y="3277245"/>
                  <a:ext cx="231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A9AB379-01E9-B918-F628-825345D8BC0C}"/>
                    </a:ext>
                  </a:extLst>
                </p14:cNvPr>
                <p14:cNvContentPartPr/>
                <p14:nvPr/>
              </p14:nvContentPartPr>
              <p14:xfrm>
                <a:off x="11031596" y="3046125"/>
                <a:ext cx="176400" cy="435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A9AB379-01E9-B918-F628-825345D8BC0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22956" y="3037125"/>
                  <a:ext cx="1940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C0254B6-83BF-DB97-4CC7-CDBFC75CCA47}"/>
                    </a:ext>
                  </a:extLst>
                </p14:cNvPr>
                <p14:cNvContentPartPr/>
                <p14:nvPr/>
              </p14:nvContentPartPr>
              <p14:xfrm>
                <a:off x="9053036" y="2930205"/>
                <a:ext cx="2063520" cy="114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C0254B6-83BF-DB97-4CC7-CDBFC75CCA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44396" y="2921205"/>
                  <a:ext cx="2081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3F48B24-E592-1351-1C78-C6524B8F8B9E}"/>
                    </a:ext>
                  </a:extLst>
                </p14:cNvPr>
                <p14:cNvContentPartPr/>
                <p14:nvPr/>
              </p14:nvContentPartPr>
              <p14:xfrm>
                <a:off x="9167156" y="2717445"/>
                <a:ext cx="185760" cy="25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3F48B24-E592-1351-1C78-C6524B8F8B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58156" y="2708805"/>
                  <a:ext cx="20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89EC61D-BF2F-3619-C6A1-083627486E3D}"/>
                    </a:ext>
                  </a:extLst>
                </p14:cNvPr>
                <p14:cNvContentPartPr/>
                <p14:nvPr/>
              </p14:nvContentPartPr>
              <p14:xfrm>
                <a:off x="9178676" y="2815005"/>
                <a:ext cx="180720" cy="14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89EC61D-BF2F-3619-C6A1-083627486E3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70036" y="2806005"/>
                  <a:ext cx="198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D705EB7-DD11-F492-92C6-5F54EF367A21}"/>
                    </a:ext>
                  </a:extLst>
                </p14:cNvPr>
                <p14:cNvContentPartPr/>
                <p14:nvPr/>
              </p14:nvContentPartPr>
              <p14:xfrm>
                <a:off x="9551636" y="2546085"/>
                <a:ext cx="152280" cy="272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D705EB7-DD11-F492-92C6-5F54EF367A2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42636" y="2537445"/>
                  <a:ext cx="169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206733D-557B-BE68-0F94-A38DDE69007E}"/>
                    </a:ext>
                  </a:extLst>
                </p14:cNvPr>
                <p14:cNvContentPartPr/>
                <p14:nvPr/>
              </p14:nvContentPartPr>
              <p14:xfrm>
                <a:off x="9753956" y="2678925"/>
                <a:ext cx="184680" cy="280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206733D-557B-BE68-0F94-A38DDE6900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45316" y="2670285"/>
                  <a:ext cx="202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7CBBB8-D871-917A-4CEF-70C40FA73BEF}"/>
                    </a:ext>
                  </a:extLst>
                </p14:cNvPr>
                <p14:cNvContentPartPr/>
                <p14:nvPr/>
              </p14:nvContentPartPr>
              <p14:xfrm>
                <a:off x="10070396" y="2671005"/>
                <a:ext cx="231840" cy="120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7CBBB8-D871-917A-4CEF-70C40FA73BE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61396" y="2662365"/>
                  <a:ext cx="249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38F9850-C22B-AEC1-A64E-1A334A1E393A}"/>
                    </a:ext>
                  </a:extLst>
                </p14:cNvPr>
                <p14:cNvContentPartPr/>
                <p14:nvPr/>
              </p14:nvContentPartPr>
              <p14:xfrm>
                <a:off x="10334276" y="2519085"/>
                <a:ext cx="118440" cy="94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38F9850-C22B-AEC1-A64E-1A334A1E393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25636" y="2510085"/>
                  <a:ext cx="136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0C95731-266B-B4D0-70D8-C09A12DA96B8}"/>
                    </a:ext>
                  </a:extLst>
                </p14:cNvPr>
                <p14:cNvContentPartPr/>
                <p14:nvPr/>
              </p14:nvContentPartPr>
              <p14:xfrm>
                <a:off x="10439756" y="2537445"/>
                <a:ext cx="307080" cy="275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0C95731-266B-B4D0-70D8-C09A12DA96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30756" y="2528805"/>
                  <a:ext cx="324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0C272F-186D-1CB6-5030-FD677CF70F02}"/>
                    </a:ext>
                  </a:extLst>
                </p14:cNvPr>
                <p14:cNvContentPartPr/>
                <p14:nvPr/>
              </p14:nvContentPartPr>
              <p14:xfrm>
                <a:off x="10611836" y="2712405"/>
                <a:ext cx="173160" cy="135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0C272F-186D-1CB6-5030-FD677CF70F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02836" y="2703405"/>
                  <a:ext cx="190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409200-C8C4-F0DA-F650-AC5BE2DD983C}"/>
                    </a:ext>
                  </a:extLst>
                </p14:cNvPr>
                <p14:cNvContentPartPr/>
                <p14:nvPr/>
              </p14:nvContentPartPr>
              <p14:xfrm>
                <a:off x="10856636" y="2625285"/>
                <a:ext cx="132120" cy="98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409200-C8C4-F0DA-F650-AC5BE2DD983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47996" y="2616285"/>
                  <a:ext cx="149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043E38-23A7-AE9A-CBD2-3F526340383B}"/>
                    </a:ext>
                  </a:extLst>
                </p14:cNvPr>
                <p14:cNvContentPartPr/>
                <p14:nvPr/>
              </p14:nvContentPartPr>
              <p14:xfrm>
                <a:off x="11263076" y="2826885"/>
                <a:ext cx="208440" cy="259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043E38-23A7-AE9A-CBD2-3F52634038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54076" y="2818245"/>
                  <a:ext cx="22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47D56EC-C491-B30D-3481-86033620A5F9}"/>
                    </a:ext>
                  </a:extLst>
                </p14:cNvPr>
                <p14:cNvContentPartPr/>
                <p14:nvPr/>
              </p14:nvContentPartPr>
              <p14:xfrm>
                <a:off x="11271716" y="2905365"/>
                <a:ext cx="178560" cy="14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47D56EC-C491-B30D-3481-86033620A5F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63076" y="2896725"/>
                  <a:ext cx="19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CEC8268-1CBD-7069-0C24-289721F1D5C4}"/>
                    </a:ext>
                  </a:extLst>
                </p14:cNvPr>
                <p14:cNvContentPartPr/>
                <p14:nvPr/>
              </p14:nvContentPartPr>
              <p14:xfrm>
                <a:off x="11632796" y="2638965"/>
                <a:ext cx="190800" cy="121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CEC8268-1CBD-7069-0C24-289721F1D5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24156" y="2630325"/>
                  <a:ext cx="20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2ECE7FD-A3FD-3EFD-4024-747EE4BD4BBC}"/>
                    </a:ext>
                  </a:extLst>
                </p14:cNvPr>
                <p14:cNvContentPartPr/>
                <p14:nvPr/>
              </p14:nvContentPartPr>
              <p14:xfrm>
                <a:off x="11843396" y="2433405"/>
                <a:ext cx="125640" cy="130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2ECE7FD-A3FD-3EFD-4024-747EE4BD4B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834756" y="2424405"/>
                  <a:ext cx="14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830CB0A-CF22-4D50-3464-7A7DD3A6908B}"/>
                    </a:ext>
                  </a:extLst>
                </p14:cNvPr>
                <p14:cNvContentPartPr/>
                <p14:nvPr/>
              </p14:nvContentPartPr>
              <p14:xfrm>
                <a:off x="8601956" y="2438085"/>
                <a:ext cx="147600" cy="475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830CB0A-CF22-4D50-3464-7A7DD3A6908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92956" y="2429445"/>
                  <a:ext cx="1652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8A67922-DEF4-4ED4-E0ED-372C6E041CA3}"/>
                    </a:ext>
                  </a:extLst>
                </p14:cNvPr>
                <p14:cNvContentPartPr/>
                <p14:nvPr/>
              </p14:nvContentPartPr>
              <p14:xfrm>
                <a:off x="10821356" y="2357445"/>
                <a:ext cx="241560" cy="541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8A67922-DEF4-4ED4-E0ED-372C6E041CA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12356" y="2348805"/>
                  <a:ext cx="25920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6B94F53-CE4E-DA13-985C-7A5E5C5ABBF3}"/>
                    </a:ext>
                  </a:extLst>
                </p14:cNvPr>
                <p14:cNvContentPartPr/>
                <p14:nvPr/>
              </p14:nvContentPartPr>
              <p14:xfrm>
                <a:off x="11596076" y="2928405"/>
                <a:ext cx="279720" cy="12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6B94F53-CE4E-DA13-985C-7A5E5C5ABB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87076" y="2919765"/>
                  <a:ext cx="297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83F52D0-D47E-A552-C5A6-41AE7AF3ABAD}"/>
                    </a:ext>
                  </a:extLst>
                </p14:cNvPr>
                <p14:cNvContentPartPr/>
                <p14:nvPr/>
              </p14:nvContentPartPr>
              <p14:xfrm>
                <a:off x="11666636" y="3059085"/>
                <a:ext cx="202320" cy="195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83F52D0-D47E-A552-C5A6-41AE7AF3ABA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57636" y="3050445"/>
                  <a:ext cx="21996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B8E18D8-0C1F-75CB-1376-D3E3D8016384}"/>
              </a:ext>
            </a:extLst>
          </p:cNvPr>
          <p:cNvGrpSpPr/>
          <p:nvPr/>
        </p:nvGrpSpPr>
        <p:grpSpPr>
          <a:xfrm>
            <a:off x="1072196" y="4934685"/>
            <a:ext cx="1331280" cy="438120"/>
            <a:chOff x="1072196" y="4934685"/>
            <a:chExt cx="133128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7980A13-3945-1A50-16D8-309394D793B2}"/>
                    </a:ext>
                  </a:extLst>
                </p14:cNvPr>
                <p14:cNvContentPartPr/>
                <p14:nvPr/>
              </p14:nvContentPartPr>
              <p14:xfrm>
                <a:off x="1072196" y="4934685"/>
                <a:ext cx="1331280" cy="438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7980A13-3945-1A50-16D8-309394D793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3556" y="4926045"/>
                  <a:ext cx="13489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1AA15B0-72EB-7D09-2238-982A78D55C18}"/>
                    </a:ext>
                  </a:extLst>
                </p14:cNvPr>
                <p14:cNvContentPartPr/>
                <p14:nvPr/>
              </p14:nvContentPartPr>
              <p14:xfrm>
                <a:off x="2080196" y="5033325"/>
                <a:ext cx="360" cy="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1AA15B0-72EB-7D09-2238-982A78D55C1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71556" y="502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13474DF-20DE-6D12-D578-0E9FBC9DCF98}"/>
                    </a:ext>
                  </a:extLst>
                </p14:cNvPr>
                <p14:cNvContentPartPr/>
                <p14:nvPr/>
              </p14:nvContentPartPr>
              <p14:xfrm>
                <a:off x="1794356" y="5052765"/>
                <a:ext cx="265320" cy="28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13474DF-20DE-6D12-D578-0E9FBC9DCF9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85716" y="5044125"/>
                  <a:ext cx="28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BADA0A2-CBEA-8FDD-34EC-DE7379242523}"/>
                    </a:ext>
                  </a:extLst>
                </p14:cNvPr>
                <p14:cNvContentPartPr/>
                <p14:nvPr/>
              </p14:nvContentPartPr>
              <p14:xfrm>
                <a:off x="1491956" y="5018565"/>
                <a:ext cx="360" cy="3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BADA0A2-CBEA-8FDD-34EC-DE73792425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83316" y="500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97B564B-3C85-4279-EAE2-B663D1D498BF}"/>
              </a:ext>
            </a:extLst>
          </p:cNvPr>
          <p:cNvGrpSpPr/>
          <p:nvPr/>
        </p:nvGrpSpPr>
        <p:grpSpPr>
          <a:xfrm>
            <a:off x="2623796" y="4837125"/>
            <a:ext cx="1550520" cy="495720"/>
            <a:chOff x="2623796" y="4837125"/>
            <a:chExt cx="155052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9A3FBDF-C994-5F3E-2E43-5214D0D9A3E8}"/>
                    </a:ext>
                  </a:extLst>
                </p14:cNvPr>
                <p14:cNvContentPartPr/>
                <p14:nvPr/>
              </p14:nvContentPartPr>
              <p14:xfrm>
                <a:off x="2623796" y="4837125"/>
                <a:ext cx="1550520" cy="495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9A3FBDF-C994-5F3E-2E43-5214D0D9A3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14796" y="4828125"/>
                  <a:ext cx="15681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28E5324-D1F3-65EC-803D-CD2E0A527D0A}"/>
                    </a:ext>
                  </a:extLst>
                </p14:cNvPr>
                <p14:cNvContentPartPr/>
                <p14:nvPr/>
              </p14:nvContentPartPr>
              <p14:xfrm>
                <a:off x="3791276" y="5014245"/>
                <a:ext cx="360" cy="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28E5324-D1F3-65EC-803D-CD2E0A527D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82276" y="500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0D438C3-37BF-FCD3-4B27-F2910A96B62A}"/>
                    </a:ext>
                  </a:extLst>
                </p14:cNvPr>
                <p14:cNvContentPartPr/>
                <p14:nvPr/>
              </p14:nvContentPartPr>
              <p14:xfrm>
                <a:off x="3459716" y="4957005"/>
                <a:ext cx="406800" cy="11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0D438C3-37BF-FCD3-4B27-F2910A96B6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50716" y="4948365"/>
                  <a:ext cx="424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CBC9F9F-168F-9EDD-F627-C400EEB1620D}"/>
              </a:ext>
            </a:extLst>
          </p:cNvPr>
          <p:cNvGrpSpPr/>
          <p:nvPr/>
        </p:nvGrpSpPr>
        <p:grpSpPr>
          <a:xfrm>
            <a:off x="4480316" y="4852245"/>
            <a:ext cx="3591360" cy="437400"/>
            <a:chOff x="4480316" y="4852245"/>
            <a:chExt cx="35913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D477AA0-7CB9-ECDE-0681-F5D05F252761}"/>
                    </a:ext>
                  </a:extLst>
                </p14:cNvPr>
                <p14:cNvContentPartPr/>
                <p14:nvPr/>
              </p14:nvContentPartPr>
              <p14:xfrm>
                <a:off x="4480316" y="4852245"/>
                <a:ext cx="1369080" cy="416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D477AA0-7CB9-ECDE-0681-F5D05F25276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71676" y="4843245"/>
                  <a:ext cx="1386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C25AEA9-A575-A0FC-2736-10AEEBF784C0}"/>
                    </a:ext>
                  </a:extLst>
                </p14:cNvPr>
                <p14:cNvContentPartPr/>
                <p14:nvPr/>
              </p14:nvContentPartPr>
              <p14:xfrm>
                <a:off x="6047756" y="5077245"/>
                <a:ext cx="442440" cy="212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C25AEA9-A575-A0FC-2736-10AEEBF784C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38756" y="5068245"/>
                  <a:ext cx="460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B8DF0E1-F62F-5194-C750-766B73FD855F}"/>
                    </a:ext>
                  </a:extLst>
                </p14:cNvPr>
                <p14:cNvContentPartPr/>
                <p14:nvPr/>
              </p14:nvContentPartPr>
              <p14:xfrm>
                <a:off x="6795116" y="4853325"/>
                <a:ext cx="638640" cy="348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B8DF0E1-F62F-5194-C750-766B73FD855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86116" y="4844685"/>
                  <a:ext cx="656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3D10C69-5767-B29B-F8E3-98E2C2509D01}"/>
                    </a:ext>
                  </a:extLst>
                </p14:cNvPr>
                <p14:cNvContentPartPr/>
                <p14:nvPr/>
              </p14:nvContentPartPr>
              <p14:xfrm>
                <a:off x="7745156" y="4891485"/>
                <a:ext cx="326520" cy="299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3D10C69-5767-B29B-F8E3-98E2C2509D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36156" y="4882845"/>
                  <a:ext cx="34416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6F2ACA9-CFF0-D569-5BFF-00D4D7DE2F4F}"/>
                  </a:ext>
                </a:extLst>
              </p14:cNvPr>
              <p14:cNvContentPartPr/>
              <p14:nvPr/>
            </p14:nvContentPartPr>
            <p14:xfrm>
              <a:off x="2682476" y="6004605"/>
              <a:ext cx="898560" cy="1090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6F2ACA9-CFF0-D569-5BFF-00D4D7DE2F4F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673836" y="5995965"/>
                <a:ext cx="91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8CACF5A-AF6E-4ADF-14D8-C7CF8E021BEF}"/>
                  </a:ext>
                </a:extLst>
              </p14:cNvPr>
              <p14:cNvContentPartPr/>
              <p14:nvPr/>
            </p14:nvContentPartPr>
            <p14:xfrm>
              <a:off x="1183796" y="5530845"/>
              <a:ext cx="42120" cy="118008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8CACF5A-AF6E-4ADF-14D8-C7CF8E021BE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74796" y="5522205"/>
                <a:ext cx="59760" cy="11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C003776-5BBB-A69A-6277-AB48E152FA4C}"/>
              </a:ext>
            </a:extLst>
          </p:cNvPr>
          <p:cNvGrpSpPr/>
          <p:nvPr/>
        </p:nvGrpSpPr>
        <p:grpSpPr>
          <a:xfrm>
            <a:off x="1225556" y="5537325"/>
            <a:ext cx="3200760" cy="1241280"/>
            <a:chOff x="1225556" y="5537325"/>
            <a:chExt cx="3200760" cy="12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CF480AB-C40D-CA75-E628-5F6AE241902F}"/>
                    </a:ext>
                  </a:extLst>
                </p14:cNvPr>
                <p14:cNvContentPartPr/>
                <p14:nvPr/>
              </p14:nvContentPartPr>
              <p14:xfrm>
                <a:off x="1312676" y="5986245"/>
                <a:ext cx="434880" cy="241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CF480AB-C40D-CA75-E628-5F6AE241902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04036" y="5977245"/>
                  <a:ext cx="452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B78CFB2-EE20-0991-9C58-2D33C9AC03CB}"/>
                    </a:ext>
                  </a:extLst>
                </p14:cNvPr>
                <p14:cNvContentPartPr/>
                <p14:nvPr/>
              </p14:nvContentPartPr>
              <p14:xfrm>
                <a:off x="1935116" y="6048165"/>
                <a:ext cx="271800" cy="28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B78CFB2-EE20-0991-9C58-2D33C9AC03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26476" y="6039165"/>
                  <a:ext cx="289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D2C6209-B5EB-29E9-52F3-B20B016D0FE6}"/>
                    </a:ext>
                  </a:extLst>
                </p14:cNvPr>
                <p14:cNvContentPartPr/>
                <p14:nvPr/>
              </p14:nvContentPartPr>
              <p14:xfrm>
                <a:off x="1982996" y="6139245"/>
                <a:ext cx="239040" cy="50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D2C6209-B5EB-29E9-52F3-B20B016D0F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74356" y="6130245"/>
                  <a:ext cx="256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92ACBF3-FB42-8663-FC6F-0A80AEEFF5CC}"/>
                    </a:ext>
                  </a:extLst>
                </p14:cNvPr>
                <p14:cNvContentPartPr/>
                <p14:nvPr/>
              </p14:nvContentPartPr>
              <p14:xfrm>
                <a:off x="2860316" y="5673045"/>
                <a:ext cx="29880" cy="294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92ACBF3-FB42-8663-FC6F-0A80AEEFF5C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51316" y="5664405"/>
                  <a:ext cx="475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B07815D-E45A-72E9-E0B7-0AB68B9601F4}"/>
                    </a:ext>
                  </a:extLst>
                </p14:cNvPr>
                <p14:cNvContentPartPr/>
                <p14:nvPr/>
              </p14:nvContentPartPr>
              <p14:xfrm>
                <a:off x="3035636" y="5763765"/>
                <a:ext cx="91800" cy="197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B07815D-E45A-72E9-E0B7-0AB68B9601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26996" y="5755125"/>
                  <a:ext cx="109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312DCCE-D1A4-12DC-BF2C-CDFDCAC38288}"/>
                    </a:ext>
                  </a:extLst>
                </p14:cNvPr>
                <p14:cNvContentPartPr/>
                <p14:nvPr/>
              </p14:nvContentPartPr>
              <p14:xfrm>
                <a:off x="3259916" y="5675205"/>
                <a:ext cx="30240" cy="285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312DCCE-D1A4-12DC-BF2C-CDFDCAC3828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51276" y="5666565"/>
                  <a:ext cx="47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CDC735C-2CBC-044C-253C-BE8051B38CBE}"/>
                    </a:ext>
                  </a:extLst>
                </p14:cNvPr>
                <p14:cNvContentPartPr/>
                <p14:nvPr/>
              </p14:nvContentPartPr>
              <p14:xfrm>
                <a:off x="2845196" y="6230325"/>
                <a:ext cx="207000" cy="242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CDC735C-2CBC-044C-253C-BE8051B38CB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36196" y="6221325"/>
                  <a:ext cx="224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B0507A6-6F15-333C-70C0-174D4BA614DD}"/>
                    </a:ext>
                  </a:extLst>
                </p14:cNvPr>
                <p14:cNvContentPartPr/>
                <p14:nvPr/>
              </p14:nvContentPartPr>
              <p14:xfrm>
                <a:off x="3248036" y="6242565"/>
                <a:ext cx="14760" cy="209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B0507A6-6F15-333C-70C0-174D4BA614D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39036" y="6233925"/>
                  <a:ext cx="32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5AFD2E3-6588-59CD-E25F-19123EF13356}"/>
                    </a:ext>
                  </a:extLst>
                </p14:cNvPr>
                <p14:cNvContentPartPr/>
                <p14:nvPr/>
              </p14:nvContentPartPr>
              <p14:xfrm>
                <a:off x="3159836" y="6210165"/>
                <a:ext cx="263160" cy="23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5AFD2E3-6588-59CD-E25F-19123EF1335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51196" y="6201165"/>
                  <a:ext cx="280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2D3AA5B-8DE6-9472-BC7F-E872EB927DC2}"/>
                    </a:ext>
                  </a:extLst>
                </p14:cNvPr>
                <p14:cNvContentPartPr/>
                <p14:nvPr/>
              </p14:nvContentPartPr>
              <p14:xfrm>
                <a:off x="3816836" y="5836485"/>
                <a:ext cx="277560" cy="328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2D3AA5B-8DE6-9472-BC7F-E872EB927DC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08196" y="5827485"/>
                  <a:ext cx="295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04B174A-48B0-34A0-19E2-1E5CD6999C75}"/>
                    </a:ext>
                  </a:extLst>
                </p14:cNvPr>
                <p14:cNvContentPartPr/>
                <p14:nvPr/>
              </p14:nvContentPartPr>
              <p14:xfrm>
                <a:off x="1225556" y="5537325"/>
                <a:ext cx="3200760" cy="1241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04B174A-48B0-34A0-19E2-1E5CD6999C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16556" y="5528685"/>
                  <a:ext cx="3218400" cy="125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736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BCD9886-225E-E71A-9036-4BCB6E91DBF4}"/>
              </a:ext>
            </a:extLst>
          </p:cNvPr>
          <p:cNvGrpSpPr/>
          <p:nvPr/>
        </p:nvGrpSpPr>
        <p:grpSpPr>
          <a:xfrm>
            <a:off x="757196" y="144525"/>
            <a:ext cx="7101360" cy="762120"/>
            <a:chOff x="757196" y="144525"/>
            <a:chExt cx="7101360" cy="76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7B2D3E-A414-9221-BC58-FE12D119F72D}"/>
                    </a:ext>
                  </a:extLst>
                </p14:cNvPr>
                <p14:cNvContentPartPr/>
                <p14:nvPr/>
              </p14:nvContentPartPr>
              <p14:xfrm>
                <a:off x="757196" y="321285"/>
                <a:ext cx="90360" cy="366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7B2D3E-A414-9221-BC58-FE12D119F7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196" y="312285"/>
                  <a:ext cx="1080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776CE5-42D4-71C5-D66A-3472BE825244}"/>
                    </a:ext>
                  </a:extLst>
                </p14:cNvPr>
                <p14:cNvContentPartPr/>
                <p14:nvPr/>
              </p14:nvContentPartPr>
              <p14:xfrm>
                <a:off x="802196" y="323445"/>
                <a:ext cx="234720" cy="55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776CE5-42D4-71C5-D66A-3472BE8252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3196" y="314805"/>
                  <a:ext cx="252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B21B53-CFC0-8BF6-2445-C2B0B1DA64F6}"/>
                    </a:ext>
                  </a:extLst>
                </p14:cNvPr>
                <p14:cNvContentPartPr/>
                <p14:nvPr/>
              </p14:nvContentPartPr>
              <p14:xfrm>
                <a:off x="808676" y="501285"/>
                <a:ext cx="198000" cy="50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B21B53-CFC0-8BF6-2445-C2B0B1DA64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9676" y="492285"/>
                  <a:ext cx="215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30B2CF-31A8-DA31-9CFA-9FC574BB1735}"/>
                    </a:ext>
                  </a:extLst>
                </p14:cNvPr>
                <p14:cNvContentPartPr/>
                <p14:nvPr/>
              </p14:nvContentPartPr>
              <p14:xfrm>
                <a:off x="1081196" y="326325"/>
                <a:ext cx="621720" cy="390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30B2CF-31A8-DA31-9CFA-9FC574BB17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2556" y="317685"/>
                  <a:ext cx="6393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A23C00-2B25-29E7-F989-EB6D23AE67BD}"/>
                    </a:ext>
                  </a:extLst>
                </p14:cNvPr>
                <p14:cNvContentPartPr/>
                <p14:nvPr/>
              </p14:nvContentPartPr>
              <p14:xfrm>
                <a:off x="1538396" y="487965"/>
                <a:ext cx="193320" cy="239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A23C00-2B25-29E7-F989-EB6D23AE67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9756" y="479325"/>
                  <a:ext cx="210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846443-9AC3-AD38-6FFC-4D4B40D10691}"/>
                    </a:ext>
                  </a:extLst>
                </p14:cNvPr>
                <p14:cNvContentPartPr/>
                <p14:nvPr/>
              </p14:nvContentPartPr>
              <p14:xfrm>
                <a:off x="2042756" y="351885"/>
                <a:ext cx="417600" cy="554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846443-9AC3-AD38-6FFC-4D4B40D106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3756" y="343245"/>
                  <a:ext cx="4352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270CBA-7604-1DB2-9B9A-C8748E0FA011}"/>
                    </a:ext>
                  </a:extLst>
                </p14:cNvPr>
                <p14:cNvContentPartPr/>
                <p14:nvPr/>
              </p14:nvContentPartPr>
              <p14:xfrm>
                <a:off x="2890556" y="444405"/>
                <a:ext cx="126720" cy="339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270CBA-7604-1DB2-9B9A-C8748E0FA01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1556" y="435765"/>
                  <a:ext cx="144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FDBAB8-67B9-2018-BB4B-13C526A2AC3A}"/>
                    </a:ext>
                  </a:extLst>
                </p14:cNvPr>
                <p14:cNvContentPartPr/>
                <p14:nvPr/>
              </p14:nvContentPartPr>
              <p14:xfrm>
                <a:off x="3173516" y="251445"/>
                <a:ext cx="125640" cy="186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FDBAB8-67B9-2018-BB4B-13C526A2A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64876" y="242445"/>
                  <a:ext cx="143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8DDD2C-5552-3042-CCBB-AA1BF3B1A2C9}"/>
                    </a:ext>
                  </a:extLst>
                </p14:cNvPr>
                <p14:cNvContentPartPr/>
                <p14:nvPr/>
              </p14:nvContentPartPr>
              <p14:xfrm>
                <a:off x="3146876" y="315165"/>
                <a:ext cx="153000" cy="23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8DDD2C-5552-3042-CCBB-AA1BF3B1A2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7876" y="306525"/>
                  <a:ext cx="170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562357-F250-8E05-03D2-D6DADA7F7701}"/>
                    </a:ext>
                  </a:extLst>
                </p14:cNvPr>
                <p14:cNvContentPartPr/>
                <p14:nvPr/>
              </p14:nvContentPartPr>
              <p14:xfrm>
                <a:off x="3343076" y="178365"/>
                <a:ext cx="120960" cy="260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562357-F250-8E05-03D2-D6DADA7F77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4436" y="169365"/>
                  <a:ext cx="138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CDB9D5-9ED3-B27F-3371-70B1FF8648BD}"/>
                    </a:ext>
                  </a:extLst>
                </p14:cNvPr>
                <p14:cNvContentPartPr/>
                <p14:nvPr/>
              </p14:nvContentPartPr>
              <p14:xfrm>
                <a:off x="3820796" y="427125"/>
                <a:ext cx="1492560" cy="40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CDB9D5-9ED3-B27F-3371-70B1FF8648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12156" y="418125"/>
                  <a:ext cx="1510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7A3EF1-1346-88FF-5902-B087ED514859}"/>
                    </a:ext>
                  </a:extLst>
                </p14:cNvPr>
                <p14:cNvContentPartPr/>
                <p14:nvPr/>
              </p14:nvContentPartPr>
              <p14:xfrm>
                <a:off x="4763996" y="280605"/>
                <a:ext cx="30240" cy="1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7A3EF1-1346-88FF-5902-B087ED5148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55356" y="271605"/>
                  <a:ext cx="4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90AFF5-8EA0-20C0-2848-FA5902BA6861}"/>
                    </a:ext>
                  </a:extLst>
                </p14:cNvPr>
                <p14:cNvContentPartPr/>
                <p14:nvPr/>
              </p14:nvContentPartPr>
              <p14:xfrm>
                <a:off x="5580116" y="454485"/>
                <a:ext cx="461160" cy="133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90AFF5-8EA0-20C0-2848-FA5902BA68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71476" y="445845"/>
                  <a:ext cx="47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49F2E8-A681-7234-E593-8FC974D61FBF}"/>
                    </a:ext>
                  </a:extLst>
                </p14:cNvPr>
                <p14:cNvContentPartPr/>
                <p14:nvPr/>
              </p14:nvContentPartPr>
              <p14:xfrm>
                <a:off x="5732396" y="269805"/>
                <a:ext cx="76680" cy="24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49F2E8-A681-7234-E593-8FC974D61F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23756" y="260805"/>
                  <a:ext cx="94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49970F-F44F-766D-3C54-F41DE5A25C28}"/>
                    </a:ext>
                  </a:extLst>
                </p14:cNvPr>
                <p14:cNvContentPartPr/>
                <p14:nvPr/>
              </p14:nvContentPartPr>
              <p14:xfrm>
                <a:off x="6349796" y="144525"/>
                <a:ext cx="1508760" cy="507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49970F-F44F-766D-3C54-F41DE5A25C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1156" y="135525"/>
                  <a:ext cx="152640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FC157A-7885-4089-77BA-77FB4F70E0EE}"/>
              </a:ext>
            </a:extLst>
          </p:cNvPr>
          <p:cNvGrpSpPr/>
          <p:nvPr/>
        </p:nvGrpSpPr>
        <p:grpSpPr>
          <a:xfrm>
            <a:off x="1692116" y="1440885"/>
            <a:ext cx="282960" cy="589320"/>
            <a:chOff x="1692116" y="1440885"/>
            <a:chExt cx="28296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CBE2AD-35B9-2949-8AA2-842C668DD1AA}"/>
                    </a:ext>
                  </a:extLst>
                </p14:cNvPr>
                <p14:cNvContentPartPr/>
                <p14:nvPr/>
              </p14:nvContentPartPr>
              <p14:xfrm>
                <a:off x="1692116" y="1440885"/>
                <a:ext cx="278640" cy="388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CBE2AD-35B9-2949-8AA2-842C668DD1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83476" y="1432245"/>
                  <a:ext cx="2962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B1B74C-9F36-6275-B68B-36476395FB4B}"/>
                    </a:ext>
                  </a:extLst>
                </p14:cNvPr>
                <p14:cNvContentPartPr/>
                <p14:nvPr/>
              </p14:nvContentPartPr>
              <p14:xfrm>
                <a:off x="1895156" y="1876485"/>
                <a:ext cx="79920" cy="15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B1B74C-9F36-6275-B68B-36476395FB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86156" y="1867485"/>
                  <a:ext cx="97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FD653B-DB02-B439-D9B7-B56AA795C972}"/>
                    </a:ext>
                  </a:extLst>
                </p14:cNvPr>
                <p14:cNvContentPartPr/>
                <p14:nvPr/>
              </p14:nvContentPartPr>
              <p14:xfrm>
                <a:off x="1927196" y="1803765"/>
                <a:ext cx="21240" cy="35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FD653B-DB02-B439-D9B7-B56AA795C9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18196" y="1795125"/>
                  <a:ext cx="388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120B5E-09AC-F8EC-1C43-A4D123CE3E1A}"/>
              </a:ext>
            </a:extLst>
          </p:cNvPr>
          <p:cNvGrpSpPr/>
          <p:nvPr/>
        </p:nvGrpSpPr>
        <p:grpSpPr>
          <a:xfrm>
            <a:off x="2432996" y="1587045"/>
            <a:ext cx="221760" cy="136080"/>
            <a:chOff x="2432996" y="1587045"/>
            <a:chExt cx="22176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917BC3-51CD-65B0-4C01-24698308CFC0}"/>
                    </a:ext>
                  </a:extLst>
                </p14:cNvPr>
                <p14:cNvContentPartPr/>
                <p14:nvPr/>
              </p14:nvContentPartPr>
              <p14:xfrm>
                <a:off x="2447036" y="1587045"/>
                <a:ext cx="207720" cy="18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917BC3-51CD-65B0-4C01-24698308CF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38036" y="1578405"/>
                  <a:ext cx="225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6EB9A2-1C83-100E-DB5F-18468BEEE214}"/>
                    </a:ext>
                  </a:extLst>
                </p14:cNvPr>
                <p14:cNvContentPartPr/>
                <p14:nvPr/>
              </p14:nvContentPartPr>
              <p14:xfrm>
                <a:off x="2432996" y="1659405"/>
                <a:ext cx="220680" cy="63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6EB9A2-1C83-100E-DB5F-18468BEEE2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23996" y="1650405"/>
                  <a:ext cx="23832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837D00-206C-707F-2D63-1D58A0F3950C}"/>
                  </a:ext>
                </a:extLst>
              </p14:cNvPr>
              <p14:cNvContentPartPr/>
              <p14:nvPr/>
            </p14:nvContentPartPr>
            <p14:xfrm>
              <a:off x="2935916" y="1560405"/>
              <a:ext cx="144000" cy="181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837D00-206C-707F-2D63-1D58A0F395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26916" y="1551765"/>
                <a:ext cx="16164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EC87085-E64E-AD00-2C81-3F5B763FFBA5}"/>
              </a:ext>
            </a:extLst>
          </p:cNvPr>
          <p:cNvGrpSpPr/>
          <p:nvPr/>
        </p:nvGrpSpPr>
        <p:grpSpPr>
          <a:xfrm>
            <a:off x="3421196" y="1441245"/>
            <a:ext cx="361440" cy="436320"/>
            <a:chOff x="3421196" y="1441245"/>
            <a:chExt cx="36144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BD7E13-283B-DC90-A687-1E7978DAEBDF}"/>
                    </a:ext>
                  </a:extLst>
                </p14:cNvPr>
                <p14:cNvContentPartPr/>
                <p14:nvPr/>
              </p14:nvContentPartPr>
              <p14:xfrm>
                <a:off x="3421196" y="1540605"/>
                <a:ext cx="275040" cy="158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BD7E13-283B-DC90-A687-1E7978DAEB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12196" y="1531965"/>
                  <a:ext cx="292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1E21C1-058E-E889-FE8A-2B3BFE319211}"/>
                    </a:ext>
                  </a:extLst>
                </p14:cNvPr>
                <p14:cNvContentPartPr/>
                <p14:nvPr/>
              </p14:nvContentPartPr>
              <p14:xfrm>
                <a:off x="3666356" y="1724205"/>
                <a:ext cx="68400" cy="153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1E21C1-058E-E889-FE8A-2B3BFE3192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57716" y="1715565"/>
                  <a:ext cx="86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BCA412-6061-8A7F-CCBF-D0F3D6A93E4A}"/>
                    </a:ext>
                  </a:extLst>
                </p14:cNvPr>
                <p14:cNvContentPartPr/>
                <p14:nvPr/>
              </p14:nvContentPartPr>
              <p14:xfrm>
                <a:off x="3764276" y="1639245"/>
                <a:ext cx="18360" cy="32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BCA412-6061-8A7F-CCBF-D0F3D6A93E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5276" y="1630605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C5E722-FBA3-A323-2573-FD24B1311514}"/>
                    </a:ext>
                  </a:extLst>
                </p14:cNvPr>
                <p14:cNvContentPartPr/>
                <p14:nvPr/>
              </p14:nvContentPartPr>
              <p14:xfrm>
                <a:off x="3466196" y="1441245"/>
                <a:ext cx="289440" cy="29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C5E722-FBA3-A323-2573-FD24B13115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57196" y="1432605"/>
                  <a:ext cx="307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18E68D-AC75-94AF-CBC3-F40A5E9E4D7C}"/>
              </a:ext>
            </a:extLst>
          </p:cNvPr>
          <p:cNvGrpSpPr/>
          <p:nvPr/>
        </p:nvGrpSpPr>
        <p:grpSpPr>
          <a:xfrm>
            <a:off x="2537396" y="2547165"/>
            <a:ext cx="559080" cy="202320"/>
            <a:chOff x="2537396" y="2547165"/>
            <a:chExt cx="55908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0106B5-D0FA-0268-CB83-40362853C464}"/>
                    </a:ext>
                  </a:extLst>
                </p14:cNvPr>
                <p14:cNvContentPartPr/>
                <p14:nvPr/>
              </p14:nvContentPartPr>
              <p14:xfrm>
                <a:off x="2537396" y="2611605"/>
                <a:ext cx="217800" cy="9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0106B5-D0FA-0268-CB83-40362853C4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28756" y="2602605"/>
                  <a:ext cx="235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32B4C7-030A-79CE-26EE-87FD337E24C6}"/>
                    </a:ext>
                  </a:extLst>
                </p14:cNvPr>
                <p14:cNvContentPartPr/>
                <p14:nvPr/>
              </p14:nvContentPartPr>
              <p14:xfrm>
                <a:off x="2561516" y="2716725"/>
                <a:ext cx="184320" cy="32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32B4C7-030A-79CE-26EE-87FD337E24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2516" y="2708085"/>
                  <a:ext cx="201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D5CF8B-56CF-B5FD-CD31-0A620B5CAD4D}"/>
                    </a:ext>
                  </a:extLst>
                </p14:cNvPr>
                <p14:cNvContentPartPr/>
                <p14:nvPr/>
              </p14:nvContentPartPr>
              <p14:xfrm>
                <a:off x="2938076" y="2547165"/>
                <a:ext cx="158400" cy="192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D5CF8B-56CF-B5FD-CD31-0A620B5CAD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29076" y="2538165"/>
                  <a:ext cx="1760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9455FA-47D3-E04E-1115-5B6EF3E1347C}"/>
              </a:ext>
            </a:extLst>
          </p:cNvPr>
          <p:cNvGrpSpPr/>
          <p:nvPr/>
        </p:nvGrpSpPr>
        <p:grpSpPr>
          <a:xfrm>
            <a:off x="3610916" y="2030205"/>
            <a:ext cx="4209120" cy="1086480"/>
            <a:chOff x="1293236" y="120045"/>
            <a:chExt cx="4209120" cy="10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1DB2B1-43C2-1F7B-2F1C-960753A52285}"/>
                    </a:ext>
                  </a:extLst>
                </p14:cNvPr>
                <p14:cNvContentPartPr/>
                <p14:nvPr/>
              </p14:nvContentPartPr>
              <p14:xfrm>
                <a:off x="1396916" y="438645"/>
                <a:ext cx="21960" cy="186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1DB2B1-43C2-1F7B-2F1C-960753A522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8276" y="430005"/>
                  <a:ext cx="3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D3DE3F-F608-7E6E-C57A-7CA773CDB77F}"/>
                    </a:ext>
                  </a:extLst>
                </p14:cNvPr>
                <p14:cNvContentPartPr/>
                <p14:nvPr/>
              </p14:nvContentPartPr>
              <p14:xfrm>
                <a:off x="1343996" y="545565"/>
                <a:ext cx="191160" cy="19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D3DE3F-F608-7E6E-C57A-7CA773CDB7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34996" y="536925"/>
                  <a:ext cx="20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254A21-2AFE-5AEC-E481-7437749479E6}"/>
                    </a:ext>
                  </a:extLst>
                </p14:cNvPr>
                <p14:cNvContentPartPr/>
                <p14:nvPr/>
              </p14:nvContentPartPr>
              <p14:xfrm>
                <a:off x="1352636" y="685245"/>
                <a:ext cx="199080" cy="48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254A21-2AFE-5AEC-E481-7437749479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43996" y="676605"/>
                  <a:ext cx="21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89C325-9BC0-86B3-4F1C-25A797D45F93}"/>
                    </a:ext>
                  </a:extLst>
                </p14:cNvPr>
                <p14:cNvContentPartPr/>
                <p14:nvPr/>
              </p14:nvContentPartPr>
              <p14:xfrm>
                <a:off x="1919996" y="457005"/>
                <a:ext cx="186120" cy="162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89C325-9BC0-86B3-4F1C-25A797D45F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1356" y="448365"/>
                  <a:ext cx="203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0FFB31-9117-C2F5-3090-E27136911CD5}"/>
                    </a:ext>
                  </a:extLst>
                </p14:cNvPr>
                <p14:cNvContentPartPr/>
                <p14:nvPr/>
              </p14:nvContentPartPr>
              <p14:xfrm>
                <a:off x="1761956" y="657165"/>
                <a:ext cx="530640" cy="10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0FFB31-9117-C2F5-3090-E27136911C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52956" y="648165"/>
                  <a:ext cx="548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EE6108-39C1-3189-A54F-EC3BA22B0D16}"/>
                    </a:ext>
                  </a:extLst>
                </p14:cNvPr>
                <p14:cNvContentPartPr/>
                <p14:nvPr/>
              </p14:nvContentPartPr>
              <p14:xfrm>
                <a:off x="1773476" y="859845"/>
                <a:ext cx="234000" cy="158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EE6108-39C1-3189-A54F-EC3BA22B0D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64836" y="851205"/>
                  <a:ext cx="25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064DCB-6554-D550-E1B5-3D0A463670E0}"/>
                    </a:ext>
                  </a:extLst>
                </p14:cNvPr>
                <p14:cNvContentPartPr/>
                <p14:nvPr/>
              </p14:nvContentPartPr>
              <p14:xfrm>
                <a:off x="2114396" y="807285"/>
                <a:ext cx="131400" cy="224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064DCB-6554-D550-E1B5-3D0A463670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05756" y="798285"/>
                  <a:ext cx="149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552813-8ED2-C180-62DF-C22B01506F54}"/>
                    </a:ext>
                  </a:extLst>
                </p14:cNvPr>
                <p14:cNvContentPartPr/>
                <p14:nvPr/>
              </p14:nvContentPartPr>
              <p14:xfrm>
                <a:off x="1293236" y="327045"/>
                <a:ext cx="232560" cy="879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552813-8ED2-C180-62DF-C22B01506F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84236" y="318045"/>
                  <a:ext cx="25020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060FA-192A-152A-80A3-0F293FC918B7}"/>
                    </a:ext>
                  </a:extLst>
                </p14:cNvPr>
                <p14:cNvContentPartPr/>
                <p14:nvPr/>
              </p14:nvContentPartPr>
              <p14:xfrm>
                <a:off x="2279276" y="234165"/>
                <a:ext cx="169200" cy="854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060FA-192A-152A-80A3-0F293FC918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70636" y="225165"/>
                  <a:ext cx="186840" cy="87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F45453-9F45-9A48-8502-A8CDABB07D9E}"/>
                    </a:ext>
                  </a:extLst>
                </p14:cNvPr>
                <p14:cNvContentPartPr/>
                <p14:nvPr/>
              </p14:nvContentPartPr>
              <p14:xfrm>
                <a:off x="2673836" y="500205"/>
                <a:ext cx="177480" cy="268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F45453-9F45-9A48-8502-A8CDABB07D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64836" y="491205"/>
                  <a:ext cx="195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637BF1-9066-FF98-06F1-95E62FC7D2B9}"/>
                    </a:ext>
                  </a:extLst>
                </p14:cNvPr>
                <p14:cNvContentPartPr/>
                <p14:nvPr/>
              </p14:nvContentPartPr>
              <p14:xfrm>
                <a:off x="2730356" y="600645"/>
                <a:ext cx="131040" cy="6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637BF1-9066-FF98-06F1-95E62FC7D2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21716" y="591645"/>
                  <a:ext cx="148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0574A3-A4C2-DD0B-8775-7681C338EACE}"/>
                    </a:ext>
                  </a:extLst>
                </p14:cNvPr>
                <p14:cNvContentPartPr/>
                <p14:nvPr/>
              </p14:nvContentPartPr>
              <p14:xfrm>
                <a:off x="2695436" y="514965"/>
                <a:ext cx="178200" cy="24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0574A3-A4C2-DD0B-8775-7681C338EA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86796" y="505965"/>
                  <a:ext cx="195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B90A71-E761-0ED8-0C2A-272B51274115}"/>
                    </a:ext>
                  </a:extLst>
                </p14:cNvPr>
                <p14:cNvContentPartPr/>
                <p14:nvPr/>
              </p14:nvContentPartPr>
              <p14:xfrm>
                <a:off x="2662316" y="444405"/>
                <a:ext cx="225720" cy="9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B90A71-E761-0ED8-0C2A-272B512741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53316" y="435765"/>
                  <a:ext cx="243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DFF7AD-5654-0B7F-A09C-3D336F952A43}"/>
                    </a:ext>
                  </a:extLst>
                </p14:cNvPr>
                <p14:cNvContentPartPr/>
                <p14:nvPr/>
              </p14:nvContentPartPr>
              <p14:xfrm>
                <a:off x="3328316" y="633045"/>
                <a:ext cx="234720" cy="14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DFF7AD-5654-0B7F-A09C-3D336F952A4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19316" y="624045"/>
                  <a:ext cx="25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392697C-5CB4-E577-7CFE-03806400FE66}"/>
                    </a:ext>
                  </a:extLst>
                </p14:cNvPr>
                <p14:cNvContentPartPr/>
                <p14:nvPr/>
              </p14:nvContentPartPr>
              <p14:xfrm>
                <a:off x="4058756" y="260805"/>
                <a:ext cx="28440" cy="248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392697C-5CB4-E577-7CFE-03806400FE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49756" y="252165"/>
                  <a:ext cx="46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4D25AB-B306-C33A-D25A-CF93440DAF08}"/>
                    </a:ext>
                  </a:extLst>
                </p14:cNvPr>
                <p14:cNvContentPartPr/>
                <p14:nvPr/>
              </p14:nvContentPartPr>
              <p14:xfrm>
                <a:off x="4069556" y="261525"/>
                <a:ext cx="210240" cy="236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4D25AB-B306-C33A-D25A-CF93440DAF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60916" y="252885"/>
                  <a:ext cx="227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2ABC30-C7BF-2969-7F4E-187CCAF4048C}"/>
                    </a:ext>
                  </a:extLst>
                </p14:cNvPr>
                <p14:cNvContentPartPr/>
                <p14:nvPr/>
              </p14:nvContentPartPr>
              <p14:xfrm>
                <a:off x="4439276" y="240645"/>
                <a:ext cx="17640" cy="230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2ABC30-C7BF-2969-7F4E-187CCAF404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30276" y="231645"/>
                  <a:ext cx="35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F68DEB-09B5-82F4-C612-9BD0F112733A}"/>
                    </a:ext>
                  </a:extLst>
                </p14:cNvPr>
                <p14:cNvContentPartPr/>
                <p14:nvPr/>
              </p14:nvContentPartPr>
              <p14:xfrm>
                <a:off x="4353236" y="232005"/>
                <a:ext cx="265680" cy="38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F68DEB-09B5-82F4-C612-9BD0F112733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44596" y="223005"/>
                  <a:ext cx="283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37A7AD-3097-2E69-666A-44C59926DF1B}"/>
                    </a:ext>
                  </a:extLst>
                </p14:cNvPr>
                <p14:cNvContentPartPr/>
                <p14:nvPr/>
              </p14:nvContentPartPr>
              <p14:xfrm>
                <a:off x="3932756" y="564285"/>
                <a:ext cx="592200" cy="75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37A7AD-3097-2E69-666A-44C59926DF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23756" y="555285"/>
                  <a:ext cx="60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135216-8A56-27C1-4341-E60C3A24B6A5}"/>
                    </a:ext>
                  </a:extLst>
                </p14:cNvPr>
                <p14:cNvContentPartPr/>
                <p14:nvPr/>
              </p14:nvContentPartPr>
              <p14:xfrm>
                <a:off x="4007276" y="814485"/>
                <a:ext cx="249480" cy="120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135216-8A56-27C1-4341-E60C3A24B6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98636" y="805845"/>
                  <a:ext cx="267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6C3F6F-5159-2566-EB3F-DD3D3F61B001}"/>
                    </a:ext>
                  </a:extLst>
                </p14:cNvPr>
                <p14:cNvContentPartPr/>
                <p14:nvPr/>
              </p14:nvContentPartPr>
              <p14:xfrm>
                <a:off x="4355396" y="738885"/>
                <a:ext cx="238320" cy="260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6C3F6F-5159-2566-EB3F-DD3D3F61B00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46756" y="730245"/>
                  <a:ext cx="255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607AF1-D81D-3A07-B3CF-DFA8AF1A935A}"/>
                    </a:ext>
                  </a:extLst>
                </p14:cNvPr>
                <p14:cNvContentPartPr/>
                <p14:nvPr/>
              </p14:nvContentPartPr>
              <p14:xfrm>
                <a:off x="4959476" y="259365"/>
                <a:ext cx="198720" cy="254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607AF1-D81D-3A07-B3CF-DFA8AF1A93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50476" y="250725"/>
                  <a:ext cx="216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65277B-E77F-7C53-7AE4-4BBC3A8A6809}"/>
                    </a:ext>
                  </a:extLst>
                </p14:cNvPr>
                <p14:cNvContentPartPr/>
                <p14:nvPr/>
              </p14:nvContentPartPr>
              <p14:xfrm>
                <a:off x="4933916" y="196725"/>
                <a:ext cx="224280" cy="29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65277B-E77F-7C53-7AE4-4BBC3A8A68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24916" y="188085"/>
                  <a:ext cx="241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5F6531-148B-753C-B249-A5F0855D800B}"/>
                    </a:ext>
                  </a:extLst>
                </p14:cNvPr>
                <p14:cNvContentPartPr/>
                <p14:nvPr/>
              </p14:nvContentPartPr>
              <p14:xfrm>
                <a:off x="5215436" y="344325"/>
                <a:ext cx="124560" cy="163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5F6531-148B-753C-B249-A5F0855D80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06436" y="335685"/>
                  <a:ext cx="14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EA4F6A-98B3-4F9F-45B3-2F9FC97E674D}"/>
                    </a:ext>
                  </a:extLst>
                </p14:cNvPr>
                <p14:cNvContentPartPr/>
                <p14:nvPr/>
              </p14:nvContentPartPr>
              <p14:xfrm>
                <a:off x="4897556" y="567885"/>
                <a:ext cx="604800" cy="83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EA4F6A-98B3-4F9F-45B3-2F9FC97E67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88556" y="558885"/>
                  <a:ext cx="622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F26BF5-5918-D3B3-301F-D0ECEF094B7C}"/>
                    </a:ext>
                  </a:extLst>
                </p14:cNvPr>
                <p14:cNvContentPartPr/>
                <p14:nvPr/>
              </p14:nvContentPartPr>
              <p14:xfrm>
                <a:off x="5056316" y="769845"/>
                <a:ext cx="168840" cy="154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F26BF5-5918-D3B3-301F-D0ECEF094B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47316" y="760845"/>
                  <a:ext cx="186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4A2FBFE-68F3-24B7-46CE-742A5227E45D}"/>
                    </a:ext>
                  </a:extLst>
                </p14:cNvPr>
                <p14:cNvContentPartPr/>
                <p14:nvPr/>
              </p14:nvContentPartPr>
              <p14:xfrm>
                <a:off x="3802796" y="184845"/>
                <a:ext cx="122400" cy="918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4A2FBFE-68F3-24B7-46CE-742A5227E45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93796" y="175845"/>
                  <a:ext cx="140040" cy="9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96BAF4-2B2F-D527-523E-CFF472BFAE6F}"/>
                    </a:ext>
                  </a:extLst>
                </p14:cNvPr>
                <p14:cNvContentPartPr/>
                <p14:nvPr/>
              </p14:nvContentPartPr>
              <p14:xfrm>
                <a:off x="4700996" y="120045"/>
                <a:ext cx="129960" cy="918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96BAF4-2B2F-D527-523E-CFF472BFAE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91996" y="111405"/>
                  <a:ext cx="147600" cy="9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3707F00-03B2-AFA1-18C0-43B3D39DE2D8}"/>
                  </a:ext>
                </a:extLst>
              </p14:cNvPr>
              <p14:cNvContentPartPr/>
              <p14:nvPr/>
            </p14:nvContentPartPr>
            <p14:xfrm>
              <a:off x="3311756" y="2158725"/>
              <a:ext cx="213120" cy="9712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3707F00-03B2-AFA1-18C0-43B3D39DE2D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03116" y="2150085"/>
                <a:ext cx="23076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09E0494-6CA8-3C10-1B4F-F975628FD15C}"/>
                  </a:ext>
                </a:extLst>
              </p14:cNvPr>
              <p14:cNvContentPartPr/>
              <p14:nvPr/>
            </p14:nvContentPartPr>
            <p14:xfrm>
              <a:off x="7542116" y="2013645"/>
              <a:ext cx="241200" cy="1015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09E0494-6CA8-3C10-1B4F-F975628FD15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33116" y="2005005"/>
                <a:ext cx="258840" cy="10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017EB3F3-228F-A5E3-D841-544CCF27EA9A}"/>
              </a:ext>
            </a:extLst>
          </p:cNvPr>
          <p:cNvGrpSpPr/>
          <p:nvPr/>
        </p:nvGrpSpPr>
        <p:grpSpPr>
          <a:xfrm>
            <a:off x="2528756" y="3765045"/>
            <a:ext cx="270720" cy="100080"/>
            <a:chOff x="2528756" y="3765045"/>
            <a:chExt cx="27072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27B45D-57E5-8979-0876-211BADB4835B}"/>
                    </a:ext>
                  </a:extLst>
                </p14:cNvPr>
                <p14:cNvContentPartPr/>
                <p14:nvPr/>
              </p14:nvContentPartPr>
              <p14:xfrm>
                <a:off x="2528756" y="3765045"/>
                <a:ext cx="239040" cy="30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27B45D-57E5-8979-0876-211BADB483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19756" y="3756405"/>
                  <a:ext cx="256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DC3D18-BF52-D979-6071-C37694DB9CC8}"/>
                    </a:ext>
                  </a:extLst>
                </p14:cNvPr>
                <p14:cNvContentPartPr/>
                <p14:nvPr/>
              </p14:nvContentPartPr>
              <p14:xfrm>
                <a:off x="2564396" y="3846405"/>
                <a:ext cx="235080" cy="18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DC3D18-BF52-D979-6071-C37694DB9C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55396" y="3837405"/>
                  <a:ext cx="2527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E964338-DFAD-324F-8642-5966DAD01497}"/>
                  </a:ext>
                </a:extLst>
              </p14:cNvPr>
              <p14:cNvContentPartPr/>
              <p14:nvPr/>
            </p14:nvContentPartPr>
            <p14:xfrm>
              <a:off x="3064076" y="3684405"/>
              <a:ext cx="153000" cy="2372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E964338-DFAD-324F-8642-5966DAD0149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55436" y="3675765"/>
                <a:ext cx="170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A48C56B-DAA6-AC49-82BF-9C3BB2B4439D}"/>
                  </a:ext>
                </a:extLst>
              </p14:cNvPr>
              <p14:cNvContentPartPr/>
              <p14:nvPr/>
            </p14:nvContentPartPr>
            <p14:xfrm>
              <a:off x="4476716" y="3612765"/>
              <a:ext cx="204120" cy="2844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A48C56B-DAA6-AC49-82BF-9C3BB2B4439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67716" y="3603765"/>
                <a:ext cx="2217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2764885-8E95-7A82-087C-7BEF72F854EE}"/>
                  </a:ext>
                </a:extLst>
              </p14:cNvPr>
              <p14:cNvContentPartPr/>
              <p14:nvPr/>
            </p14:nvContentPartPr>
            <p14:xfrm>
              <a:off x="4544036" y="3735165"/>
              <a:ext cx="157680" cy="15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2764885-8E95-7A82-087C-7BEF72F854E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35396" y="3726525"/>
                <a:ext cx="1753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4418960-0B01-EE1B-29F6-782A38BA7FFB}"/>
                  </a:ext>
                </a:extLst>
              </p14:cNvPr>
              <p14:cNvContentPartPr/>
              <p14:nvPr/>
            </p14:nvContentPartPr>
            <p14:xfrm>
              <a:off x="4510196" y="3637965"/>
              <a:ext cx="162000" cy="518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4418960-0B01-EE1B-29F6-782A38BA7FF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01196" y="3629325"/>
                <a:ext cx="179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20D7EE3-8CD4-53B6-934E-05AC9016C490}"/>
                  </a:ext>
                </a:extLst>
              </p14:cNvPr>
              <p14:cNvContentPartPr/>
              <p14:nvPr/>
            </p14:nvContentPartPr>
            <p14:xfrm>
              <a:off x="4481036" y="3557685"/>
              <a:ext cx="193320" cy="190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20D7EE3-8CD4-53B6-934E-05AC9016C49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72396" y="3548685"/>
                <a:ext cx="2109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DE859A0-6189-ECFE-C1B1-09D0526BD1F4}"/>
              </a:ext>
            </a:extLst>
          </p:cNvPr>
          <p:cNvGrpSpPr/>
          <p:nvPr/>
        </p:nvGrpSpPr>
        <p:grpSpPr>
          <a:xfrm>
            <a:off x="3349556" y="3464805"/>
            <a:ext cx="881640" cy="779400"/>
            <a:chOff x="3349556" y="3464805"/>
            <a:chExt cx="881640" cy="77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EF9412-8340-F51F-E71A-3120C560839B}"/>
                    </a:ext>
                  </a:extLst>
                </p14:cNvPr>
                <p14:cNvContentPartPr/>
                <p14:nvPr/>
              </p14:nvContentPartPr>
              <p14:xfrm>
                <a:off x="3615956" y="3636525"/>
                <a:ext cx="8640" cy="208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EF9412-8340-F51F-E71A-3120C56083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07316" y="3627885"/>
                  <a:ext cx="26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3EE899-F234-32AC-B7DC-312E24A0C8CC}"/>
                    </a:ext>
                  </a:extLst>
                </p14:cNvPr>
                <p14:cNvContentPartPr/>
                <p14:nvPr/>
              </p14:nvContentPartPr>
              <p14:xfrm>
                <a:off x="3523436" y="3708165"/>
                <a:ext cx="204840" cy="39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3EE899-F234-32AC-B7DC-312E24A0C8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14436" y="3699165"/>
                  <a:ext cx="22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6DA62D-2A47-53F2-D37B-7C26321B1DE9}"/>
                    </a:ext>
                  </a:extLst>
                </p14:cNvPr>
                <p14:cNvContentPartPr/>
                <p14:nvPr/>
              </p14:nvContentPartPr>
              <p14:xfrm>
                <a:off x="3541436" y="3917325"/>
                <a:ext cx="163080" cy="23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6DA62D-2A47-53F2-D37B-7C26321B1DE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32796" y="3908685"/>
                  <a:ext cx="18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282384-29B7-97AF-2085-B70A72A9FAE2}"/>
                    </a:ext>
                  </a:extLst>
                </p14:cNvPr>
                <p14:cNvContentPartPr/>
                <p14:nvPr/>
              </p14:nvContentPartPr>
              <p14:xfrm>
                <a:off x="3825116" y="3654525"/>
                <a:ext cx="275040" cy="263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282384-29B7-97AF-2085-B70A72A9FA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6476" y="3645885"/>
                  <a:ext cx="292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6B8034-A696-2999-0765-F4DD6A98D838}"/>
                    </a:ext>
                  </a:extLst>
                </p14:cNvPr>
                <p14:cNvContentPartPr/>
                <p14:nvPr/>
              </p14:nvContentPartPr>
              <p14:xfrm>
                <a:off x="4141196" y="3892125"/>
                <a:ext cx="90000" cy="197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6B8034-A696-2999-0765-F4DD6A98D8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32556" y="3883125"/>
                  <a:ext cx="107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347AE3-EFCE-A61F-FFE6-4800A5057182}"/>
                    </a:ext>
                  </a:extLst>
                </p14:cNvPr>
                <p14:cNvContentPartPr/>
                <p14:nvPr/>
              </p14:nvContentPartPr>
              <p14:xfrm>
                <a:off x="4194476" y="3830205"/>
                <a:ext cx="19440" cy="16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347AE3-EFCE-A61F-FFE6-4800A50571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85476" y="3821565"/>
                  <a:ext cx="37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FC965EA-FA60-CF5A-CE82-6BE838CEEC7E}"/>
                    </a:ext>
                  </a:extLst>
                </p14:cNvPr>
                <p14:cNvContentPartPr/>
                <p14:nvPr/>
              </p14:nvContentPartPr>
              <p14:xfrm>
                <a:off x="3349556" y="3464805"/>
                <a:ext cx="156600" cy="779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FC965EA-FA60-CF5A-CE82-6BE838CEEC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40916" y="3455805"/>
                  <a:ext cx="174240" cy="79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76021E1-686E-EBBE-6835-F715801F178E}"/>
                  </a:ext>
                </a:extLst>
              </p14:cNvPr>
              <p14:cNvContentPartPr/>
              <p14:nvPr/>
            </p14:nvContentPartPr>
            <p14:xfrm>
              <a:off x="5329196" y="3699525"/>
              <a:ext cx="219240" cy="75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76021E1-686E-EBBE-6835-F715801F178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320196" y="3690525"/>
                <a:ext cx="2368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2E19EB3-D532-AE4D-69D4-47DEC1927CCB}"/>
              </a:ext>
            </a:extLst>
          </p:cNvPr>
          <p:cNvGrpSpPr/>
          <p:nvPr/>
        </p:nvGrpSpPr>
        <p:grpSpPr>
          <a:xfrm>
            <a:off x="5823116" y="3379845"/>
            <a:ext cx="1321560" cy="934200"/>
            <a:chOff x="5823116" y="3379845"/>
            <a:chExt cx="1321560" cy="93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535EED-5340-B077-83DF-635AB99EAB27}"/>
                    </a:ext>
                  </a:extLst>
                </p14:cNvPr>
                <p14:cNvContentPartPr/>
                <p14:nvPr/>
              </p14:nvContentPartPr>
              <p14:xfrm>
                <a:off x="5823116" y="3547605"/>
                <a:ext cx="285120" cy="307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535EED-5340-B077-83DF-635AB99EAB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4476" y="3538965"/>
                  <a:ext cx="302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CAF31E-93D7-7AC0-96DA-5944A24D8EDD}"/>
                    </a:ext>
                  </a:extLst>
                </p14:cNvPr>
                <p14:cNvContentPartPr/>
                <p14:nvPr/>
              </p14:nvContentPartPr>
              <p14:xfrm>
                <a:off x="6275276" y="3514845"/>
                <a:ext cx="317160" cy="268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CAF31E-93D7-7AC0-96DA-5944A24D8E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66276" y="3505845"/>
                  <a:ext cx="334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8A75EE-6956-0D17-87C3-852B189D0AFA}"/>
                    </a:ext>
                  </a:extLst>
                </p14:cNvPr>
                <p14:cNvContentPartPr/>
                <p14:nvPr/>
              </p14:nvContentPartPr>
              <p14:xfrm>
                <a:off x="6288956" y="3459045"/>
                <a:ext cx="289440" cy="19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8A75EE-6956-0D17-87C3-852B189D0A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80316" y="3450045"/>
                  <a:ext cx="30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66140F3-6D19-EA77-B92A-36794963296B}"/>
                    </a:ext>
                  </a:extLst>
                </p14:cNvPr>
                <p14:cNvContentPartPr/>
                <p14:nvPr/>
              </p14:nvContentPartPr>
              <p14:xfrm>
                <a:off x="6665516" y="3645165"/>
                <a:ext cx="166320" cy="153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66140F3-6D19-EA77-B92A-3679496329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56876" y="3636165"/>
                  <a:ext cx="183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FEB0E7F-F328-A69D-DCC4-B4D69919FF11}"/>
                    </a:ext>
                  </a:extLst>
                </p14:cNvPr>
                <p14:cNvContentPartPr/>
                <p14:nvPr/>
              </p14:nvContentPartPr>
              <p14:xfrm>
                <a:off x="6218756" y="3893205"/>
                <a:ext cx="603000" cy="79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FEB0E7F-F328-A69D-DCC4-B4D69919FF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09756" y="3884205"/>
                  <a:ext cx="620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51F5EA-55B7-B486-C2EC-8CD85463C6F3}"/>
                    </a:ext>
                  </a:extLst>
                </p14:cNvPr>
                <p14:cNvContentPartPr/>
                <p14:nvPr/>
              </p14:nvContentPartPr>
              <p14:xfrm>
                <a:off x="6407396" y="4070685"/>
                <a:ext cx="262800" cy="125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51F5EA-55B7-B486-C2EC-8CD85463C6F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98396" y="4061685"/>
                  <a:ext cx="28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CC0A98-7FCE-B348-9685-8D2157FDE44A}"/>
                    </a:ext>
                  </a:extLst>
                </p14:cNvPr>
                <p14:cNvContentPartPr/>
                <p14:nvPr/>
              </p14:nvContentPartPr>
              <p14:xfrm>
                <a:off x="6826436" y="3379845"/>
                <a:ext cx="318240" cy="934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CC0A98-7FCE-B348-9685-8D2157FDE4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7796" y="3370845"/>
                  <a:ext cx="335880" cy="9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A268A99-4EB1-D034-69AB-07DC71DDF256}"/>
              </a:ext>
            </a:extLst>
          </p:cNvPr>
          <p:cNvGrpSpPr/>
          <p:nvPr/>
        </p:nvGrpSpPr>
        <p:grpSpPr>
          <a:xfrm>
            <a:off x="2635676" y="4777725"/>
            <a:ext cx="322560" cy="175320"/>
            <a:chOff x="2635676" y="4777725"/>
            <a:chExt cx="32256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3A6CBE-33B3-E68A-E374-A442E52FB9E3}"/>
                    </a:ext>
                  </a:extLst>
                </p14:cNvPr>
                <p14:cNvContentPartPr/>
                <p14:nvPr/>
              </p14:nvContentPartPr>
              <p14:xfrm>
                <a:off x="2635676" y="4777725"/>
                <a:ext cx="293400" cy="63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3A6CBE-33B3-E68A-E374-A442E52FB9E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26676" y="4769085"/>
                  <a:ext cx="311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E029F1-4BF2-8E26-B715-87386EC78B6A}"/>
                    </a:ext>
                  </a:extLst>
                </p14:cNvPr>
                <p14:cNvContentPartPr/>
                <p14:nvPr/>
              </p14:nvContentPartPr>
              <p14:xfrm>
                <a:off x="2663036" y="4918845"/>
                <a:ext cx="295200" cy="34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E029F1-4BF2-8E26-B715-87386EC78B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54036" y="4909845"/>
                  <a:ext cx="3128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E9A843-5A55-DD6E-D704-213A166DFEA3}"/>
              </a:ext>
            </a:extLst>
          </p:cNvPr>
          <p:cNvGrpSpPr/>
          <p:nvPr/>
        </p:nvGrpSpPr>
        <p:grpSpPr>
          <a:xfrm>
            <a:off x="3317516" y="4643445"/>
            <a:ext cx="1507680" cy="600840"/>
            <a:chOff x="3317516" y="4643445"/>
            <a:chExt cx="150768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12BECD-2F04-D3E2-AE3D-7AB704218461}"/>
                    </a:ext>
                  </a:extLst>
                </p14:cNvPr>
                <p14:cNvContentPartPr/>
                <p14:nvPr/>
              </p14:nvContentPartPr>
              <p14:xfrm>
                <a:off x="3426956" y="4787085"/>
                <a:ext cx="30960" cy="191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12BECD-2F04-D3E2-AE3D-7AB7042184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7956" y="4778445"/>
                  <a:ext cx="48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8FDFB46-B0E8-2D57-5744-B2C1F1B23774}"/>
                    </a:ext>
                  </a:extLst>
                </p14:cNvPr>
                <p14:cNvContentPartPr/>
                <p14:nvPr/>
              </p14:nvContentPartPr>
              <p14:xfrm>
                <a:off x="3317516" y="4884645"/>
                <a:ext cx="293400" cy="32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8FDFB46-B0E8-2D57-5744-B2C1F1B237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08516" y="4875645"/>
                  <a:ext cx="311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D5A0B5-8609-13F4-2386-4B501630E10C}"/>
                    </a:ext>
                  </a:extLst>
                </p14:cNvPr>
                <p14:cNvContentPartPr/>
                <p14:nvPr/>
              </p14:nvContentPartPr>
              <p14:xfrm>
                <a:off x="3334796" y="5065005"/>
                <a:ext cx="235800" cy="29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D5A0B5-8609-13F4-2386-4B501630E10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25796" y="5056005"/>
                  <a:ext cx="253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7468A8-34E5-7E30-B684-B6BB4E8324D9}"/>
                    </a:ext>
                  </a:extLst>
                </p14:cNvPr>
                <p14:cNvContentPartPr/>
                <p14:nvPr/>
              </p14:nvContentPartPr>
              <p14:xfrm>
                <a:off x="3764276" y="4832085"/>
                <a:ext cx="186840" cy="176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7468A8-34E5-7E30-B684-B6BB4E8324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55276" y="4823085"/>
                  <a:ext cx="204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D941A1D-E749-4960-1899-9B6692A9BDCB}"/>
                    </a:ext>
                  </a:extLst>
                </p14:cNvPr>
                <p14:cNvContentPartPr/>
                <p14:nvPr/>
              </p14:nvContentPartPr>
              <p14:xfrm>
                <a:off x="3975236" y="4829565"/>
                <a:ext cx="344880" cy="324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D941A1D-E749-4960-1899-9B6692A9BDC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66596" y="4820565"/>
                  <a:ext cx="362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1ED6BD-0575-AEF3-5952-30523F2C4E1A}"/>
                    </a:ext>
                  </a:extLst>
                </p14:cNvPr>
                <p14:cNvContentPartPr/>
                <p14:nvPr/>
              </p14:nvContentPartPr>
              <p14:xfrm>
                <a:off x="4340996" y="5056365"/>
                <a:ext cx="116280" cy="187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1ED6BD-0575-AEF3-5952-30523F2C4E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31996" y="5047725"/>
                  <a:ext cx="133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05E34E3-3753-3C30-9700-CE07165BC29C}"/>
                    </a:ext>
                  </a:extLst>
                </p14:cNvPr>
                <p14:cNvContentPartPr/>
                <p14:nvPr/>
              </p14:nvContentPartPr>
              <p14:xfrm>
                <a:off x="4422356" y="4957005"/>
                <a:ext cx="360" cy="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05E34E3-3753-3C30-9700-CE07165BC2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13356" y="4948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F117BC2-8358-42EF-B0D0-4D43A3301483}"/>
                    </a:ext>
                  </a:extLst>
                </p14:cNvPr>
                <p14:cNvContentPartPr/>
                <p14:nvPr/>
              </p14:nvContentPartPr>
              <p14:xfrm>
                <a:off x="4616756" y="4709685"/>
                <a:ext cx="129240" cy="290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F117BC2-8358-42EF-B0D0-4D43A330148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07756" y="4700685"/>
                  <a:ext cx="146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476A045-CB68-B1E2-148F-5B8C1BCC133D}"/>
                    </a:ext>
                  </a:extLst>
                </p14:cNvPr>
                <p14:cNvContentPartPr/>
                <p14:nvPr/>
              </p14:nvContentPartPr>
              <p14:xfrm>
                <a:off x="4636916" y="4826325"/>
                <a:ext cx="157320" cy="24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476A045-CB68-B1E2-148F-5B8C1BCC133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28276" y="4817685"/>
                  <a:ext cx="174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B638D2-602A-7F79-DA3D-292CADA387EA}"/>
                    </a:ext>
                  </a:extLst>
                </p14:cNvPr>
                <p14:cNvContentPartPr/>
                <p14:nvPr/>
              </p14:nvContentPartPr>
              <p14:xfrm>
                <a:off x="4636196" y="4729125"/>
                <a:ext cx="189000" cy="25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B638D2-602A-7F79-DA3D-292CADA387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27556" y="4720125"/>
                  <a:ext cx="206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D781F05-FC8D-3F32-AE37-FD24A30DC275}"/>
                    </a:ext>
                  </a:extLst>
                </p14:cNvPr>
                <p14:cNvContentPartPr/>
                <p14:nvPr/>
              </p14:nvContentPartPr>
              <p14:xfrm>
                <a:off x="4636916" y="4643445"/>
                <a:ext cx="163800" cy="19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D781F05-FC8D-3F32-AE37-FD24A30DC2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28276" y="4634805"/>
                  <a:ext cx="1814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3C9B732-6B7B-A4E2-CFB6-F1522E357747}"/>
                  </a:ext>
                </a:extLst>
              </p14:cNvPr>
              <p14:cNvContentPartPr/>
              <p14:nvPr/>
            </p14:nvContentPartPr>
            <p14:xfrm>
              <a:off x="5214716" y="4853325"/>
              <a:ext cx="297000" cy="302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3C9B732-6B7B-A4E2-CFB6-F1522E35774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205716" y="4844325"/>
                <a:ext cx="3146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3EC872D-512F-62F7-0529-34CDA41ED59C}"/>
              </a:ext>
            </a:extLst>
          </p:cNvPr>
          <p:cNvGrpSpPr/>
          <p:nvPr/>
        </p:nvGrpSpPr>
        <p:grpSpPr>
          <a:xfrm>
            <a:off x="5729516" y="4707165"/>
            <a:ext cx="339840" cy="530640"/>
            <a:chOff x="5729516" y="4707165"/>
            <a:chExt cx="33984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D007130-3DFB-239C-6F72-8EFCCCD6BF70}"/>
                    </a:ext>
                  </a:extLst>
                </p14:cNvPr>
                <p14:cNvContentPartPr/>
                <p14:nvPr/>
              </p14:nvContentPartPr>
              <p14:xfrm>
                <a:off x="5729516" y="4707165"/>
                <a:ext cx="249480" cy="314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D007130-3DFB-239C-6F72-8EFCCCD6BF7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20516" y="4698165"/>
                  <a:ext cx="267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D3B9FA7-7A89-6F7F-9BE1-8126B26A2C9A}"/>
                    </a:ext>
                  </a:extLst>
                </p14:cNvPr>
                <p14:cNvContentPartPr/>
                <p14:nvPr/>
              </p14:nvContentPartPr>
              <p14:xfrm>
                <a:off x="5933996" y="5060685"/>
                <a:ext cx="129960" cy="177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D3B9FA7-7A89-6F7F-9BE1-8126B26A2C9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4996" y="5052045"/>
                  <a:ext cx="147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258D3C-969C-8BE5-3EA1-A3EE989D0D66}"/>
                    </a:ext>
                  </a:extLst>
                </p14:cNvPr>
                <p14:cNvContentPartPr/>
                <p14:nvPr/>
              </p14:nvContentPartPr>
              <p14:xfrm>
                <a:off x="6062516" y="4936125"/>
                <a:ext cx="6840" cy="23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258D3C-969C-8BE5-3EA1-A3EE989D0D6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53876" y="4927125"/>
                  <a:ext cx="244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8D00BDC-A703-D713-49D0-1D1140321F7C}"/>
                  </a:ext>
                </a:extLst>
              </p14:cNvPr>
              <p14:cNvContentPartPr/>
              <p14:nvPr/>
            </p14:nvContentPartPr>
            <p14:xfrm>
              <a:off x="6030476" y="3937125"/>
              <a:ext cx="81000" cy="1566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8D00BDC-A703-D713-49D0-1D1140321F7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021476" y="3928125"/>
                <a:ext cx="9864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ACF2E64-B809-49FE-6FD3-F0990F80EC28}"/>
              </a:ext>
            </a:extLst>
          </p:cNvPr>
          <p:cNvGrpSpPr/>
          <p:nvPr/>
        </p:nvGrpSpPr>
        <p:grpSpPr>
          <a:xfrm>
            <a:off x="6273116" y="4651725"/>
            <a:ext cx="539280" cy="394920"/>
            <a:chOff x="6273116" y="4651725"/>
            <a:chExt cx="53928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A0450B-8B2F-C0A6-FF32-1317232A00D3}"/>
                    </a:ext>
                  </a:extLst>
                </p14:cNvPr>
                <p14:cNvContentPartPr/>
                <p14:nvPr/>
              </p14:nvContentPartPr>
              <p14:xfrm>
                <a:off x="6276716" y="4778085"/>
                <a:ext cx="267840" cy="268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A0450B-8B2F-C0A6-FF32-1317232A00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67716" y="4769085"/>
                  <a:ext cx="285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18F2DE0-DD5D-7347-2031-5371F0A3A3D2}"/>
                    </a:ext>
                  </a:extLst>
                </p14:cNvPr>
                <p14:cNvContentPartPr/>
                <p14:nvPr/>
              </p14:nvContentPartPr>
              <p14:xfrm>
                <a:off x="6273116" y="4651725"/>
                <a:ext cx="256320" cy="51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18F2DE0-DD5D-7347-2031-5371F0A3A3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4116" y="4643085"/>
                  <a:ext cx="273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E73945-B4BC-1D54-F20F-29B258AC85FF}"/>
                    </a:ext>
                  </a:extLst>
                </p14:cNvPr>
                <p14:cNvContentPartPr/>
                <p14:nvPr/>
              </p14:nvContentPartPr>
              <p14:xfrm>
                <a:off x="6621236" y="4867725"/>
                <a:ext cx="191160" cy="176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E73945-B4BC-1D54-F20F-29B258AC85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12596" y="4859085"/>
                  <a:ext cx="2088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8ADC4B4-2A9A-492B-859F-157B98769031}"/>
              </a:ext>
            </a:extLst>
          </p:cNvPr>
          <p:cNvGrpSpPr/>
          <p:nvPr/>
        </p:nvGrpSpPr>
        <p:grpSpPr>
          <a:xfrm>
            <a:off x="4305716" y="2920485"/>
            <a:ext cx="320760" cy="199080"/>
            <a:chOff x="4305716" y="2920485"/>
            <a:chExt cx="3207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371F56-FBFB-4F90-B483-06088D94EF75}"/>
                    </a:ext>
                  </a:extLst>
                </p14:cNvPr>
                <p14:cNvContentPartPr/>
                <p14:nvPr/>
              </p14:nvContentPartPr>
              <p14:xfrm>
                <a:off x="4305716" y="3005445"/>
                <a:ext cx="65880" cy="114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371F56-FBFB-4F90-B483-06088D94EF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97076" y="2996805"/>
                  <a:ext cx="8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04602AE-FE3D-00DB-067E-D7AEB6356027}"/>
                    </a:ext>
                  </a:extLst>
                </p14:cNvPr>
                <p14:cNvContentPartPr/>
                <p14:nvPr/>
              </p14:nvContentPartPr>
              <p14:xfrm>
                <a:off x="4375916" y="2920485"/>
                <a:ext cx="14760" cy="27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04602AE-FE3D-00DB-067E-D7AEB63560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66916" y="2911845"/>
                  <a:ext cx="3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D8AE45A-9EF2-152B-B4A5-19EC9647D03C}"/>
                    </a:ext>
                  </a:extLst>
                </p14:cNvPr>
                <p14:cNvContentPartPr/>
                <p14:nvPr/>
              </p14:nvContentPartPr>
              <p14:xfrm>
                <a:off x="4540796" y="2965485"/>
                <a:ext cx="85680" cy="147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D8AE45A-9EF2-152B-B4A5-19EC9647D03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32156" y="2956845"/>
                  <a:ext cx="103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E36D540-6008-BF99-443B-6D744D6CC996}"/>
                    </a:ext>
                  </a:extLst>
                </p14:cNvPr>
                <p14:cNvContentPartPr/>
                <p14:nvPr/>
              </p14:nvContentPartPr>
              <p14:xfrm>
                <a:off x="4611716" y="2928405"/>
                <a:ext cx="360" cy="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E36D540-6008-BF99-443B-6D744D6CC9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02716" y="291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2D7EAD9-A3D7-BB5B-17F5-7600F6DD8DA8}"/>
              </a:ext>
            </a:extLst>
          </p:cNvPr>
          <p:cNvGrpSpPr/>
          <p:nvPr/>
        </p:nvGrpSpPr>
        <p:grpSpPr>
          <a:xfrm>
            <a:off x="6591716" y="2842725"/>
            <a:ext cx="370080" cy="187560"/>
            <a:chOff x="6591716" y="2842725"/>
            <a:chExt cx="37008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4EAC51-7010-3228-E82A-1E197EF75C7F}"/>
                    </a:ext>
                  </a:extLst>
                </p14:cNvPr>
                <p14:cNvContentPartPr/>
                <p14:nvPr/>
              </p14:nvContentPartPr>
              <p14:xfrm>
                <a:off x="6591716" y="2887365"/>
                <a:ext cx="59400" cy="127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4EAC51-7010-3228-E82A-1E197EF75C7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83076" y="2878365"/>
                  <a:ext cx="77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922616-57EB-876B-0C7A-C72F1D662CD4}"/>
                    </a:ext>
                  </a:extLst>
                </p14:cNvPr>
                <p14:cNvContentPartPr/>
                <p14:nvPr/>
              </p14:nvContentPartPr>
              <p14:xfrm>
                <a:off x="6629876" y="2842725"/>
                <a:ext cx="38880" cy="33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922616-57EB-876B-0C7A-C72F1D662CD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21236" y="2833725"/>
                  <a:ext cx="56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09871D8-2C91-1C98-22D1-7710CB6B4487}"/>
                    </a:ext>
                  </a:extLst>
                </p14:cNvPr>
                <p14:cNvContentPartPr/>
                <p14:nvPr/>
              </p14:nvContentPartPr>
              <p14:xfrm>
                <a:off x="6878996" y="2894565"/>
                <a:ext cx="65520" cy="135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09871D8-2C91-1C98-22D1-7710CB6B448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70356" y="2885565"/>
                  <a:ext cx="83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CD3A7E-F486-A9A4-9C72-23447344802A}"/>
                    </a:ext>
                  </a:extLst>
                </p14:cNvPr>
                <p14:cNvContentPartPr/>
                <p14:nvPr/>
              </p14:nvContentPartPr>
              <p14:xfrm>
                <a:off x="6961436" y="2861085"/>
                <a:ext cx="360" cy="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CD3A7E-F486-A9A4-9C72-2344734480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52796" y="285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E8F2706-3AD0-2650-341F-3EAEA00D286C}"/>
              </a:ext>
            </a:extLst>
          </p:cNvPr>
          <p:cNvGrpSpPr/>
          <p:nvPr/>
        </p:nvGrpSpPr>
        <p:grpSpPr>
          <a:xfrm>
            <a:off x="613556" y="5550645"/>
            <a:ext cx="556560" cy="382320"/>
            <a:chOff x="613556" y="5550645"/>
            <a:chExt cx="55656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3708F7-BEF5-CF30-7A4F-CDA3A2F37A27}"/>
                    </a:ext>
                  </a:extLst>
                </p14:cNvPr>
                <p14:cNvContentPartPr/>
                <p14:nvPr/>
              </p14:nvContentPartPr>
              <p14:xfrm>
                <a:off x="613556" y="5649285"/>
                <a:ext cx="144000" cy="283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3708F7-BEF5-CF30-7A4F-CDA3A2F37A2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4556" y="5640285"/>
                  <a:ext cx="161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9A35A6-D807-F6C1-C2E1-57B14476E7E5}"/>
                    </a:ext>
                  </a:extLst>
                </p14:cNvPr>
                <p14:cNvContentPartPr/>
                <p14:nvPr/>
              </p14:nvContentPartPr>
              <p14:xfrm>
                <a:off x="712196" y="5550645"/>
                <a:ext cx="240480" cy="122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9A35A6-D807-F6C1-C2E1-57B14476E7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3196" y="5542005"/>
                  <a:ext cx="258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16EC410-32CD-C3EC-CC74-DF1668EFCE13}"/>
                    </a:ext>
                  </a:extLst>
                </p14:cNvPr>
                <p14:cNvContentPartPr/>
                <p14:nvPr/>
              </p14:nvContentPartPr>
              <p14:xfrm>
                <a:off x="686636" y="5712285"/>
                <a:ext cx="239400" cy="70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16EC410-32CD-C3EC-CC74-DF1668EFCE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7996" y="5703285"/>
                  <a:ext cx="25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282D809-FD4F-951C-C6C2-2F0DAB275A71}"/>
                    </a:ext>
                  </a:extLst>
                </p14:cNvPr>
                <p14:cNvContentPartPr/>
                <p14:nvPr/>
              </p14:nvContentPartPr>
              <p14:xfrm>
                <a:off x="851156" y="5782485"/>
                <a:ext cx="318960" cy="146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282D809-FD4F-951C-C6C2-2F0DAB275A7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2516" y="5773845"/>
                  <a:ext cx="3366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A2DFBE5-06C7-076D-FB49-5450133E1E1F}"/>
              </a:ext>
            </a:extLst>
          </p:cNvPr>
          <p:cNvGrpSpPr/>
          <p:nvPr/>
        </p:nvGrpSpPr>
        <p:grpSpPr>
          <a:xfrm>
            <a:off x="1515356" y="5499165"/>
            <a:ext cx="3166920" cy="569520"/>
            <a:chOff x="1515356" y="5499165"/>
            <a:chExt cx="316692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B355F52-88D0-F2FE-5379-23CC7A97B395}"/>
                    </a:ext>
                  </a:extLst>
                </p14:cNvPr>
                <p14:cNvContentPartPr/>
                <p14:nvPr/>
              </p14:nvContentPartPr>
              <p14:xfrm>
                <a:off x="1515356" y="5499165"/>
                <a:ext cx="1130040" cy="438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B355F52-88D0-F2FE-5379-23CC7A97B39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06356" y="5490525"/>
                  <a:ext cx="11476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1F24428-A41B-74B5-6708-2AD4915B96EF}"/>
                    </a:ext>
                  </a:extLst>
                </p14:cNvPr>
                <p14:cNvContentPartPr/>
                <p14:nvPr/>
              </p14:nvContentPartPr>
              <p14:xfrm>
                <a:off x="1957076" y="5630205"/>
                <a:ext cx="394200" cy="38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1F24428-A41B-74B5-6708-2AD4915B96E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48076" y="5621565"/>
                  <a:ext cx="411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82AC05-500A-3973-EAC0-09BED1A4F179}"/>
                    </a:ext>
                  </a:extLst>
                </p14:cNvPr>
                <p14:cNvContentPartPr/>
                <p14:nvPr/>
              </p14:nvContentPartPr>
              <p14:xfrm>
                <a:off x="2852036" y="5738205"/>
                <a:ext cx="587880" cy="330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82AC05-500A-3973-EAC0-09BED1A4F1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43396" y="5729205"/>
                  <a:ext cx="605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03FDB35-6FA2-CD17-F27B-26DAFE6F4C4B}"/>
                    </a:ext>
                  </a:extLst>
                </p14:cNvPr>
                <p14:cNvContentPartPr/>
                <p14:nvPr/>
              </p14:nvContentPartPr>
              <p14:xfrm>
                <a:off x="3544316" y="5901645"/>
                <a:ext cx="63360" cy="101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03FDB35-6FA2-CD17-F27B-26DAFE6F4C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35316" y="5892645"/>
                  <a:ext cx="8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FFAC9F0-D881-648C-979F-AA3B199BC697}"/>
                    </a:ext>
                  </a:extLst>
                </p14:cNvPr>
                <p14:cNvContentPartPr/>
                <p14:nvPr/>
              </p14:nvContentPartPr>
              <p14:xfrm>
                <a:off x="3764276" y="5652165"/>
                <a:ext cx="20520" cy="321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FFAC9F0-D881-648C-979F-AA3B199BC69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55276" y="5643165"/>
                  <a:ext cx="381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734C6A-75EF-07B7-2A07-25C8FB81E0DB}"/>
                    </a:ext>
                  </a:extLst>
                </p14:cNvPr>
                <p14:cNvContentPartPr/>
                <p14:nvPr/>
              </p14:nvContentPartPr>
              <p14:xfrm>
                <a:off x="3899636" y="5737845"/>
                <a:ext cx="126360" cy="276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F734C6A-75EF-07B7-2A07-25C8FB81E0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90636" y="5728845"/>
                  <a:ext cx="144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0A32E71-0614-C3A4-418B-752CD067AAB7}"/>
                    </a:ext>
                  </a:extLst>
                </p14:cNvPr>
                <p14:cNvContentPartPr/>
                <p14:nvPr/>
              </p14:nvContentPartPr>
              <p14:xfrm>
                <a:off x="4069556" y="5632365"/>
                <a:ext cx="45720" cy="336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0A32E71-0614-C3A4-418B-752CD067AA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60916" y="5623725"/>
                  <a:ext cx="63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C141F00-3221-EE7C-FFE4-EEA7BF9D5F65}"/>
                    </a:ext>
                  </a:extLst>
                </p14:cNvPr>
                <p14:cNvContentPartPr/>
                <p14:nvPr/>
              </p14:nvContentPartPr>
              <p14:xfrm>
                <a:off x="4213916" y="5702565"/>
                <a:ext cx="201600" cy="61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C141F00-3221-EE7C-FFE4-EEA7BF9D5F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05276" y="5693925"/>
                  <a:ext cx="219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D2B93B1-CCE6-F4BA-0A3B-5CC3D2E85BA1}"/>
                    </a:ext>
                  </a:extLst>
                </p14:cNvPr>
                <p14:cNvContentPartPr/>
                <p14:nvPr/>
              </p14:nvContentPartPr>
              <p14:xfrm>
                <a:off x="4213916" y="5785365"/>
                <a:ext cx="197640" cy="42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D2B93B1-CCE6-F4BA-0A3B-5CC3D2E85B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05276" y="5776725"/>
                  <a:ext cx="215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20C7FEA-F94D-A594-CA5A-A23422FDFE0B}"/>
                    </a:ext>
                  </a:extLst>
                </p14:cNvPr>
                <p14:cNvContentPartPr/>
                <p14:nvPr/>
              </p14:nvContentPartPr>
              <p14:xfrm>
                <a:off x="4477436" y="5649285"/>
                <a:ext cx="204840" cy="223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20C7FEA-F94D-A594-CA5A-A23422FDFE0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68796" y="5640285"/>
                  <a:ext cx="22248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8355F57-58CB-9847-441F-2DD55D27FEA5}"/>
              </a:ext>
            </a:extLst>
          </p:cNvPr>
          <p:cNvGrpSpPr/>
          <p:nvPr/>
        </p:nvGrpSpPr>
        <p:grpSpPr>
          <a:xfrm>
            <a:off x="4929596" y="5620485"/>
            <a:ext cx="1336320" cy="331560"/>
            <a:chOff x="4929596" y="5620485"/>
            <a:chExt cx="133632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FD9A5F3-A33F-3E51-29E7-0427EBD65AA1}"/>
                    </a:ext>
                  </a:extLst>
                </p14:cNvPr>
                <p14:cNvContentPartPr/>
                <p14:nvPr/>
              </p14:nvContentPartPr>
              <p14:xfrm>
                <a:off x="4929596" y="5742885"/>
                <a:ext cx="342720" cy="147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FD9A5F3-A33F-3E51-29E7-0427EBD65A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20596" y="5733885"/>
                  <a:ext cx="36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823608D-4F02-9E47-05E4-729363E8F731}"/>
                    </a:ext>
                  </a:extLst>
                </p14:cNvPr>
                <p14:cNvContentPartPr/>
                <p14:nvPr/>
              </p14:nvContentPartPr>
              <p14:xfrm>
                <a:off x="5329196" y="5687445"/>
                <a:ext cx="347040" cy="264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823608D-4F02-9E47-05E4-729363E8F73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20196" y="5678805"/>
                  <a:ext cx="364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9E78C3-E30F-88B0-9116-F7E80A2A3027}"/>
                    </a:ext>
                  </a:extLst>
                </p14:cNvPr>
                <p14:cNvContentPartPr/>
                <p14:nvPr/>
              </p14:nvContentPartPr>
              <p14:xfrm>
                <a:off x="5803676" y="5709045"/>
                <a:ext cx="149760" cy="36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9E78C3-E30F-88B0-9116-F7E80A2A302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94676" y="5700045"/>
                  <a:ext cx="167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988A0C-DD0B-B3AC-6DD9-1E04377C9009}"/>
                    </a:ext>
                  </a:extLst>
                </p14:cNvPr>
                <p14:cNvContentPartPr/>
                <p14:nvPr/>
              </p14:nvContentPartPr>
              <p14:xfrm>
                <a:off x="5773076" y="5778885"/>
                <a:ext cx="187200" cy="20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988A0C-DD0B-B3AC-6DD9-1E04377C90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64436" y="5770245"/>
                  <a:ext cx="204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B0081A-34FD-A20D-6F72-97ADD1B5845A}"/>
                    </a:ext>
                  </a:extLst>
                </p14:cNvPr>
                <p14:cNvContentPartPr/>
                <p14:nvPr/>
              </p14:nvContentPartPr>
              <p14:xfrm>
                <a:off x="6059636" y="5620485"/>
                <a:ext cx="206280" cy="195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B0081A-34FD-A20D-6F72-97ADD1B584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50636" y="5611845"/>
                  <a:ext cx="22392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5898058-F361-6F24-53A1-DA03E6ECE2BF}"/>
                  </a:ext>
                </a:extLst>
              </p14:cNvPr>
              <p14:cNvContentPartPr/>
              <p14:nvPr/>
            </p14:nvContentPartPr>
            <p14:xfrm>
              <a:off x="6319196" y="5857365"/>
              <a:ext cx="73080" cy="414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5898058-F361-6F24-53A1-DA03E6ECE2B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310196" y="5848365"/>
                <a:ext cx="9072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AD556F7-4E78-673C-7494-A036B1414042}"/>
              </a:ext>
            </a:extLst>
          </p:cNvPr>
          <p:cNvGrpSpPr/>
          <p:nvPr/>
        </p:nvGrpSpPr>
        <p:grpSpPr>
          <a:xfrm>
            <a:off x="657836" y="6202605"/>
            <a:ext cx="948600" cy="480600"/>
            <a:chOff x="657836" y="6202605"/>
            <a:chExt cx="94860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52B45DA-F50B-2390-72F6-7A50AB83594A}"/>
                    </a:ext>
                  </a:extLst>
                </p14:cNvPr>
                <p14:cNvContentPartPr/>
                <p14:nvPr/>
              </p14:nvContentPartPr>
              <p14:xfrm>
                <a:off x="657836" y="6331125"/>
                <a:ext cx="394560" cy="155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52B45DA-F50B-2390-72F6-7A50AB8359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8836" y="6322125"/>
                  <a:ext cx="412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26A2F48-9AFF-20C8-D7C6-5F180A82C7F1}"/>
                    </a:ext>
                  </a:extLst>
                </p14:cNvPr>
                <p14:cNvContentPartPr/>
                <p14:nvPr/>
              </p14:nvContentPartPr>
              <p14:xfrm>
                <a:off x="1244636" y="6202605"/>
                <a:ext cx="361800" cy="480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26A2F48-9AFF-20C8-D7C6-5F180A82C7F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35636" y="6193605"/>
                  <a:ext cx="3794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C86DBD6-B4D4-D281-930D-590DD4CB84D2}"/>
                    </a:ext>
                  </a:extLst>
                </p14:cNvPr>
                <p14:cNvContentPartPr/>
                <p14:nvPr/>
              </p14:nvContentPartPr>
              <p14:xfrm>
                <a:off x="1280996" y="6238245"/>
                <a:ext cx="21960" cy="4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C86DBD6-B4D4-D281-930D-590DD4CB84D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71996" y="6229245"/>
                  <a:ext cx="396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2B8B0DE-28B3-2264-24D5-DD378EA8A858}"/>
              </a:ext>
            </a:extLst>
          </p:cNvPr>
          <p:cNvGrpSpPr/>
          <p:nvPr/>
        </p:nvGrpSpPr>
        <p:grpSpPr>
          <a:xfrm>
            <a:off x="1869956" y="6115125"/>
            <a:ext cx="1261440" cy="576000"/>
            <a:chOff x="1869956" y="6115125"/>
            <a:chExt cx="126144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3918988-35D9-DFAA-5AEE-12BA64002CD0}"/>
                    </a:ext>
                  </a:extLst>
                </p14:cNvPr>
                <p14:cNvContentPartPr/>
                <p14:nvPr/>
              </p14:nvContentPartPr>
              <p14:xfrm>
                <a:off x="1869956" y="6267045"/>
                <a:ext cx="212040" cy="325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3918988-35D9-DFAA-5AEE-12BA64002CD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61316" y="6258045"/>
                  <a:ext cx="229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DBC3916-7BD9-52CF-811C-98FA120A3412}"/>
                    </a:ext>
                  </a:extLst>
                </p14:cNvPr>
                <p14:cNvContentPartPr/>
                <p14:nvPr/>
              </p14:nvContentPartPr>
              <p14:xfrm>
                <a:off x="1951316" y="6379725"/>
                <a:ext cx="181800" cy="68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DBC3916-7BD9-52CF-811C-98FA120A34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42316" y="6371085"/>
                  <a:ext cx="199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259DA94-5C0C-33F1-727C-61A0E53F3237}"/>
                    </a:ext>
                  </a:extLst>
                </p14:cNvPr>
                <p14:cNvContentPartPr/>
                <p14:nvPr/>
              </p14:nvContentPartPr>
              <p14:xfrm>
                <a:off x="1939076" y="6266685"/>
                <a:ext cx="192240" cy="86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259DA94-5C0C-33F1-727C-61A0E53F323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930076" y="6257685"/>
                  <a:ext cx="209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B64F8E1-08E4-E551-F97A-51F01F3FC32A}"/>
                    </a:ext>
                  </a:extLst>
                </p14:cNvPr>
                <p14:cNvContentPartPr/>
                <p14:nvPr/>
              </p14:nvContentPartPr>
              <p14:xfrm>
                <a:off x="1932956" y="6115125"/>
                <a:ext cx="243720" cy="83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B64F8E1-08E4-E551-F97A-51F01F3FC32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24316" y="6106485"/>
                  <a:ext cx="261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8501E23-61A5-F348-6F8A-0EF439709DE6}"/>
                    </a:ext>
                  </a:extLst>
                </p14:cNvPr>
                <p14:cNvContentPartPr/>
                <p14:nvPr/>
              </p14:nvContentPartPr>
              <p14:xfrm>
                <a:off x="2375756" y="6360645"/>
                <a:ext cx="189360" cy="79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8501E23-61A5-F348-6F8A-0EF439709DE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66756" y="6352005"/>
                  <a:ext cx="207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95E538F-CA7D-C471-E995-F198913166EE}"/>
                    </a:ext>
                  </a:extLst>
                </p14:cNvPr>
                <p14:cNvContentPartPr/>
                <p14:nvPr/>
              </p14:nvContentPartPr>
              <p14:xfrm>
                <a:off x="2282156" y="6502485"/>
                <a:ext cx="258840" cy="36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95E538F-CA7D-C471-E995-F198913166E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73156" y="6493485"/>
                  <a:ext cx="276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25118A0-E440-73A1-C831-B76506A10338}"/>
                    </a:ext>
                  </a:extLst>
                </p14:cNvPr>
                <p14:cNvContentPartPr/>
                <p14:nvPr/>
              </p14:nvContentPartPr>
              <p14:xfrm>
                <a:off x="2650076" y="6296565"/>
                <a:ext cx="295200" cy="242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25118A0-E440-73A1-C831-B76506A103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41436" y="6287925"/>
                  <a:ext cx="312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58EE6F5-9FAF-CF56-3A9B-7BBA8E6D7A34}"/>
                    </a:ext>
                  </a:extLst>
                </p14:cNvPr>
                <p14:cNvContentPartPr/>
                <p14:nvPr/>
              </p14:nvContentPartPr>
              <p14:xfrm>
                <a:off x="3044276" y="6551085"/>
                <a:ext cx="87120" cy="140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58EE6F5-9FAF-CF56-3A9B-7BBA8E6D7A3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35276" y="6542085"/>
                  <a:ext cx="1047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DA91A14-4996-FFB6-9088-2AF2436888C8}"/>
              </a:ext>
            </a:extLst>
          </p:cNvPr>
          <p:cNvGrpSpPr/>
          <p:nvPr/>
        </p:nvGrpSpPr>
        <p:grpSpPr>
          <a:xfrm>
            <a:off x="3466196" y="6249405"/>
            <a:ext cx="2417400" cy="355680"/>
            <a:chOff x="3466196" y="6249405"/>
            <a:chExt cx="241740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99F59EA-9B82-6504-298E-B2323C0BEF4D}"/>
                    </a:ext>
                  </a:extLst>
                </p14:cNvPr>
                <p14:cNvContentPartPr/>
                <p14:nvPr/>
              </p14:nvContentPartPr>
              <p14:xfrm>
                <a:off x="3466196" y="6306645"/>
                <a:ext cx="167400" cy="248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99F59EA-9B82-6504-298E-B2323C0BEF4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457556" y="6297645"/>
                  <a:ext cx="185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83B576D-7E2A-5F03-FD6F-1E63FD8B49FC}"/>
                    </a:ext>
                  </a:extLst>
                </p14:cNvPr>
                <p14:cNvContentPartPr/>
                <p14:nvPr/>
              </p14:nvContentPartPr>
              <p14:xfrm>
                <a:off x="3767516" y="6394845"/>
                <a:ext cx="66600" cy="126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83B576D-7E2A-5F03-FD6F-1E63FD8B49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58516" y="6386205"/>
                  <a:ext cx="84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C69BFA1-12D7-6220-714C-FB3F92A1503B}"/>
                    </a:ext>
                  </a:extLst>
                </p14:cNvPr>
                <p14:cNvContentPartPr/>
                <p14:nvPr/>
              </p14:nvContentPartPr>
              <p14:xfrm>
                <a:off x="3946076" y="6261285"/>
                <a:ext cx="11520" cy="217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C69BFA1-12D7-6220-714C-FB3F92A1503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37436" y="6252645"/>
                  <a:ext cx="29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4ED295C-513A-9957-4E78-EE330CEDDDFB}"/>
                    </a:ext>
                  </a:extLst>
                </p14:cNvPr>
                <p14:cNvContentPartPr/>
                <p14:nvPr/>
              </p14:nvContentPartPr>
              <p14:xfrm>
                <a:off x="3858596" y="6309165"/>
                <a:ext cx="186120" cy="19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4ED295C-513A-9957-4E78-EE330CEDDDF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49596" y="6300525"/>
                  <a:ext cx="203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33151E0-AA62-9DE2-C5D0-309ABBB85A90}"/>
                    </a:ext>
                  </a:extLst>
                </p14:cNvPr>
                <p14:cNvContentPartPr/>
                <p14:nvPr/>
              </p14:nvContentPartPr>
              <p14:xfrm>
                <a:off x="4110236" y="6249405"/>
                <a:ext cx="890280" cy="355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33151E0-AA62-9DE2-C5D0-309ABBB85A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01596" y="6240405"/>
                  <a:ext cx="9079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3165BBB-A552-F5EA-0A9D-0033EC4D1F05}"/>
                    </a:ext>
                  </a:extLst>
                </p14:cNvPr>
                <p14:cNvContentPartPr/>
                <p14:nvPr/>
              </p14:nvContentPartPr>
              <p14:xfrm>
                <a:off x="4222916" y="6292605"/>
                <a:ext cx="339840" cy="489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3165BBB-A552-F5EA-0A9D-0033EC4D1F0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13916" y="6283965"/>
                  <a:ext cx="357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322F64A-52D0-6985-43DE-CC6A6D9CC635}"/>
                    </a:ext>
                  </a:extLst>
                </p14:cNvPr>
                <p14:cNvContentPartPr/>
                <p14:nvPr/>
              </p14:nvContentPartPr>
              <p14:xfrm>
                <a:off x="5107076" y="6397005"/>
                <a:ext cx="408240" cy="131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322F64A-52D0-6985-43DE-CC6A6D9CC63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98436" y="6388005"/>
                  <a:ext cx="425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4A8C704-CB56-F09D-3C96-4988120B8C23}"/>
                    </a:ext>
                  </a:extLst>
                </p14:cNvPr>
                <p14:cNvContentPartPr/>
                <p14:nvPr/>
              </p14:nvContentPartPr>
              <p14:xfrm>
                <a:off x="5567876" y="6312405"/>
                <a:ext cx="315720" cy="2332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4A8C704-CB56-F09D-3C96-4988120B8C2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59236" y="6303405"/>
                  <a:ext cx="33336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51B1105F-0000-F8D0-2A44-B240EA2E512B}"/>
                  </a:ext>
                </a:extLst>
              </p14:cNvPr>
              <p14:cNvContentPartPr/>
              <p14:nvPr/>
            </p14:nvContentPartPr>
            <p14:xfrm>
              <a:off x="7490996" y="5545245"/>
              <a:ext cx="84240" cy="86688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51B1105F-0000-F8D0-2A44-B240EA2E512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482356" y="5536605"/>
                <a:ext cx="101880" cy="88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465B17D-349D-1E3D-7C6C-862B27350966}"/>
              </a:ext>
            </a:extLst>
          </p:cNvPr>
          <p:cNvGrpSpPr/>
          <p:nvPr/>
        </p:nvGrpSpPr>
        <p:grpSpPr>
          <a:xfrm>
            <a:off x="7506476" y="5329245"/>
            <a:ext cx="4320720" cy="1078200"/>
            <a:chOff x="7506476" y="5329245"/>
            <a:chExt cx="4320720" cy="10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93609B2-7655-95A0-C6FF-30B4432A543E}"/>
                    </a:ext>
                  </a:extLst>
                </p14:cNvPr>
                <p14:cNvContentPartPr/>
                <p14:nvPr/>
              </p14:nvContentPartPr>
              <p14:xfrm>
                <a:off x="7712396" y="5707245"/>
                <a:ext cx="304200" cy="3326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93609B2-7655-95A0-C6FF-30B4432A543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03756" y="5698245"/>
                  <a:ext cx="321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2290996-0216-1DB3-4BAD-8DC0DC6407DA}"/>
                    </a:ext>
                  </a:extLst>
                </p14:cNvPr>
                <p14:cNvContentPartPr/>
                <p14:nvPr/>
              </p14:nvContentPartPr>
              <p14:xfrm>
                <a:off x="7897796" y="6080205"/>
                <a:ext cx="88560" cy="169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2290996-0216-1DB3-4BAD-8DC0DC6407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89156" y="6071565"/>
                  <a:ext cx="106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128C72F-4B47-191C-56FE-525F8F67ACE0}"/>
                    </a:ext>
                  </a:extLst>
                </p14:cNvPr>
                <p14:cNvContentPartPr/>
                <p14:nvPr/>
              </p14:nvContentPartPr>
              <p14:xfrm>
                <a:off x="7965836" y="6009645"/>
                <a:ext cx="73080" cy="20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128C72F-4B47-191C-56FE-525F8F67ACE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57196" y="6001005"/>
                  <a:ext cx="90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8CDEB44-FA9C-5FAF-20EB-FB8608E61E80}"/>
                    </a:ext>
                  </a:extLst>
                </p14:cNvPr>
                <p14:cNvContentPartPr/>
                <p14:nvPr/>
              </p14:nvContentPartPr>
              <p14:xfrm>
                <a:off x="8312516" y="5859885"/>
                <a:ext cx="232200" cy="21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8CDEB44-FA9C-5FAF-20EB-FB8608E61E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303516" y="5851245"/>
                  <a:ext cx="249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02F0917-2AAB-2064-4321-0E3841A7BC03}"/>
                    </a:ext>
                  </a:extLst>
                </p14:cNvPr>
                <p14:cNvContentPartPr/>
                <p14:nvPr/>
              </p14:nvContentPartPr>
              <p14:xfrm>
                <a:off x="8350316" y="5975445"/>
                <a:ext cx="222840" cy="86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02F0917-2AAB-2064-4321-0E3841A7BC0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41316" y="5966805"/>
                  <a:ext cx="240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CF383A4-408C-654F-A009-3A2CB77F9DCD}"/>
                    </a:ext>
                  </a:extLst>
                </p14:cNvPr>
                <p14:cNvContentPartPr/>
                <p14:nvPr/>
              </p14:nvContentPartPr>
              <p14:xfrm>
                <a:off x="8847836" y="5870325"/>
                <a:ext cx="197280" cy="126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CF383A4-408C-654F-A009-3A2CB77F9DC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39196" y="5861325"/>
                  <a:ext cx="214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B4F534D-DB5C-40D7-CC90-9E931724A401}"/>
                    </a:ext>
                  </a:extLst>
                </p14:cNvPr>
                <p14:cNvContentPartPr/>
                <p14:nvPr/>
              </p14:nvContentPartPr>
              <p14:xfrm>
                <a:off x="9226556" y="5723805"/>
                <a:ext cx="258840" cy="297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B4F534D-DB5C-40D7-CC90-9E931724A40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17916" y="5715165"/>
                  <a:ext cx="276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00D071A-4240-4094-D758-34D127D34CE5}"/>
                    </a:ext>
                  </a:extLst>
                </p14:cNvPr>
                <p14:cNvContentPartPr/>
                <p14:nvPr/>
              </p14:nvContentPartPr>
              <p14:xfrm>
                <a:off x="9414476" y="6094605"/>
                <a:ext cx="83160" cy="1353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00D071A-4240-4094-D758-34D127D34CE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05836" y="6085605"/>
                  <a:ext cx="100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74BB7AD-BF66-6F0C-B9E5-9F3BC7B9F196}"/>
                    </a:ext>
                  </a:extLst>
                </p14:cNvPr>
                <p14:cNvContentPartPr/>
                <p14:nvPr/>
              </p14:nvContentPartPr>
              <p14:xfrm>
                <a:off x="9505196" y="6004605"/>
                <a:ext cx="28800" cy="4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74BB7AD-BF66-6F0C-B9E5-9F3BC7B9F1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96196" y="5995965"/>
                  <a:ext cx="46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1DE8925-C6B5-5B14-1BED-836648C38488}"/>
                    </a:ext>
                  </a:extLst>
                </p14:cNvPr>
                <p14:cNvContentPartPr/>
                <p14:nvPr/>
              </p14:nvContentPartPr>
              <p14:xfrm>
                <a:off x="9680156" y="5778525"/>
                <a:ext cx="255240" cy="2444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1DE8925-C6B5-5B14-1BED-836648C3848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71516" y="5769885"/>
                  <a:ext cx="272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B81E0AE-AD50-8759-C7F7-292C7E1F2A64}"/>
                    </a:ext>
                  </a:extLst>
                </p14:cNvPr>
                <p14:cNvContentPartPr/>
                <p14:nvPr/>
              </p14:nvContentPartPr>
              <p14:xfrm>
                <a:off x="9706076" y="5691405"/>
                <a:ext cx="227520" cy="280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B81E0AE-AD50-8759-C7F7-292C7E1F2A6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97436" y="5682405"/>
                  <a:ext cx="24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406C576-AE9B-6160-E85B-70CE6FB1518F}"/>
                    </a:ext>
                  </a:extLst>
                </p14:cNvPr>
                <p14:cNvContentPartPr/>
                <p14:nvPr/>
              </p14:nvContentPartPr>
              <p14:xfrm>
                <a:off x="10076876" y="5835765"/>
                <a:ext cx="153360" cy="183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406C576-AE9B-6160-E85B-70CE6FB151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67876" y="5826765"/>
                  <a:ext cx="171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0EB7292-2E49-6913-B3FC-19AD78B08D48}"/>
                    </a:ext>
                  </a:extLst>
                </p14:cNvPr>
                <p14:cNvContentPartPr/>
                <p14:nvPr/>
              </p14:nvContentPartPr>
              <p14:xfrm>
                <a:off x="10113236" y="5713005"/>
                <a:ext cx="229680" cy="38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0EB7292-2E49-6913-B3FC-19AD78B08D4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04236" y="5704005"/>
                  <a:ext cx="247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2374E3F-F7F0-943A-8D97-BC12DCEB2EFE}"/>
                    </a:ext>
                  </a:extLst>
                </p14:cNvPr>
                <p14:cNvContentPartPr/>
                <p14:nvPr/>
              </p14:nvContentPartPr>
              <p14:xfrm>
                <a:off x="7506476" y="5460645"/>
                <a:ext cx="3015000" cy="946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2374E3F-F7F0-943A-8D97-BC12DCEB2EF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97476" y="5451645"/>
                  <a:ext cx="3032640" cy="9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5784C74-043C-6D00-E7E4-78BBFFB662D0}"/>
                    </a:ext>
                  </a:extLst>
                </p14:cNvPr>
                <p14:cNvContentPartPr/>
                <p14:nvPr/>
              </p14:nvContentPartPr>
              <p14:xfrm>
                <a:off x="10773476" y="5472165"/>
                <a:ext cx="21240" cy="2192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5784C74-043C-6D00-E7E4-78BBFFB662D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64836" y="5463165"/>
                  <a:ext cx="38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8512BEB-4CF3-CCB9-1277-6FB0DFC33C35}"/>
                    </a:ext>
                  </a:extLst>
                </p14:cNvPr>
                <p14:cNvContentPartPr/>
                <p14:nvPr/>
              </p14:nvContentPartPr>
              <p14:xfrm>
                <a:off x="10729196" y="5420685"/>
                <a:ext cx="293040" cy="676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8512BEB-4CF3-CCB9-1277-6FB0DFC33C3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20196" y="5412045"/>
                  <a:ext cx="310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C9D9A66-F0AC-B342-194E-7C18AEAAB561}"/>
                    </a:ext>
                  </a:extLst>
                </p14:cNvPr>
                <p14:cNvContentPartPr/>
                <p14:nvPr/>
              </p14:nvContentPartPr>
              <p14:xfrm>
                <a:off x="10800836" y="5533005"/>
                <a:ext cx="204480" cy="24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C9D9A66-F0AC-B342-194E-7C18AEAAB56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92196" y="5524005"/>
                  <a:ext cx="222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A08300B-951C-4A06-8A0B-000F75C30E59}"/>
                    </a:ext>
                  </a:extLst>
                </p14:cNvPr>
                <p14:cNvContentPartPr/>
                <p14:nvPr/>
              </p14:nvContentPartPr>
              <p14:xfrm>
                <a:off x="11029436" y="5612925"/>
                <a:ext cx="10080" cy="45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A08300B-951C-4A06-8A0B-000F75C30E5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20436" y="5603925"/>
                  <a:ext cx="27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275C636-78FE-6A10-17BD-4966C055B12D}"/>
                    </a:ext>
                  </a:extLst>
                </p14:cNvPr>
                <p14:cNvContentPartPr/>
                <p14:nvPr/>
              </p14:nvContentPartPr>
              <p14:xfrm>
                <a:off x="11027276" y="5528685"/>
                <a:ext cx="21960" cy="11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275C636-78FE-6A10-17BD-4966C055B12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18276" y="5520045"/>
                  <a:ext cx="3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36EE46B-589B-829F-E016-2C02CB75A35A}"/>
                    </a:ext>
                  </a:extLst>
                </p14:cNvPr>
                <p14:cNvContentPartPr/>
                <p14:nvPr/>
              </p14:nvContentPartPr>
              <p14:xfrm>
                <a:off x="11097476" y="5594565"/>
                <a:ext cx="207360" cy="1011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36EE46B-589B-829F-E016-2C02CB75A35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88836" y="5585925"/>
                  <a:ext cx="225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E780F59-169D-FBC7-8DC3-390CAB0A2D40}"/>
                    </a:ext>
                  </a:extLst>
                </p14:cNvPr>
                <p14:cNvContentPartPr/>
                <p14:nvPr/>
              </p14:nvContentPartPr>
              <p14:xfrm>
                <a:off x="11337596" y="5425005"/>
                <a:ext cx="182880" cy="2480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E780F59-169D-FBC7-8DC3-390CAB0A2D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328956" y="5416005"/>
                  <a:ext cx="200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E8A72DA-A7A0-ADF4-0626-771B0BA53AD2}"/>
                    </a:ext>
                  </a:extLst>
                </p14:cNvPr>
                <p14:cNvContentPartPr/>
                <p14:nvPr/>
              </p14:nvContentPartPr>
              <p14:xfrm>
                <a:off x="11615516" y="5329245"/>
                <a:ext cx="12960" cy="144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E8A72DA-A7A0-ADF4-0626-771B0BA53AD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606876" y="5320245"/>
                  <a:ext cx="30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52CC8B6-A198-D3F0-0BAD-A8E0FA53F141}"/>
                    </a:ext>
                  </a:extLst>
                </p14:cNvPr>
                <p14:cNvContentPartPr/>
                <p14:nvPr/>
              </p14:nvContentPartPr>
              <p14:xfrm>
                <a:off x="11633876" y="5556405"/>
                <a:ext cx="193320" cy="150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52CC8B6-A198-D3F0-0BAD-A8E0FA53F14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625236" y="5547765"/>
                  <a:ext cx="210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FE11F91-6634-CB15-9B58-B3CF5CCB8D2C}"/>
                    </a:ext>
                  </a:extLst>
                </p14:cNvPr>
                <p14:cNvContentPartPr/>
                <p14:nvPr/>
              </p14:nvContentPartPr>
              <p14:xfrm>
                <a:off x="11018996" y="5635965"/>
                <a:ext cx="12240" cy="49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FE11F91-6634-CB15-9B58-B3CF5CCB8D2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10356" y="5627325"/>
                  <a:ext cx="298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C66D5B8-0EFE-6E95-3A83-971F275ABF85}"/>
              </a:ext>
            </a:extLst>
          </p:cNvPr>
          <p:cNvGrpSpPr/>
          <p:nvPr/>
        </p:nvGrpSpPr>
        <p:grpSpPr>
          <a:xfrm>
            <a:off x="10663676" y="5944485"/>
            <a:ext cx="849240" cy="252360"/>
            <a:chOff x="10663676" y="5944485"/>
            <a:chExt cx="8492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0CCC0BD-22B0-5608-0F8B-AB633D6FC91C}"/>
                    </a:ext>
                  </a:extLst>
                </p14:cNvPr>
                <p14:cNvContentPartPr/>
                <p14:nvPr/>
              </p14:nvContentPartPr>
              <p14:xfrm>
                <a:off x="10663676" y="5944485"/>
                <a:ext cx="241560" cy="252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0CCC0BD-22B0-5608-0F8B-AB633D6FC9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55036" y="5935485"/>
                  <a:ext cx="259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B991594-8DBE-FD83-093B-D033C3707D5C}"/>
                    </a:ext>
                  </a:extLst>
                </p14:cNvPr>
                <p14:cNvContentPartPr/>
                <p14:nvPr/>
              </p14:nvContentPartPr>
              <p14:xfrm>
                <a:off x="10959596" y="6082725"/>
                <a:ext cx="196200" cy="1072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B991594-8DBE-FD83-093B-D033C3707D5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50596" y="6073725"/>
                  <a:ext cx="213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6FE5C5B-BDF2-6D05-0378-072288BE01F2}"/>
                    </a:ext>
                  </a:extLst>
                </p14:cNvPr>
                <p14:cNvContentPartPr/>
                <p14:nvPr/>
              </p14:nvContentPartPr>
              <p14:xfrm>
                <a:off x="11215196" y="6014685"/>
                <a:ext cx="297720" cy="1807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6FE5C5B-BDF2-6D05-0378-072288BE01F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206196" y="6006045"/>
                  <a:ext cx="315360" cy="19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076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EED7B7-2DF3-EDF1-42C9-EF01802DC125}"/>
                  </a:ext>
                </a:extLst>
              </p14:cNvPr>
              <p14:cNvContentPartPr/>
              <p14:nvPr/>
            </p14:nvContentPartPr>
            <p14:xfrm>
              <a:off x="3549716" y="164325"/>
              <a:ext cx="482400" cy="486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EED7B7-2DF3-EDF1-42C9-EF01802DC1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1076" y="155325"/>
                <a:ext cx="500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BC0D8A-C834-E734-2C90-FE8C06F25EC2}"/>
                  </a:ext>
                </a:extLst>
              </p14:cNvPr>
              <p14:cNvContentPartPr/>
              <p14:nvPr/>
            </p14:nvContentPartPr>
            <p14:xfrm>
              <a:off x="8867276" y="169725"/>
              <a:ext cx="1707480" cy="354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BC0D8A-C834-E734-2C90-FE8C06F25E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8636" y="160725"/>
                <a:ext cx="17251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A344DFE-1262-A3F2-BF78-E4BD8CFC81B7}"/>
                  </a:ext>
                </a:extLst>
              </p14:cNvPr>
              <p14:cNvContentPartPr/>
              <p14:nvPr/>
            </p14:nvContentPartPr>
            <p14:xfrm>
              <a:off x="4103756" y="675165"/>
              <a:ext cx="2171880" cy="465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A344DFE-1262-A3F2-BF78-E4BD8CFC81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5116" y="666525"/>
                <a:ext cx="218952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3640EF-497B-D192-10A1-36D87186B8FF}"/>
                  </a:ext>
                </a:extLst>
              </p14:cNvPr>
              <p14:cNvContentPartPr/>
              <p14:nvPr/>
            </p14:nvContentPartPr>
            <p14:xfrm>
              <a:off x="4362956" y="181605"/>
              <a:ext cx="1275840" cy="361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3640EF-497B-D192-10A1-36D87186B8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4316" y="172965"/>
                <a:ext cx="12934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D00F5E-790E-8ED0-9933-6D19134E78D8}"/>
                  </a:ext>
                </a:extLst>
              </p14:cNvPr>
              <p14:cNvContentPartPr/>
              <p14:nvPr/>
            </p14:nvContentPartPr>
            <p14:xfrm>
              <a:off x="4981076" y="250725"/>
              <a:ext cx="322560" cy="42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D00F5E-790E-8ED0-9933-6D19134E78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2076" y="242085"/>
                <a:ext cx="3402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BC68EF9-A8CB-C327-B855-20561C17238D}"/>
                  </a:ext>
                </a:extLst>
              </p14:cNvPr>
              <p14:cNvContentPartPr/>
              <p14:nvPr/>
            </p14:nvContentPartPr>
            <p14:xfrm>
              <a:off x="5919236" y="373485"/>
              <a:ext cx="716400" cy="340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BC68EF9-A8CB-C327-B855-20561C1723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0596" y="364485"/>
                <a:ext cx="7340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26048A-E0A8-DA27-6E2A-4054193FC311}"/>
                  </a:ext>
                </a:extLst>
              </p14:cNvPr>
              <p14:cNvContentPartPr/>
              <p14:nvPr/>
            </p14:nvContentPartPr>
            <p14:xfrm>
              <a:off x="6307316" y="397605"/>
              <a:ext cx="21240" cy="158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26048A-E0A8-DA27-6E2A-4054193FC3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8676" y="388965"/>
                <a:ext cx="38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94A256A-68AE-DA01-2BD5-AAABF1CD912A}"/>
                  </a:ext>
                </a:extLst>
              </p14:cNvPr>
              <p14:cNvContentPartPr/>
              <p14:nvPr/>
            </p14:nvContentPartPr>
            <p14:xfrm>
              <a:off x="6979076" y="376365"/>
              <a:ext cx="417600" cy="182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94A256A-68AE-DA01-2BD5-AAABF1CD912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0076" y="367365"/>
                <a:ext cx="435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BEECA4F-C962-F484-BEA3-DE6AED3F7952}"/>
                  </a:ext>
                </a:extLst>
              </p14:cNvPr>
              <p14:cNvContentPartPr/>
              <p14:nvPr/>
            </p14:nvContentPartPr>
            <p14:xfrm>
              <a:off x="7210556" y="372045"/>
              <a:ext cx="219240" cy="216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BEECA4F-C962-F484-BEA3-DE6AED3F79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01916" y="363045"/>
                <a:ext cx="2368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1E7768-5D59-E939-6AD0-07A4DDDB4BF0}"/>
                  </a:ext>
                </a:extLst>
              </p14:cNvPr>
              <p14:cNvContentPartPr/>
              <p14:nvPr/>
            </p14:nvContentPartPr>
            <p14:xfrm>
              <a:off x="7464356" y="340365"/>
              <a:ext cx="1069920" cy="342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1E7768-5D59-E939-6AD0-07A4DDDB4BF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55356" y="331365"/>
                <a:ext cx="10875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9A60E-2A86-7256-6FAB-113117C78230}"/>
                  </a:ext>
                </a:extLst>
              </p14:cNvPr>
              <p14:cNvContentPartPr/>
              <p14:nvPr/>
            </p14:nvContentPartPr>
            <p14:xfrm>
              <a:off x="6518276" y="691725"/>
              <a:ext cx="1459440" cy="425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9A60E-2A86-7256-6FAB-113117C7823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09276" y="682725"/>
                <a:ext cx="14770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B1F409B-1B20-E675-1BED-62D934C0BCDA}"/>
                  </a:ext>
                </a:extLst>
              </p14:cNvPr>
              <p14:cNvContentPartPr/>
              <p14:nvPr/>
            </p14:nvContentPartPr>
            <p14:xfrm>
              <a:off x="6876116" y="805845"/>
              <a:ext cx="432000" cy="44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B1F409B-1B20-E675-1BED-62D934C0BC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67116" y="796845"/>
                <a:ext cx="44964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ADDD27C-ACDF-D198-E5F0-0F775A6EF03C}"/>
              </a:ext>
            </a:extLst>
          </p:cNvPr>
          <p:cNvGrpSpPr/>
          <p:nvPr/>
        </p:nvGrpSpPr>
        <p:grpSpPr>
          <a:xfrm>
            <a:off x="8247716" y="690645"/>
            <a:ext cx="1893600" cy="415800"/>
            <a:chOff x="8247716" y="690645"/>
            <a:chExt cx="189360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0ADF94-84D9-B4FD-C5C3-38F9AB6B6D3E}"/>
                    </a:ext>
                  </a:extLst>
                </p14:cNvPr>
                <p14:cNvContentPartPr/>
                <p14:nvPr/>
              </p14:nvContentPartPr>
              <p14:xfrm>
                <a:off x="8247716" y="690645"/>
                <a:ext cx="1893600" cy="415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0ADF94-84D9-B4FD-C5C3-38F9AB6B6D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39076" y="681645"/>
                  <a:ext cx="19112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E97438-906F-8ADC-0786-A2F6AD4B03CC}"/>
                    </a:ext>
                  </a:extLst>
                </p14:cNvPr>
                <p14:cNvContentPartPr/>
                <p14:nvPr/>
              </p14:nvContentPartPr>
              <p14:xfrm>
                <a:off x="9476036" y="771645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E97438-906F-8ADC-0786-A2F6AD4B03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67396" y="76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E3658C-B455-46B3-3130-2B42901846EB}"/>
              </a:ext>
            </a:extLst>
          </p:cNvPr>
          <p:cNvGrpSpPr/>
          <p:nvPr/>
        </p:nvGrpSpPr>
        <p:grpSpPr>
          <a:xfrm>
            <a:off x="550916" y="169725"/>
            <a:ext cx="3685320" cy="1682640"/>
            <a:chOff x="550916" y="169725"/>
            <a:chExt cx="3685320" cy="168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5B85074-6B97-B723-8CF3-D1DCBB8ED827}"/>
                    </a:ext>
                  </a:extLst>
                </p14:cNvPr>
                <p14:cNvContentPartPr/>
                <p14:nvPr/>
              </p14:nvContentPartPr>
              <p14:xfrm>
                <a:off x="670796" y="297165"/>
                <a:ext cx="127440" cy="311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5B85074-6B97-B723-8CF3-D1DCBB8ED8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1796" y="288525"/>
                  <a:ext cx="145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73CB53-AA13-2D15-89A1-598E6C6AD33B}"/>
                    </a:ext>
                  </a:extLst>
                </p14:cNvPr>
                <p14:cNvContentPartPr/>
                <p14:nvPr/>
              </p14:nvContentPartPr>
              <p14:xfrm>
                <a:off x="740996" y="290685"/>
                <a:ext cx="294120" cy="26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73CB53-AA13-2D15-89A1-598E6C6AD3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2356" y="281685"/>
                  <a:ext cx="311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F23421-F280-491D-4634-32E6D6D6E125}"/>
                    </a:ext>
                  </a:extLst>
                </p14:cNvPr>
                <p14:cNvContentPartPr/>
                <p14:nvPr/>
              </p14:nvContentPartPr>
              <p14:xfrm>
                <a:off x="748196" y="417765"/>
                <a:ext cx="156600" cy="47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F23421-F280-491D-4634-32E6D6D6E1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9556" y="408765"/>
                  <a:ext cx="174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941DFA-64ED-F860-9E72-D29346D9F86B}"/>
                    </a:ext>
                  </a:extLst>
                </p14:cNvPr>
                <p14:cNvContentPartPr/>
                <p14:nvPr/>
              </p14:nvContentPartPr>
              <p14:xfrm>
                <a:off x="913796" y="238485"/>
                <a:ext cx="646920" cy="453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941DFA-64ED-F860-9E72-D29346D9F8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4796" y="229845"/>
                  <a:ext cx="6645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EC92EE-E05F-6686-3622-74F71FAD463E}"/>
                    </a:ext>
                  </a:extLst>
                </p14:cNvPr>
                <p14:cNvContentPartPr/>
                <p14:nvPr/>
              </p14:nvContentPartPr>
              <p14:xfrm>
                <a:off x="1642076" y="344325"/>
                <a:ext cx="13320" cy="111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EC92EE-E05F-6686-3622-74F71FAD46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33436" y="335685"/>
                  <a:ext cx="3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03CC11-EF0E-EFF1-B6E1-1044A0DFE8FF}"/>
                    </a:ext>
                  </a:extLst>
                </p14:cNvPr>
                <p14:cNvContentPartPr/>
                <p14:nvPr/>
              </p14:nvContentPartPr>
              <p14:xfrm>
                <a:off x="1682756" y="464925"/>
                <a:ext cx="230040" cy="258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03CC11-EF0E-EFF1-B6E1-1044A0DFE8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74116" y="455925"/>
                  <a:ext cx="247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B360A6-D5BF-C756-D88C-31A9578088DE}"/>
                    </a:ext>
                  </a:extLst>
                </p14:cNvPr>
                <p14:cNvContentPartPr/>
                <p14:nvPr/>
              </p14:nvContentPartPr>
              <p14:xfrm>
                <a:off x="1092356" y="420645"/>
                <a:ext cx="45360" cy="20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B360A6-D5BF-C756-D88C-31A9578088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3356" y="411645"/>
                  <a:ext cx="63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5245A6-38E0-14F0-B66E-067F963E50B9}"/>
                    </a:ext>
                  </a:extLst>
                </p14:cNvPr>
                <p14:cNvContentPartPr/>
                <p14:nvPr/>
              </p14:nvContentPartPr>
              <p14:xfrm>
                <a:off x="2230676" y="169725"/>
                <a:ext cx="900720" cy="47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5245A6-38E0-14F0-B66E-067F963E50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21676" y="160725"/>
                  <a:ext cx="9183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55E4DE-12A7-146E-4726-527783DDCD6A}"/>
                    </a:ext>
                  </a:extLst>
                </p14:cNvPr>
                <p14:cNvContentPartPr/>
                <p14:nvPr/>
              </p14:nvContentPartPr>
              <p14:xfrm>
                <a:off x="593396" y="756885"/>
                <a:ext cx="890640" cy="427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55E4DE-12A7-146E-4726-527783DDCD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4756" y="748245"/>
                  <a:ext cx="9082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E4E829-E726-1129-CB56-C64F855C0832}"/>
                    </a:ext>
                  </a:extLst>
                </p14:cNvPr>
                <p14:cNvContentPartPr/>
                <p14:nvPr/>
              </p14:nvContentPartPr>
              <p14:xfrm>
                <a:off x="1778156" y="827445"/>
                <a:ext cx="394920" cy="472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E4E829-E726-1129-CB56-C64F855C08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69156" y="818445"/>
                  <a:ext cx="4125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243FA35-4CB8-9B36-A570-20CB2B17EFBB}"/>
                    </a:ext>
                  </a:extLst>
                </p14:cNvPr>
                <p14:cNvContentPartPr/>
                <p14:nvPr/>
              </p14:nvContentPartPr>
              <p14:xfrm>
                <a:off x="2430116" y="759045"/>
                <a:ext cx="1516320" cy="398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243FA35-4CB8-9B36-A570-20CB2B17EFB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21116" y="750045"/>
                  <a:ext cx="15339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3AA018-B51B-D3B6-6713-C0D48BC64AC0}"/>
                    </a:ext>
                  </a:extLst>
                </p14:cNvPr>
                <p14:cNvContentPartPr/>
                <p14:nvPr/>
              </p14:nvContentPartPr>
              <p14:xfrm>
                <a:off x="3141836" y="844365"/>
                <a:ext cx="436320" cy="37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3AA018-B51B-D3B6-6713-C0D48BC64A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32836" y="835365"/>
                  <a:ext cx="453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47D3DB-8C07-5807-4CBE-6EA7A1C382B0}"/>
                    </a:ext>
                  </a:extLst>
                </p14:cNvPr>
                <p14:cNvContentPartPr/>
                <p14:nvPr/>
              </p14:nvContentPartPr>
              <p14:xfrm>
                <a:off x="550916" y="1380405"/>
                <a:ext cx="810720" cy="471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47D3DB-8C07-5807-4CBE-6EA7A1C382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2276" y="1371405"/>
                  <a:ext cx="8283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CFC945-8B82-B7DE-8652-28B39EC34A9E}"/>
                    </a:ext>
                  </a:extLst>
                </p14:cNvPr>
                <p14:cNvContentPartPr/>
                <p14:nvPr/>
              </p14:nvContentPartPr>
              <p14:xfrm>
                <a:off x="1228076" y="1540965"/>
                <a:ext cx="158760" cy="5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CFC945-8B82-B7DE-8652-28B39EC34A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19076" y="1532325"/>
                  <a:ext cx="17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4CC28A-5C95-735A-8E8B-D2F6735BDD63}"/>
                    </a:ext>
                  </a:extLst>
                </p14:cNvPr>
                <p14:cNvContentPartPr/>
                <p14:nvPr/>
              </p14:nvContentPartPr>
              <p14:xfrm>
                <a:off x="576476" y="1572645"/>
                <a:ext cx="414720" cy="109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4CC28A-5C95-735A-8E8B-D2F6735BDD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7476" y="1563645"/>
                  <a:ext cx="432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5F3C16-A3D1-C6DA-FCF7-320E561064D5}"/>
                    </a:ext>
                  </a:extLst>
                </p14:cNvPr>
                <p14:cNvContentPartPr/>
                <p14:nvPr/>
              </p14:nvContentPartPr>
              <p14:xfrm>
                <a:off x="1709756" y="1417845"/>
                <a:ext cx="1273680" cy="422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5F3C16-A3D1-C6DA-FCF7-320E561064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0756" y="1409205"/>
                  <a:ext cx="12913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D58A7F-4CB2-605C-B99C-31C72EDBA9CB}"/>
                    </a:ext>
                  </a:extLst>
                </p14:cNvPr>
                <p14:cNvContentPartPr/>
                <p14:nvPr/>
              </p14:nvContentPartPr>
              <p14:xfrm>
                <a:off x="3287636" y="1287165"/>
                <a:ext cx="948600" cy="492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D58A7F-4CB2-605C-B99C-31C72EDBA9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78636" y="1278525"/>
                  <a:ext cx="9662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F4F160-4626-D5E8-60FD-37C93B85A3D0}"/>
                    </a:ext>
                  </a:extLst>
                </p14:cNvPr>
                <p14:cNvContentPartPr/>
                <p14:nvPr/>
              </p14:nvContentPartPr>
              <p14:xfrm>
                <a:off x="3429836" y="1554645"/>
                <a:ext cx="321840" cy="14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F4F160-4626-D5E8-60FD-37C93B85A3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20836" y="1545645"/>
                  <a:ext cx="3394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3366BA-8EDC-39A3-C1F9-F88B0A20FB1C}"/>
              </a:ext>
            </a:extLst>
          </p:cNvPr>
          <p:cNvGrpSpPr/>
          <p:nvPr/>
        </p:nvGrpSpPr>
        <p:grpSpPr>
          <a:xfrm>
            <a:off x="4592636" y="1315245"/>
            <a:ext cx="1205280" cy="402840"/>
            <a:chOff x="4592636" y="1315245"/>
            <a:chExt cx="120528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0FEF1D-236A-BE02-2F2F-BE95F4A10CAF}"/>
                    </a:ext>
                  </a:extLst>
                </p14:cNvPr>
                <p14:cNvContentPartPr/>
                <p14:nvPr/>
              </p14:nvContentPartPr>
              <p14:xfrm>
                <a:off x="4592636" y="1315245"/>
                <a:ext cx="1205280" cy="402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0FEF1D-236A-BE02-2F2F-BE95F4A10C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83996" y="1306245"/>
                  <a:ext cx="1222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4C4177-95B3-5517-FE37-5D8534282BA3}"/>
                    </a:ext>
                  </a:extLst>
                </p14:cNvPr>
                <p14:cNvContentPartPr/>
                <p14:nvPr/>
              </p14:nvContentPartPr>
              <p14:xfrm>
                <a:off x="4594076" y="1434045"/>
                <a:ext cx="423360" cy="9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4C4177-95B3-5517-FE37-5D8534282B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5436" y="1425405"/>
                  <a:ext cx="4410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F823682-A3A0-019F-FF5B-D809B68B2780}"/>
              </a:ext>
            </a:extLst>
          </p:cNvPr>
          <p:cNvGrpSpPr/>
          <p:nvPr/>
        </p:nvGrpSpPr>
        <p:grpSpPr>
          <a:xfrm>
            <a:off x="6056756" y="1339005"/>
            <a:ext cx="3435840" cy="544680"/>
            <a:chOff x="6056756" y="1339005"/>
            <a:chExt cx="343584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03D3BD-EA95-B000-E492-B3392CB7A78B}"/>
                    </a:ext>
                  </a:extLst>
                </p14:cNvPr>
                <p14:cNvContentPartPr/>
                <p14:nvPr/>
              </p14:nvContentPartPr>
              <p14:xfrm>
                <a:off x="6056756" y="1500285"/>
                <a:ext cx="1566360" cy="38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03D3BD-EA95-B000-E492-B3392CB7A7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48116" y="1491645"/>
                  <a:ext cx="15840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00C3D1B-D52B-ABCA-AA07-27334BA35D2F}"/>
                    </a:ext>
                  </a:extLst>
                </p14:cNvPr>
                <p14:cNvContentPartPr/>
                <p14:nvPr/>
              </p14:nvContentPartPr>
              <p14:xfrm>
                <a:off x="7127036" y="1377525"/>
                <a:ext cx="40320" cy="16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00C3D1B-D52B-ABCA-AA07-27334BA35D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18036" y="1368525"/>
                  <a:ext cx="57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71533D-98E2-030D-4598-EC8C588C153F}"/>
                    </a:ext>
                  </a:extLst>
                </p14:cNvPr>
                <p14:cNvContentPartPr/>
                <p14:nvPr/>
              </p14:nvContentPartPr>
              <p14:xfrm>
                <a:off x="7946396" y="1358445"/>
                <a:ext cx="277560" cy="480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71533D-98E2-030D-4598-EC8C588C15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37756" y="1349805"/>
                  <a:ext cx="2952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3FB11E3-5160-DAD6-0B09-F9B83CE73545}"/>
                    </a:ext>
                  </a:extLst>
                </p14:cNvPr>
                <p14:cNvContentPartPr/>
                <p14:nvPr/>
              </p14:nvContentPartPr>
              <p14:xfrm>
                <a:off x="8443916" y="1339005"/>
                <a:ext cx="1048680" cy="379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3FB11E3-5160-DAD6-0B09-F9B83CE735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34916" y="1330005"/>
                  <a:ext cx="106632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58FFEA4-CD42-DE9A-B40C-1704620C7916}"/>
              </a:ext>
            </a:extLst>
          </p:cNvPr>
          <p:cNvGrpSpPr/>
          <p:nvPr/>
        </p:nvGrpSpPr>
        <p:grpSpPr>
          <a:xfrm>
            <a:off x="9712916" y="1245765"/>
            <a:ext cx="2274480" cy="425520"/>
            <a:chOff x="9712916" y="1245765"/>
            <a:chExt cx="227448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C6A8C1A-26E8-7209-D92F-1D81D84D0CF9}"/>
                    </a:ext>
                  </a:extLst>
                </p14:cNvPr>
                <p14:cNvContentPartPr/>
                <p14:nvPr/>
              </p14:nvContentPartPr>
              <p14:xfrm>
                <a:off x="9712916" y="1245765"/>
                <a:ext cx="2274480" cy="425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C6A8C1A-26E8-7209-D92F-1D81D84D0C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04276" y="1236765"/>
                  <a:ext cx="22921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79BCD3-0162-09A5-3EA9-DED8493F5F96}"/>
                    </a:ext>
                  </a:extLst>
                </p14:cNvPr>
                <p14:cNvContentPartPr/>
                <p14:nvPr/>
              </p14:nvContentPartPr>
              <p14:xfrm>
                <a:off x="11724596" y="1421805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79BCD3-0162-09A5-3EA9-DED8493F5F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15596" y="141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E99C21-C698-8DAA-B2D7-1DBA879DB30D}"/>
                    </a:ext>
                  </a:extLst>
                </p14:cNvPr>
                <p14:cNvContentPartPr/>
                <p14:nvPr/>
              </p14:nvContentPartPr>
              <p14:xfrm>
                <a:off x="11428316" y="1411725"/>
                <a:ext cx="259920" cy="21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E99C21-C698-8DAA-B2D7-1DBA879DB30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19676" y="1402725"/>
                  <a:ext cx="277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ACE4385-C0CA-C0CA-69F2-E91CDD481599}"/>
                    </a:ext>
                  </a:extLst>
                </p14:cNvPr>
                <p14:cNvContentPartPr/>
                <p14:nvPr/>
              </p14:nvContentPartPr>
              <p14:xfrm>
                <a:off x="10895876" y="1431885"/>
                <a:ext cx="426960" cy="19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ACE4385-C0CA-C0CA-69F2-E91CDD4815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7236" y="1423245"/>
                  <a:ext cx="4446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368313-F40C-2BB4-D26D-CC33499AFB69}"/>
              </a:ext>
            </a:extLst>
          </p:cNvPr>
          <p:cNvGrpSpPr/>
          <p:nvPr/>
        </p:nvGrpSpPr>
        <p:grpSpPr>
          <a:xfrm>
            <a:off x="3698396" y="2217405"/>
            <a:ext cx="2354400" cy="584280"/>
            <a:chOff x="3698396" y="2217405"/>
            <a:chExt cx="2354400" cy="58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4608A7-3B34-E464-F0E7-5328A97513EA}"/>
                    </a:ext>
                  </a:extLst>
                </p14:cNvPr>
                <p14:cNvContentPartPr/>
                <p14:nvPr/>
              </p14:nvContentPartPr>
              <p14:xfrm>
                <a:off x="3698396" y="2222085"/>
                <a:ext cx="268560" cy="422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4608A7-3B34-E464-F0E7-5328A97513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89396" y="2213445"/>
                  <a:ext cx="2862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B592F0-0057-7CD8-702E-36C14D8212C7}"/>
                    </a:ext>
                  </a:extLst>
                </p14:cNvPr>
                <p14:cNvContentPartPr/>
                <p14:nvPr/>
              </p14:nvContentPartPr>
              <p14:xfrm>
                <a:off x="3854276" y="2677845"/>
                <a:ext cx="97200" cy="119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B592F0-0057-7CD8-702E-36C14D8212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45636" y="2669205"/>
                  <a:ext cx="114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EDF624-86E2-1604-70AB-294640090349}"/>
                    </a:ext>
                  </a:extLst>
                </p14:cNvPr>
                <p14:cNvContentPartPr/>
                <p14:nvPr/>
              </p14:nvContentPartPr>
              <p14:xfrm>
                <a:off x="3922316" y="2573805"/>
                <a:ext cx="36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EDF624-86E2-1604-70AB-2946400903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13676" y="256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02E54E-10EB-A491-8447-25CCA36440CA}"/>
                    </a:ext>
                  </a:extLst>
                </p14:cNvPr>
                <p14:cNvContentPartPr/>
                <p14:nvPr/>
              </p14:nvContentPartPr>
              <p14:xfrm>
                <a:off x="4306076" y="2387325"/>
                <a:ext cx="213840" cy="36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02E54E-10EB-A491-8447-25CCA36440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97436" y="2378685"/>
                  <a:ext cx="231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957CBF-C4DC-0125-8638-987AB3D2D82D}"/>
                    </a:ext>
                  </a:extLst>
                </p14:cNvPr>
                <p14:cNvContentPartPr/>
                <p14:nvPr/>
              </p14:nvContentPartPr>
              <p14:xfrm>
                <a:off x="4301036" y="2482725"/>
                <a:ext cx="214200" cy="24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957CBF-C4DC-0125-8638-987AB3D2D82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2396" y="2473725"/>
                  <a:ext cx="23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D970BA8-408E-06FE-471C-2F3216DB6FA2}"/>
                    </a:ext>
                  </a:extLst>
                </p14:cNvPr>
                <p14:cNvContentPartPr/>
                <p14:nvPr/>
              </p14:nvContentPartPr>
              <p14:xfrm>
                <a:off x="5000516" y="2235045"/>
                <a:ext cx="256320" cy="338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D970BA8-408E-06FE-471C-2F3216DB6F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91516" y="2226045"/>
                  <a:ext cx="273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9D5DC0C-E7D9-FAD8-48DE-9E38BCF49EFE}"/>
                    </a:ext>
                  </a:extLst>
                </p14:cNvPr>
                <p14:cNvContentPartPr/>
                <p14:nvPr/>
              </p14:nvContentPartPr>
              <p14:xfrm>
                <a:off x="5213636" y="2634645"/>
                <a:ext cx="84960" cy="167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9D5DC0C-E7D9-FAD8-48DE-9E38BCF49E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04636" y="2626005"/>
                  <a:ext cx="102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63DFD1-1944-9F54-9EF4-A0F577DEB7BF}"/>
                    </a:ext>
                  </a:extLst>
                </p14:cNvPr>
                <p14:cNvContentPartPr/>
                <p14:nvPr/>
              </p14:nvContentPartPr>
              <p14:xfrm>
                <a:off x="5329196" y="2532405"/>
                <a:ext cx="36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63DFD1-1944-9F54-9EF4-A0F577DEB7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20196" y="252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228675-0F2B-C74C-15F0-4DA5406089F3}"/>
                    </a:ext>
                  </a:extLst>
                </p14:cNvPr>
                <p14:cNvContentPartPr/>
                <p14:nvPr/>
              </p14:nvContentPartPr>
              <p14:xfrm>
                <a:off x="5508476" y="2287245"/>
                <a:ext cx="293400" cy="225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228675-0F2B-C74C-15F0-4DA5406089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99476" y="2278245"/>
                  <a:ext cx="311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03AF8D-D028-AD95-A550-4331A67813DE}"/>
                    </a:ext>
                  </a:extLst>
                </p14:cNvPr>
                <p14:cNvContentPartPr/>
                <p14:nvPr/>
              </p14:nvContentPartPr>
              <p14:xfrm>
                <a:off x="5499116" y="2217405"/>
                <a:ext cx="305280" cy="28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03AF8D-D028-AD95-A550-4331A67813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90476" y="2208765"/>
                  <a:ext cx="322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FFA453-69F5-5A90-8A8F-E983CA4DDC78}"/>
                    </a:ext>
                  </a:extLst>
                </p14:cNvPr>
                <p14:cNvContentPartPr/>
                <p14:nvPr/>
              </p14:nvContentPartPr>
              <p14:xfrm>
                <a:off x="5876036" y="2290485"/>
                <a:ext cx="176760" cy="228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FFA453-69F5-5A90-8A8F-E983CA4DDC7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67396" y="2281485"/>
                  <a:ext cx="19440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C03A8E3-7928-D01E-0D3A-5F8D2E50EA7D}"/>
                  </a:ext>
                </a:extLst>
              </p14:cNvPr>
              <p14:cNvContentPartPr/>
              <p14:nvPr/>
            </p14:nvContentPartPr>
            <p14:xfrm>
              <a:off x="4766156" y="2381925"/>
              <a:ext cx="193320" cy="370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C03A8E3-7928-D01E-0D3A-5F8D2E50EA7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757516" y="2372925"/>
                <a:ext cx="210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C8F695F-7606-6AFE-ED07-59F35A3D3DC4}"/>
                  </a:ext>
                </a:extLst>
              </p14:cNvPr>
              <p14:cNvContentPartPr/>
              <p14:nvPr/>
            </p14:nvContentPartPr>
            <p14:xfrm>
              <a:off x="8432756" y="1728165"/>
              <a:ext cx="1158480" cy="691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C8F695F-7606-6AFE-ED07-59F35A3D3DC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24116" y="1719165"/>
                <a:ext cx="11761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02F8B93-04A3-0E61-7D05-40D9E2F7AE8F}"/>
                  </a:ext>
                </a:extLst>
              </p14:cNvPr>
              <p14:cNvContentPartPr/>
              <p14:nvPr/>
            </p14:nvContentPartPr>
            <p14:xfrm>
              <a:off x="852236" y="3266445"/>
              <a:ext cx="199800" cy="390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02F8B93-04A3-0E61-7D05-40D9E2F7AE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43236" y="3257805"/>
                <a:ext cx="2174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F6A363A-9D9A-09D1-28B2-0E4D9CB8CDC2}"/>
                  </a:ext>
                </a:extLst>
              </p14:cNvPr>
              <p14:cNvContentPartPr/>
              <p14:nvPr/>
            </p14:nvContentPartPr>
            <p14:xfrm>
              <a:off x="976076" y="3279765"/>
              <a:ext cx="1212840" cy="3970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F6A363A-9D9A-09D1-28B2-0E4D9CB8CDC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67436" y="3270765"/>
                <a:ext cx="1230480" cy="41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D8FA1FEA-2F43-CEE5-5A2E-ED4CD4E96843}"/>
              </a:ext>
            </a:extLst>
          </p:cNvPr>
          <p:cNvGrpSpPr/>
          <p:nvPr/>
        </p:nvGrpSpPr>
        <p:grpSpPr>
          <a:xfrm>
            <a:off x="2577356" y="3191205"/>
            <a:ext cx="3391200" cy="484560"/>
            <a:chOff x="2577356" y="3191205"/>
            <a:chExt cx="339120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DDA6146-0F8F-4823-FBE1-2FA530BC93E3}"/>
                    </a:ext>
                  </a:extLst>
                </p14:cNvPr>
                <p14:cNvContentPartPr/>
                <p14:nvPr/>
              </p14:nvContentPartPr>
              <p14:xfrm>
                <a:off x="2577356" y="3305685"/>
                <a:ext cx="771480" cy="370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DDA6146-0F8F-4823-FBE1-2FA530BC93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68716" y="3297045"/>
                  <a:ext cx="7891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66FDF53-5CA3-7CEA-B171-6BA2198CBF9A}"/>
                    </a:ext>
                  </a:extLst>
                </p14:cNvPr>
                <p14:cNvContentPartPr/>
                <p14:nvPr/>
              </p14:nvContentPartPr>
              <p14:xfrm>
                <a:off x="3690116" y="3407925"/>
                <a:ext cx="692280" cy="175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66FDF53-5CA3-7CEA-B171-6BA2198CBF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81476" y="3399285"/>
                  <a:ext cx="70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642C3A-8697-5113-D559-5292D203D0AA}"/>
                    </a:ext>
                  </a:extLst>
                </p14:cNvPr>
                <p14:cNvContentPartPr/>
                <p14:nvPr/>
              </p14:nvContentPartPr>
              <p14:xfrm>
                <a:off x="4505876" y="3454365"/>
                <a:ext cx="116280" cy="16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642C3A-8697-5113-D559-5292D203D0A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96876" y="3445365"/>
                  <a:ext cx="133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9AC07A-1B48-F6C9-9121-DCAE13A93CE6}"/>
                    </a:ext>
                  </a:extLst>
                </p14:cNvPr>
                <p14:cNvContentPartPr/>
                <p14:nvPr/>
              </p14:nvContentPartPr>
              <p14:xfrm>
                <a:off x="4680476" y="3191205"/>
                <a:ext cx="1288080" cy="360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9AC07A-1B48-F6C9-9121-DCAE13A93CE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71836" y="3182205"/>
                  <a:ext cx="130572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339E769-2B3D-61BB-1A25-0010EE23F543}"/>
              </a:ext>
            </a:extLst>
          </p:cNvPr>
          <p:cNvGrpSpPr/>
          <p:nvPr/>
        </p:nvGrpSpPr>
        <p:grpSpPr>
          <a:xfrm>
            <a:off x="6247916" y="2949645"/>
            <a:ext cx="5211720" cy="542520"/>
            <a:chOff x="6247916" y="2949645"/>
            <a:chExt cx="521172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9F36F75-05AD-195B-D8CA-ED7F6A343D31}"/>
                    </a:ext>
                  </a:extLst>
                </p14:cNvPr>
                <p14:cNvContentPartPr/>
                <p14:nvPr/>
              </p14:nvContentPartPr>
              <p14:xfrm>
                <a:off x="6247916" y="3030645"/>
                <a:ext cx="1846440" cy="461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9F36F75-05AD-195B-D8CA-ED7F6A343D3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39276" y="3022005"/>
                  <a:ext cx="18640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E5F4C4-1DF7-9EBE-29B6-0DD14A17AE5E}"/>
                    </a:ext>
                  </a:extLst>
                </p14:cNvPr>
                <p14:cNvContentPartPr/>
                <p14:nvPr/>
              </p14:nvContentPartPr>
              <p14:xfrm>
                <a:off x="7852436" y="3178965"/>
                <a:ext cx="55440" cy="16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E5F4C4-1DF7-9EBE-29B6-0DD14A17AE5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43796" y="3169965"/>
                  <a:ext cx="73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9D9975-D2B3-BFEA-3216-849E2FC88EF7}"/>
                    </a:ext>
                  </a:extLst>
                </p14:cNvPr>
                <p14:cNvContentPartPr/>
                <p14:nvPr/>
              </p14:nvContentPartPr>
              <p14:xfrm>
                <a:off x="7365716" y="3136845"/>
                <a:ext cx="545760" cy="25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9D9975-D2B3-BFEA-3216-849E2FC88E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56716" y="3127845"/>
                  <a:ext cx="56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4692C7-076D-08FD-2406-C48E4A99166A}"/>
                    </a:ext>
                  </a:extLst>
                </p14:cNvPr>
                <p14:cNvContentPartPr/>
                <p14:nvPr/>
              </p14:nvContentPartPr>
              <p14:xfrm>
                <a:off x="8311076" y="3034965"/>
                <a:ext cx="1278360" cy="406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4692C7-076D-08FD-2406-C48E4A9916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02076" y="3026325"/>
                  <a:ext cx="12960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020CE8-2BF6-8317-AE69-62A20E7AAC92}"/>
                    </a:ext>
                  </a:extLst>
                </p14:cNvPr>
                <p14:cNvContentPartPr/>
                <p14:nvPr/>
              </p14:nvContentPartPr>
              <p14:xfrm>
                <a:off x="9250676" y="3161325"/>
                <a:ext cx="131040" cy="26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020CE8-2BF6-8317-AE69-62A20E7AAC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41676" y="3152685"/>
                  <a:ext cx="148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FFCD5D-1A6A-D07C-94E5-22794B0AA13D}"/>
                    </a:ext>
                  </a:extLst>
                </p14:cNvPr>
                <p14:cNvContentPartPr/>
                <p14:nvPr/>
              </p14:nvContentPartPr>
              <p14:xfrm>
                <a:off x="8887076" y="3119205"/>
                <a:ext cx="639360" cy="48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FFCD5D-1A6A-D07C-94E5-22794B0AA1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78076" y="3110565"/>
                  <a:ext cx="657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A6C866-A751-0F34-50A9-25CB199280DB}"/>
                    </a:ext>
                  </a:extLst>
                </p14:cNvPr>
                <p14:cNvContentPartPr/>
                <p14:nvPr/>
              </p14:nvContentPartPr>
              <p14:xfrm>
                <a:off x="9973916" y="3058005"/>
                <a:ext cx="691200" cy="338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A6C866-A751-0F34-50A9-25CB199280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65276" y="3049365"/>
                  <a:ext cx="7088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782101-08FC-37D8-C9AF-38BA907E156B}"/>
                    </a:ext>
                  </a:extLst>
                </p14:cNvPr>
                <p14:cNvContentPartPr/>
                <p14:nvPr/>
              </p14:nvContentPartPr>
              <p14:xfrm>
                <a:off x="10963556" y="2949645"/>
                <a:ext cx="496080" cy="449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782101-08FC-37D8-C9AF-38BA907E15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54556" y="2941005"/>
                  <a:ext cx="5137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4DF20F-908D-750A-5FFE-B60040538BA7}"/>
                    </a:ext>
                  </a:extLst>
                </p14:cNvPr>
                <p14:cNvContentPartPr/>
                <p14:nvPr/>
              </p14:nvContentPartPr>
              <p14:xfrm>
                <a:off x="11015756" y="3151245"/>
                <a:ext cx="331200" cy="19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4DF20F-908D-750A-5FFE-B60040538BA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06756" y="3142605"/>
                  <a:ext cx="348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9E7BC7-C12E-43B6-C4B3-C79B758A33E2}"/>
              </a:ext>
            </a:extLst>
          </p:cNvPr>
          <p:cNvGrpSpPr/>
          <p:nvPr/>
        </p:nvGrpSpPr>
        <p:grpSpPr>
          <a:xfrm>
            <a:off x="832436" y="3926325"/>
            <a:ext cx="1157400" cy="611280"/>
            <a:chOff x="832436" y="3926325"/>
            <a:chExt cx="115740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936C50-1752-535F-CCC5-413123E56E5E}"/>
                    </a:ext>
                  </a:extLst>
                </p14:cNvPr>
                <p14:cNvContentPartPr/>
                <p14:nvPr/>
              </p14:nvContentPartPr>
              <p14:xfrm>
                <a:off x="832436" y="3926325"/>
                <a:ext cx="1157400" cy="611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936C50-1752-535F-CCC5-413123E56E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3796" y="3917685"/>
                  <a:ext cx="117504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70BEA5-A162-9120-444B-AF81D4D26258}"/>
                    </a:ext>
                  </a:extLst>
                </p14:cNvPr>
                <p14:cNvContentPartPr/>
                <p14:nvPr/>
              </p14:nvContentPartPr>
              <p14:xfrm>
                <a:off x="1238156" y="4034325"/>
                <a:ext cx="56160" cy="46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70BEA5-A162-9120-444B-AF81D4D262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29156" y="4025325"/>
                  <a:ext cx="7380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379F5EF-1E4A-3C1F-5889-20F91D3BCF28}"/>
                  </a:ext>
                </a:extLst>
              </p14:cNvPr>
              <p14:cNvContentPartPr/>
              <p14:nvPr/>
            </p14:nvContentPartPr>
            <p14:xfrm>
              <a:off x="3711356" y="4171485"/>
              <a:ext cx="325440" cy="4201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379F5EF-1E4A-3C1F-5889-20F91D3BCF2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702356" y="4162485"/>
                <a:ext cx="34308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1029694-03A3-BB1E-6067-3E4016E2F514}"/>
                  </a:ext>
                </a:extLst>
              </p14:cNvPr>
              <p14:cNvContentPartPr/>
              <p14:nvPr/>
            </p14:nvContentPartPr>
            <p14:xfrm>
              <a:off x="3892076" y="4687725"/>
              <a:ext cx="155880" cy="1494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1029694-03A3-BB1E-6067-3E4016E2F5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883436" y="4679085"/>
                <a:ext cx="173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E1EAF23-F003-23A5-77D3-4BF0480EC874}"/>
                  </a:ext>
                </a:extLst>
              </p14:cNvPr>
              <p14:cNvContentPartPr/>
              <p14:nvPr/>
            </p14:nvContentPartPr>
            <p14:xfrm>
              <a:off x="4018076" y="4523205"/>
              <a:ext cx="360" cy="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E1EAF23-F003-23A5-77D3-4BF0480EC87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009436" y="45142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423DC69-118A-3006-0FFB-E7C3A8C9D3CE}"/>
              </a:ext>
            </a:extLst>
          </p:cNvPr>
          <p:cNvGrpSpPr/>
          <p:nvPr/>
        </p:nvGrpSpPr>
        <p:grpSpPr>
          <a:xfrm>
            <a:off x="4525316" y="4033245"/>
            <a:ext cx="3987000" cy="669960"/>
            <a:chOff x="4525316" y="4033245"/>
            <a:chExt cx="3987000" cy="66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114276-A1FD-C845-2DBC-BC1DB6A86CD8}"/>
                    </a:ext>
                  </a:extLst>
                </p14:cNvPr>
                <p14:cNvContentPartPr/>
                <p14:nvPr/>
              </p14:nvContentPartPr>
              <p14:xfrm>
                <a:off x="4525316" y="4392165"/>
                <a:ext cx="342000" cy="37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114276-A1FD-C845-2DBC-BC1DB6A86CD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16316" y="4383165"/>
                  <a:ext cx="359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81884F-2F2A-AEF0-13D1-7C0D429AFE14}"/>
                    </a:ext>
                  </a:extLst>
                </p14:cNvPr>
                <p14:cNvContentPartPr/>
                <p14:nvPr/>
              </p14:nvContentPartPr>
              <p14:xfrm>
                <a:off x="4538276" y="4526445"/>
                <a:ext cx="298800" cy="41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81884F-2F2A-AEF0-13D1-7C0D429AFE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29636" y="4517805"/>
                  <a:ext cx="316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9A089BD-32C1-73D6-69B3-EF5688130531}"/>
                    </a:ext>
                  </a:extLst>
                </p14:cNvPr>
                <p14:cNvContentPartPr/>
                <p14:nvPr/>
              </p14:nvContentPartPr>
              <p14:xfrm>
                <a:off x="5165756" y="4196685"/>
                <a:ext cx="61920" cy="231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9A089BD-32C1-73D6-69B3-EF56881305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57116" y="4188045"/>
                  <a:ext cx="79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AE46475-6E32-4510-F4B7-B6753CD53BA8}"/>
                    </a:ext>
                  </a:extLst>
                </p14:cNvPr>
                <p14:cNvContentPartPr/>
                <p14:nvPr/>
              </p14:nvContentPartPr>
              <p14:xfrm>
                <a:off x="5109596" y="4261125"/>
                <a:ext cx="218160" cy="36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AE46475-6E32-4510-F4B7-B6753CD53BA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00956" y="4252125"/>
                  <a:ext cx="235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5CDD1AA-21A9-BABE-92EE-85802C081EF8}"/>
                    </a:ext>
                  </a:extLst>
                </p14:cNvPr>
                <p14:cNvContentPartPr/>
                <p14:nvPr/>
              </p14:nvContentPartPr>
              <p14:xfrm>
                <a:off x="5109956" y="4458405"/>
                <a:ext cx="249840" cy="33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5CDD1AA-21A9-BABE-92EE-85802C081E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01316" y="4449405"/>
                  <a:ext cx="267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E41544-7DAB-52F2-AB9F-C1BF3713278C}"/>
                    </a:ext>
                  </a:extLst>
                </p14:cNvPr>
                <p14:cNvContentPartPr/>
                <p14:nvPr/>
              </p14:nvContentPartPr>
              <p14:xfrm>
                <a:off x="5438636" y="4238085"/>
                <a:ext cx="304920" cy="319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E41544-7DAB-52F2-AB9F-C1BF371327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29996" y="4229445"/>
                  <a:ext cx="322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8D5B01D-1BEC-8C4E-DF85-8FBB691DA150}"/>
                    </a:ext>
                  </a:extLst>
                </p14:cNvPr>
                <p14:cNvContentPartPr/>
                <p14:nvPr/>
              </p14:nvContentPartPr>
              <p14:xfrm>
                <a:off x="5780276" y="4486845"/>
                <a:ext cx="96120" cy="216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8D5B01D-1BEC-8C4E-DF85-8FBB691DA15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71636" y="4478205"/>
                  <a:ext cx="113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B7835F3-E506-BE50-1382-66D29FAE258B}"/>
                    </a:ext>
                  </a:extLst>
                </p14:cNvPr>
                <p14:cNvContentPartPr/>
                <p14:nvPr/>
              </p14:nvContentPartPr>
              <p14:xfrm>
                <a:off x="5835716" y="4367325"/>
                <a:ext cx="36720" cy="29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B7835F3-E506-BE50-1382-66D29FAE25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26716" y="4358325"/>
                  <a:ext cx="54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694686-AFE6-BC33-9329-E39856389FC9}"/>
                    </a:ext>
                  </a:extLst>
                </p14:cNvPr>
                <p14:cNvContentPartPr/>
                <p14:nvPr/>
              </p14:nvContentPartPr>
              <p14:xfrm>
                <a:off x="6062516" y="4288845"/>
                <a:ext cx="168840" cy="182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694686-AFE6-BC33-9329-E39856389F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53876" y="4279845"/>
                  <a:ext cx="186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859D7E-189A-2B2E-1B33-85808303B2A3}"/>
                    </a:ext>
                  </a:extLst>
                </p14:cNvPr>
                <p14:cNvContentPartPr/>
                <p14:nvPr/>
              </p14:nvContentPartPr>
              <p14:xfrm>
                <a:off x="6401996" y="4120005"/>
                <a:ext cx="184320" cy="358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859D7E-189A-2B2E-1B33-85808303B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92996" y="4111005"/>
                  <a:ext cx="201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0220C85-9D22-4BE0-4D2C-ACB4B499A947}"/>
                    </a:ext>
                  </a:extLst>
                </p14:cNvPr>
                <p14:cNvContentPartPr/>
                <p14:nvPr/>
              </p14:nvContentPartPr>
              <p14:xfrm>
                <a:off x="6417476" y="4290285"/>
                <a:ext cx="188640" cy="38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0220C85-9D22-4BE0-4D2C-ACB4B499A9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08476" y="4281285"/>
                  <a:ext cx="206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FDAFEA2-5016-0373-2282-8E63AD48987E}"/>
                    </a:ext>
                  </a:extLst>
                </p14:cNvPr>
                <p14:cNvContentPartPr/>
                <p14:nvPr/>
              </p14:nvContentPartPr>
              <p14:xfrm>
                <a:off x="6455276" y="4152765"/>
                <a:ext cx="178200" cy="21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FDAFEA2-5016-0373-2282-8E63AD48987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46276" y="4143765"/>
                  <a:ext cx="195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2E65BE-D21E-02F4-4BD7-4C1BE09A6DFF}"/>
                    </a:ext>
                  </a:extLst>
                </p14:cNvPr>
                <p14:cNvContentPartPr/>
                <p14:nvPr/>
              </p14:nvContentPartPr>
              <p14:xfrm>
                <a:off x="6380396" y="4033245"/>
                <a:ext cx="258840" cy="11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2E65BE-D21E-02F4-4BD7-4C1BE09A6DF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71756" y="4024605"/>
                  <a:ext cx="276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04E8C7F-2444-8E88-9FA8-A0462BD286DF}"/>
                    </a:ext>
                  </a:extLst>
                </p14:cNvPr>
                <p14:cNvContentPartPr/>
                <p14:nvPr/>
              </p14:nvContentPartPr>
              <p14:xfrm>
                <a:off x="7047836" y="4341045"/>
                <a:ext cx="228600" cy="21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04E8C7F-2444-8E88-9FA8-A0462BD286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39196" y="4332405"/>
                  <a:ext cx="246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2FF8DF-AD19-72A8-F852-5033DA15680A}"/>
                    </a:ext>
                  </a:extLst>
                </p14:cNvPr>
                <p14:cNvContentPartPr/>
                <p14:nvPr/>
              </p14:nvContentPartPr>
              <p14:xfrm>
                <a:off x="7479476" y="4132965"/>
                <a:ext cx="234000" cy="321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2FF8DF-AD19-72A8-F852-5033DA15680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70836" y="4123965"/>
                  <a:ext cx="2516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02DAB24-1203-A7D5-6B06-24E9AE0F39A3}"/>
                    </a:ext>
                  </a:extLst>
                </p14:cNvPr>
                <p14:cNvContentPartPr/>
                <p14:nvPr/>
              </p14:nvContentPartPr>
              <p14:xfrm>
                <a:off x="7733276" y="4466325"/>
                <a:ext cx="154800" cy="164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02DAB24-1203-A7D5-6B06-24E9AE0F39A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24276" y="4457685"/>
                  <a:ext cx="172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328F23-DCB9-9FFE-8092-AF21CF6F9847}"/>
                    </a:ext>
                  </a:extLst>
                </p14:cNvPr>
                <p14:cNvContentPartPr/>
                <p14:nvPr/>
              </p14:nvContentPartPr>
              <p14:xfrm>
                <a:off x="7821836" y="4288845"/>
                <a:ext cx="360" cy="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328F23-DCB9-9FFE-8092-AF21CF6F984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13196" y="4280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AB4528-647C-C468-2851-B5AEB0EA5E13}"/>
                    </a:ext>
                  </a:extLst>
                </p14:cNvPr>
                <p14:cNvContentPartPr/>
                <p14:nvPr/>
              </p14:nvContentPartPr>
              <p14:xfrm>
                <a:off x="7947116" y="4168965"/>
                <a:ext cx="299160" cy="326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AB4528-647C-C468-2851-B5AEB0EA5E1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38116" y="4159965"/>
                  <a:ext cx="316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4025F5A-8C1B-BAAF-3C40-270FA63BFE4E}"/>
                    </a:ext>
                  </a:extLst>
                </p14:cNvPr>
                <p14:cNvContentPartPr/>
                <p14:nvPr/>
              </p14:nvContentPartPr>
              <p14:xfrm>
                <a:off x="8316836" y="4306125"/>
                <a:ext cx="195480" cy="160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4025F5A-8C1B-BAAF-3C40-270FA63BFE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07836" y="4297125"/>
                  <a:ext cx="21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EA6DDBE-672E-D391-4FAB-3CC72B545D4B}"/>
                    </a:ext>
                  </a:extLst>
                </p14:cNvPr>
                <p14:cNvContentPartPr/>
                <p14:nvPr/>
              </p14:nvContentPartPr>
              <p14:xfrm>
                <a:off x="7940276" y="4057725"/>
                <a:ext cx="342000" cy="12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EA6DDBE-672E-D391-4FAB-3CC72B545D4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31276" y="4049085"/>
                  <a:ext cx="359640" cy="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9250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AC4BB27-0BFD-5438-08C3-F7F02577759B}"/>
              </a:ext>
            </a:extLst>
          </p:cNvPr>
          <p:cNvGrpSpPr/>
          <p:nvPr/>
        </p:nvGrpSpPr>
        <p:grpSpPr>
          <a:xfrm>
            <a:off x="536156" y="266925"/>
            <a:ext cx="605160" cy="355680"/>
            <a:chOff x="536156" y="266925"/>
            <a:chExt cx="6051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362F2F-CA91-B783-F1FB-3179BD75F20A}"/>
                    </a:ext>
                  </a:extLst>
                </p14:cNvPr>
                <p14:cNvContentPartPr/>
                <p14:nvPr/>
              </p14:nvContentPartPr>
              <p14:xfrm>
                <a:off x="536156" y="281685"/>
                <a:ext cx="164160" cy="267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362F2F-CA91-B783-F1FB-3179BD75F2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7156" y="272685"/>
                  <a:ext cx="181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3F9034-7685-9892-3A0F-A5950CCD7429}"/>
                    </a:ext>
                  </a:extLst>
                </p14:cNvPr>
                <p14:cNvContentPartPr/>
                <p14:nvPr/>
              </p14:nvContentPartPr>
              <p14:xfrm>
                <a:off x="598076" y="302205"/>
                <a:ext cx="223560" cy="42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3F9034-7685-9892-3A0F-A5950CCD74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9436" y="293205"/>
                  <a:ext cx="241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2A46CCA-7C97-ECD8-6331-D635AFC32116}"/>
                    </a:ext>
                  </a:extLst>
                </p14:cNvPr>
                <p14:cNvContentPartPr/>
                <p14:nvPr/>
              </p14:nvContentPartPr>
              <p14:xfrm>
                <a:off x="809396" y="564285"/>
                <a:ext cx="38160" cy="5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2A46CCA-7C97-ECD8-6331-D635AFC321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396" y="555285"/>
                  <a:ext cx="55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BFCB9C-8210-1E27-320F-78E6521176B8}"/>
                    </a:ext>
                  </a:extLst>
                </p14:cNvPr>
                <p14:cNvContentPartPr/>
                <p14:nvPr/>
              </p14:nvContentPartPr>
              <p14:xfrm>
                <a:off x="986876" y="266925"/>
                <a:ext cx="154440" cy="340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BFCB9C-8210-1E27-320F-78E6521176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8236" y="257925"/>
                  <a:ext cx="17208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A61880-4F33-7F2B-5A6E-1031175F5504}"/>
                  </a:ext>
                </a:extLst>
              </p14:cNvPr>
              <p14:cNvContentPartPr/>
              <p14:nvPr/>
            </p14:nvContentPartPr>
            <p14:xfrm>
              <a:off x="1499156" y="188805"/>
              <a:ext cx="163440" cy="409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A61880-4F33-7F2B-5A6E-1031175F55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0156" y="179805"/>
                <a:ext cx="18108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AE45C8D-B5D5-2B4D-735C-BA44C0C28FCE}"/>
              </a:ext>
            </a:extLst>
          </p:cNvPr>
          <p:cNvGrpSpPr/>
          <p:nvPr/>
        </p:nvGrpSpPr>
        <p:grpSpPr>
          <a:xfrm>
            <a:off x="1703276" y="125805"/>
            <a:ext cx="2355840" cy="654480"/>
            <a:chOff x="1703276" y="125805"/>
            <a:chExt cx="235584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27EFD0-6C0E-4A1C-BD7B-7C9E84907948}"/>
                    </a:ext>
                  </a:extLst>
                </p14:cNvPr>
                <p14:cNvContentPartPr/>
                <p14:nvPr/>
              </p14:nvContentPartPr>
              <p14:xfrm>
                <a:off x="1703276" y="125805"/>
                <a:ext cx="1279080" cy="654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27EFD0-6C0E-4A1C-BD7B-7C9E849079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4276" y="117165"/>
                  <a:ext cx="12967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5DC5AB-5747-70FC-5971-85AC844D9152}"/>
                    </a:ext>
                  </a:extLst>
                </p14:cNvPr>
                <p14:cNvContentPartPr/>
                <p14:nvPr/>
              </p14:nvContentPartPr>
              <p14:xfrm>
                <a:off x="2563676" y="271245"/>
                <a:ext cx="27360" cy="1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5DC5AB-5747-70FC-5971-85AC844D91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4676" y="262605"/>
                  <a:ext cx="45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D821A9-B7CE-8C85-4ED8-E3AB154783BD}"/>
                    </a:ext>
                  </a:extLst>
                </p14:cNvPr>
                <p14:cNvContentPartPr/>
                <p14:nvPr/>
              </p14:nvContentPartPr>
              <p14:xfrm>
                <a:off x="1862756" y="271245"/>
                <a:ext cx="41760" cy="4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D821A9-B7CE-8C85-4ED8-E3AB154783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3756" y="262605"/>
                  <a:ext cx="5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909B18-CE35-8979-2001-F27949ABEDD5}"/>
                    </a:ext>
                  </a:extLst>
                </p14:cNvPr>
                <p14:cNvContentPartPr/>
                <p14:nvPr/>
              </p14:nvContentPartPr>
              <p14:xfrm>
                <a:off x="3276476" y="224085"/>
                <a:ext cx="782640" cy="38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909B18-CE35-8979-2001-F27949ABED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7476" y="215445"/>
                  <a:ext cx="80028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5A15E-BDE8-A7C8-9ACC-FAC66D241793}"/>
              </a:ext>
            </a:extLst>
          </p:cNvPr>
          <p:cNvGrpSpPr/>
          <p:nvPr/>
        </p:nvGrpSpPr>
        <p:grpSpPr>
          <a:xfrm>
            <a:off x="4238756" y="83685"/>
            <a:ext cx="2524680" cy="727200"/>
            <a:chOff x="4238756" y="83685"/>
            <a:chExt cx="252468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D8FD9F-BB9F-7B84-2CBE-F02AD3B3A657}"/>
                    </a:ext>
                  </a:extLst>
                </p14:cNvPr>
                <p14:cNvContentPartPr/>
                <p14:nvPr/>
              </p14:nvContentPartPr>
              <p14:xfrm>
                <a:off x="4238756" y="83685"/>
                <a:ext cx="1760400" cy="72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D8FD9F-BB9F-7B84-2CBE-F02AD3B3A6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29756" y="75045"/>
                  <a:ext cx="177804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384D62-E237-FAD5-823A-B3FD60C69536}"/>
                    </a:ext>
                  </a:extLst>
                </p14:cNvPr>
                <p14:cNvContentPartPr/>
                <p14:nvPr/>
              </p14:nvContentPartPr>
              <p14:xfrm>
                <a:off x="5593076" y="324525"/>
                <a:ext cx="225720" cy="11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384D62-E237-FAD5-823A-B3FD60C695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84436" y="315525"/>
                  <a:ext cx="243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D924E0-33A1-1953-0845-5D518C737EDE}"/>
                    </a:ext>
                  </a:extLst>
                </p14:cNvPr>
                <p14:cNvContentPartPr/>
                <p14:nvPr/>
              </p14:nvContentPartPr>
              <p14:xfrm>
                <a:off x="5545916" y="27556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D924E0-33A1-1953-0845-5D518C737E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37276" y="266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5B60A0-EBAE-FD99-EE66-4602BA832FCE}"/>
                    </a:ext>
                  </a:extLst>
                </p14:cNvPr>
                <p14:cNvContentPartPr/>
                <p14:nvPr/>
              </p14:nvContentPartPr>
              <p14:xfrm>
                <a:off x="5157116" y="203205"/>
                <a:ext cx="58320" cy="4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5B60A0-EBAE-FD99-EE66-4602BA832F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48476" y="194205"/>
                  <a:ext cx="75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539421-6A7F-984B-1473-94F764DE104F}"/>
                    </a:ext>
                  </a:extLst>
                </p14:cNvPr>
                <p14:cNvContentPartPr/>
                <p14:nvPr/>
              </p14:nvContentPartPr>
              <p14:xfrm>
                <a:off x="6315236" y="322365"/>
                <a:ext cx="448200" cy="21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539421-6A7F-984B-1473-94F764DE10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06236" y="313365"/>
                  <a:ext cx="465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C900AB-3D3E-AE26-C48C-262B7121F407}"/>
                    </a:ext>
                  </a:extLst>
                </p14:cNvPr>
                <p14:cNvContentPartPr/>
                <p14:nvPr/>
              </p14:nvContentPartPr>
              <p14:xfrm>
                <a:off x="6470396" y="201045"/>
                <a:ext cx="24480" cy="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C900AB-3D3E-AE26-C48C-262B7121F4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61396" y="192045"/>
                  <a:ext cx="421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83BBC-5468-8E27-9FFF-5D5C5470432E}"/>
              </a:ext>
            </a:extLst>
          </p:cNvPr>
          <p:cNvGrpSpPr/>
          <p:nvPr/>
        </p:nvGrpSpPr>
        <p:grpSpPr>
          <a:xfrm>
            <a:off x="7165196" y="123645"/>
            <a:ext cx="2856240" cy="660240"/>
            <a:chOff x="7165196" y="123645"/>
            <a:chExt cx="285624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92A9D5-A66C-6695-1D63-873347E5A88F}"/>
                    </a:ext>
                  </a:extLst>
                </p14:cNvPr>
                <p14:cNvContentPartPr/>
                <p14:nvPr/>
              </p14:nvContentPartPr>
              <p14:xfrm>
                <a:off x="7165196" y="123645"/>
                <a:ext cx="1379520" cy="66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92A9D5-A66C-6695-1D63-873347E5A8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56556" y="115005"/>
                  <a:ext cx="139716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C9CA1D-590B-79BF-1FA0-E16B9200E229}"/>
                    </a:ext>
                  </a:extLst>
                </p14:cNvPr>
                <p14:cNvContentPartPr/>
                <p14:nvPr/>
              </p14:nvContentPartPr>
              <p14:xfrm>
                <a:off x="8772236" y="189525"/>
                <a:ext cx="1249200" cy="42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C9CA1D-590B-79BF-1FA0-E16B9200E2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3596" y="180525"/>
                  <a:ext cx="1266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CF5ADD-DCA4-9B93-C7D8-EC7BE50B4AE4}"/>
                    </a:ext>
                  </a:extLst>
                </p14:cNvPr>
                <p14:cNvContentPartPr/>
                <p14:nvPr/>
              </p14:nvContentPartPr>
              <p14:xfrm>
                <a:off x="9438956" y="218325"/>
                <a:ext cx="32400" cy="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CF5ADD-DCA4-9B93-C7D8-EC7BE50B4A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30316" y="209685"/>
                  <a:ext cx="50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DF912C-292B-761F-ABED-D7F4EB7034A7}"/>
                    </a:ext>
                  </a:extLst>
                </p14:cNvPr>
                <p14:cNvContentPartPr/>
                <p14:nvPr/>
              </p14:nvContentPartPr>
              <p14:xfrm>
                <a:off x="8864396" y="185205"/>
                <a:ext cx="149040" cy="2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DF912C-292B-761F-ABED-D7F4EB7034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55756" y="176205"/>
                  <a:ext cx="16668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C3F07D-A8B8-6928-7623-E5ED26A1F56D}"/>
                  </a:ext>
                </a:extLst>
              </p14:cNvPr>
              <p14:cNvContentPartPr/>
              <p14:nvPr/>
            </p14:nvContentPartPr>
            <p14:xfrm>
              <a:off x="10172996" y="322365"/>
              <a:ext cx="1437840" cy="46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C3F07D-A8B8-6928-7623-E5ED26A1F5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163996" y="313365"/>
                <a:ext cx="145548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2FD7213-5EDA-4DD3-443D-B09CD0F830BE}"/>
                  </a:ext>
                </a:extLst>
              </p14:cNvPr>
              <p14:cNvContentPartPr/>
              <p14:nvPr/>
            </p14:nvContentPartPr>
            <p14:xfrm>
              <a:off x="769436" y="1173045"/>
              <a:ext cx="491400" cy="338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2FD7213-5EDA-4DD3-443D-B09CD0F830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0796" y="1164045"/>
                <a:ext cx="5090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B9E72F8-15D0-7699-0037-733D839B98E4}"/>
                  </a:ext>
                </a:extLst>
              </p14:cNvPr>
              <p14:cNvContentPartPr/>
              <p14:nvPr/>
            </p14:nvContentPartPr>
            <p14:xfrm>
              <a:off x="1508516" y="1111845"/>
              <a:ext cx="798840" cy="389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B9E72F8-15D0-7699-0037-733D839B98E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99876" y="1102845"/>
                <a:ext cx="81648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67F7645-6E5F-DBD8-F008-9C3362AA9FFA}"/>
              </a:ext>
            </a:extLst>
          </p:cNvPr>
          <p:cNvGrpSpPr/>
          <p:nvPr/>
        </p:nvGrpSpPr>
        <p:grpSpPr>
          <a:xfrm>
            <a:off x="2596796" y="994485"/>
            <a:ext cx="2757960" cy="685080"/>
            <a:chOff x="2596796" y="994485"/>
            <a:chExt cx="275796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F690433-3349-B38E-240C-8B36BF920534}"/>
                    </a:ext>
                  </a:extLst>
                </p14:cNvPr>
                <p14:cNvContentPartPr/>
                <p14:nvPr/>
              </p14:nvContentPartPr>
              <p14:xfrm>
                <a:off x="2596796" y="994485"/>
                <a:ext cx="1710720" cy="685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F690433-3349-B38E-240C-8B36BF9205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88156" y="985485"/>
                  <a:ext cx="172836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CF9934-60F8-B013-4285-BDFB05D6740C}"/>
                    </a:ext>
                  </a:extLst>
                </p14:cNvPr>
                <p14:cNvContentPartPr/>
                <p14:nvPr/>
              </p14:nvContentPartPr>
              <p14:xfrm>
                <a:off x="4673276" y="1228485"/>
                <a:ext cx="681480" cy="24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CF9934-60F8-B013-4285-BDFB05D674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4636" y="1219485"/>
                  <a:ext cx="6991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C21B26-B545-325F-6C25-407462A1993D}"/>
              </a:ext>
            </a:extLst>
          </p:cNvPr>
          <p:cNvGrpSpPr/>
          <p:nvPr/>
        </p:nvGrpSpPr>
        <p:grpSpPr>
          <a:xfrm>
            <a:off x="5615756" y="962445"/>
            <a:ext cx="3232080" cy="652320"/>
            <a:chOff x="5615756" y="962445"/>
            <a:chExt cx="32320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89BBD7-678F-6916-755B-E673CDB947D7}"/>
                    </a:ext>
                  </a:extLst>
                </p14:cNvPr>
                <p14:cNvContentPartPr/>
                <p14:nvPr/>
              </p14:nvContentPartPr>
              <p14:xfrm>
                <a:off x="5615756" y="962445"/>
                <a:ext cx="3232080" cy="65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89BBD7-678F-6916-755B-E673CDB947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6756" y="953805"/>
                  <a:ext cx="324972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D7C53F-67D5-E0F5-1E71-7ECE5009D20A}"/>
                    </a:ext>
                  </a:extLst>
                </p14:cNvPr>
                <p14:cNvContentPartPr/>
                <p14:nvPr/>
              </p14:nvContentPartPr>
              <p14:xfrm>
                <a:off x="5685236" y="1150725"/>
                <a:ext cx="35280" cy="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D7C53F-67D5-E0F5-1E71-7ECE5009D2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76596" y="1141725"/>
                  <a:ext cx="52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6DFF6B-F704-4C86-061C-FAB0EB335C93}"/>
              </a:ext>
            </a:extLst>
          </p:cNvPr>
          <p:cNvGrpSpPr/>
          <p:nvPr/>
        </p:nvGrpSpPr>
        <p:grpSpPr>
          <a:xfrm>
            <a:off x="809756" y="1694325"/>
            <a:ext cx="2356560" cy="590040"/>
            <a:chOff x="809756" y="1694325"/>
            <a:chExt cx="235656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CB36E9-D761-472D-5CE2-DC775F50567F}"/>
                    </a:ext>
                  </a:extLst>
                </p14:cNvPr>
                <p14:cNvContentPartPr/>
                <p14:nvPr/>
              </p14:nvContentPartPr>
              <p14:xfrm>
                <a:off x="809756" y="1694325"/>
                <a:ext cx="858960" cy="47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CB36E9-D761-472D-5CE2-DC775F5056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0756" y="1685685"/>
                  <a:ext cx="876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A669AC-9BE2-1701-FC02-97659DBC99B5}"/>
                    </a:ext>
                  </a:extLst>
                </p14:cNvPr>
                <p14:cNvContentPartPr/>
                <p14:nvPr/>
              </p14:nvContentPartPr>
              <p14:xfrm>
                <a:off x="1234556" y="1911765"/>
                <a:ext cx="213120" cy="1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A669AC-9BE2-1701-FC02-97659DBC99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5556" y="1902765"/>
                  <a:ext cx="230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E1F79B-B0C0-171B-CF99-DCDE30267E55}"/>
                    </a:ext>
                  </a:extLst>
                </p14:cNvPr>
                <p14:cNvContentPartPr/>
                <p14:nvPr/>
              </p14:nvContentPartPr>
              <p14:xfrm>
                <a:off x="1115396" y="1831125"/>
                <a:ext cx="33120" cy="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E1F79B-B0C0-171B-CF99-DCDE30267E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6756" y="1822485"/>
                  <a:ext cx="50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E409F7-3A0B-43E6-2F55-F15BBD0CC5D8}"/>
                    </a:ext>
                  </a:extLst>
                </p14:cNvPr>
                <p14:cNvContentPartPr/>
                <p14:nvPr/>
              </p14:nvContentPartPr>
              <p14:xfrm>
                <a:off x="1894076" y="1743645"/>
                <a:ext cx="1272240" cy="540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E409F7-3A0B-43E6-2F55-F15BBD0CC5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5076" y="1734645"/>
                  <a:ext cx="12898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FF0A0F-69E0-5353-CFBB-2ACC52F44D8C}"/>
                    </a:ext>
                  </a:extLst>
                </p14:cNvPr>
                <p14:cNvContentPartPr/>
                <p14:nvPr/>
              </p14:nvContentPartPr>
              <p14:xfrm>
                <a:off x="2723876" y="1867485"/>
                <a:ext cx="354960" cy="3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FF0A0F-69E0-5353-CFBB-2ACC52F44D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15236" y="1858485"/>
                  <a:ext cx="372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2BDDB9-BD72-B379-A58B-AE64880D9CB7}"/>
                    </a:ext>
                  </a:extLst>
                </p14:cNvPr>
                <p14:cNvContentPartPr/>
                <p14:nvPr/>
              </p14:nvContentPartPr>
              <p14:xfrm>
                <a:off x="2518676" y="1789725"/>
                <a:ext cx="9540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2BDDB9-BD72-B379-A58B-AE64880D9C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09676" y="1781085"/>
                  <a:ext cx="113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A3D0FE-3E83-541C-1769-2DF2F8A43001}"/>
              </a:ext>
            </a:extLst>
          </p:cNvPr>
          <p:cNvGrpSpPr/>
          <p:nvPr/>
        </p:nvGrpSpPr>
        <p:grpSpPr>
          <a:xfrm>
            <a:off x="3692636" y="1766685"/>
            <a:ext cx="1792440" cy="585720"/>
            <a:chOff x="3692636" y="1766685"/>
            <a:chExt cx="179244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5B40B9-6AD7-3629-E983-B89E6A113038}"/>
                    </a:ext>
                  </a:extLst>
                </p14:cNvPr>
                <p14:cNvContentPartPr/>
                <p14:nvPr/>
              </p14:nvContentPartPr>
              <p14:xfrm>
                <a:off x="3692636" y="1766685"/>
                <a:ext cx="1792440" cy="58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5B40B9-6AD7-3629-E983-B89E6A1130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83636" y="1757685"/>
                  <a:ext cx="181008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F4F3B9-1F4E-C268-B34A-10FC221C9E85}"/>
                    </a:ext>
                  </a:extLst>
                </p14:cNvPr>
                <p14:cNvContentPartPr/>
                <p14:nvPr/>
              </p14:nvContentPartPr>
              <p14:xfrm>
                <a:off x="5149196" y="1892685"/>
                <a:ext cx="177480" cy="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F4F3B9-1F4E-C268-B34A-10FC221C9E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40556" y="1884045"/>
                  <a:ext cx="195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FAF951-0F1E-7858-6438-9EBFB9F595CA}"/>
                    </a:ext>
                  </a:extLst>
                </p14:cNvPr>
                <p14:cNvContentPartPr/>
                <p14:nvPr/>
              </p14:nvContentPartPr>
              <p14:xfrm>
                <a:off x="4706756" y="193696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FAF951-0F1E-7858-6438-9EBFB9F595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97756" y="1928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B2B7E5E-7597-8FF6-4FB4-66DEA566E175}"/>
                  </a:ext>
                </a:extLst>
              </p14:cNvPr>
              <p14:cNvContentPartPr/>
              <p14:nvPr/>
            </p14:nvContentPartPr>
            <p14:xfrm>
              <a:off x="1630556" y="2680005"/>
              <a:ext cx="201960" cy="392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B2B7E5E-7597-8FF6-4FB4-66DEA566E17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21916" y="2671005"/>
                <a:ext cx="219600" cy="41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E6056F5F-B754-688F-ED0B-D69FFB79C289}"/>
              </a:ext>
            </a:extLst>
          </p:cNvPr>
          <p:cNvGrpSpPr/>
          <p:nvPr/>
        </p:nvGrpSpPr>
        <p:grpSpPr>
          <a:xfrm>
            <a:off x="10739996" y="2348805"/>
            <a:ext cx="1204920" cy="630360"/>
            <a:chOff x="10739996" y="2348805"/>
            <a:chExt cx="120492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49C90C6-BDCE-AF61-9C63-5116D0E6DD68}"/>
                    </a:ext>
                  </a:extLst>
                </p14:cNvPr>
                <p14:cNvContentPartPr/>
                <p14:nvPr/>
              </p14:nvContentPartPr>
              <p14:xfrm>
                <a:off x="10739996" y="2348805"/>
                <a:ext cx="1204920" cy="630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49C90C6-BDCE-AF61-9C63-5116D0E6DD6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30996" y="2340165"/>
                  <a:ext cx="12225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C459AD-A0C4-A3D3-7645-12C3FD861060}"/>
                    </a:ext>
                  </a:extLst>
                </p14:cNvPr>
                <p14:cNvContentPartPr/>
                <p14:nvPr/>
              </p14:nvContentPartPr>
              <p14:xfrm>
                <a:off x="11533076" y="2492085"/>
                <a:ext cx="29340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C459AD-A0C4-A3D3-7645-12C3FD8610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24076" y="2483445"/>
                  <a:ext cx="31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8B7564-14B2-61D1-E174-2038FE9D2794}"/>
                    </a:ext>
                  </a:extLst>
                </p14:cNvPr>
                <p14:cNvContentPartPr/>
                <p14:nvPr/>
              </p14:nvContentPartPr>
              <p14:xfrm>
                <a:off x="11497436" y="2379765"/>
                <a:ext cx="31680" cy="23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8B7564-14B2-61D1-E174-2038FE9D27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88436" y="2370765"/>
                  <a:ext cx="493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4EEDC82-6E9B-4D9D-B5E2-18ECE8123833}"/>
              </a:ext>
            </a:extLst>
          </p:cNvPr>
          <p:cNvGrpSpPr/>
          <p:nvPr/>
        </p:nvGrpSpPr>
        <p:grpSpPr>
          <a:xfrm>
            <a:off x="1520036" y="2594685"/>
            <a:ext cx="5628240" cy="1407960"/>
            <a:chOff x="1520036" y="2594685"/>
            <a:chExt cx="5628240" cy="14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A8241A-BD87-645D-33A1-FD1129E3DEA3}"/>
                    </a:ext>
                  </a:extLst>
                </p14:cNvPr>
                <p14:cNvContentPartPr/>
                <p14:nvPr/>
              </p14:nvContentPartPr>
              <p14:xfrm>
                <a:off x="1869236" y="2611605"/>
                <a:ext cx="1297440" cy="528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A8241A-BD87-645D-33A1-FD1129E3DEA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60596" y="2602605"/>
                  <a:ext cx="13150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9E4ECF-CA10-F552-9EDB-890658886817}"/>
                    </a:ext>
                  </a:extLst>
                </p14:cNvPr>
                <p14:cNvContentPartPr/>
                <p14:nvPr/>
              </p14:nvContentPartPr>
              <p14:xfrm>
                <a:off x="2522996" y="2830845"/>
                <a:ext cx="3456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9E4ECF-CA10-F552-9EDB-8906588868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13996" y="2822205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92814A-AC1C-223F-049A-7B82DA02B6D3}"/>
                    </a:ext>
                  </a:extLst>
                </p14:cNvPr>
                <p14:cNvContentPartPr/>
                <p14:nvPr/>
              </p14:nvContentPartPr>
              <p14:xfrm>
                <a:off x="2234996" y="2722845"/>
                <a:ext cx="511200" cy="81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92814A-AC1C-223F-049A-7B82DA02B6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25996" y="2713845"/>
                  <a:ext cx="52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19F21F-3D27-358F-9BB8-A7DC1670AC8A}"/>
                    </a:ext>
                  </a:extLst>
                </p14:cNvPr>
                <p14:cNvContentPartPr/>
                <p14:nvPr/>
              </p14:nvContentPartPr>
              <p14:xfrm>
                <a:off x="3462956" y="2640045"/>
                <a:ext cx="1285560" cy="544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19F21F-3D27-358F-9BB8-A7DC1670AC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53956" y="2631405"/>
                  <a:ext cx="13032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01CB09-93BA-AD59-DD6B-CE261FC6BA17}"/>
                    </a:ext>
                  </a:extLst>
                </p14:cNvPr>
                <p14:cNvContentPartPr/>
                <p14:nvPr/>
              </p14:nvContentPartPr>
              <p14:xfrm>
                <a:off x="3827996" y="2714205"/>
                <a:ext cx="56880" cy="18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01CB09-93BA-AD59-DD6B-CE261FC6BA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19356" y="2705205"/>
                  <a:ext cx="7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1B21DC5-3990-B092-0834-DB48CFAA3482}"/>
                    </a:ext>
                  </a:extLst>
                </p14:cNvPr>
                <p14:cNvContentPartPr/>
                <p14:nvPr/>
              </p14:nvContentPartPr>
              <p14:xfrm>
                <a:off x="5029676" y="2804205"/>
                <a:ext cx="998280" cy="410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1B21DC5-3990-B092-0834-DB48CFAA348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20676" y="2795565"/>
                  <a:ext cx="10159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B7C845-573C-4BD3-957F-C3FFEF6F8AA6}"/>
                    </a:ext>
                  </a:extLst>
                </p14:cNvPr>
                <p14:cNvContentPartPr/>
                <p14:nvPr/>
              </p14:nvContentPartPr>
              <p14:xfrm>
                <a:off x="6273116" y="2594685"/>
                <a:ext cx="875160" cy="463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B7C845-573C-4BD3-957F-C3FFEF6F8A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64476" y="2586045"/>
                  <a:ext cx="8928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91D0D4-9919-0EA6-9E9C-CF5E69E98E3F}"/>
                    </a:ext>
                  </a:extLst>
                </p14:cNvPr>
                <p14:cNvContentPartPr/>
                <p14:nvPr/>
              </p14:nvContentPartPr>
              <p14:xfrm>
                <a:off x="1520036" y="3451125"/>
                <a:ext cx="513360" cy="38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91D0D4-9919-0EA6-9E9C-CF5E69E98E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11036" y="3442485"/>
                  <a:ext cx="531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D200F9-C42A-7316-F1B0-0A006AD26F48}"/>
                    </a:ext>
                  </a:extLst>
                </p14:cNvPr>
                <p14:cNvContentPartPr/>
                <p14:nvPr/>
              </p14:nvContentPartPr>
              <p14:xfrm>
                <a:off x="1601396" y="3532485"/>
                <a:ext cx="277920" cy="4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D200F9-C42A-7316-F1B0-0A006AD26F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92756" y="3523485"/>
                  <a:ext cx="295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0CC7BC-2A13-F250-18B0-AFEBC4D8B7B5}"/>
                    </a:ext>
                  </a:extLst>
                </p14:cNvPr>
                <p14:cNvContentPartPr/>
                <p14:nvPr/>
              </p14:nvContentPartPr>
              <p14:xfrm>
                <a:off x="2045636" y="3407205"/>
                <a:ext cx="996120" cy="37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0CC7BC-2A13-F250-18B0-AFEBC4D8B7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36636" y="3398205"/>
                  <a:ext cx="1013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8A13A9-D65D-5A5D-C013-20021390F76A}"/>
                    </a:ext>
                  </a:extLst>
                </p14:cNvPr>
                <p14:cNvContentPartPr/>
                <p14:nvPr/>
              </p14:nvContentPartPr>
              <p14:xfrm>
                <a:off x="3231836" y="3511965"/>
                <a:ext cx="1839600" cy="49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8A13A9-D65D-5A5D-C013-20021390F76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22836" y="3503325"/>
                  <a:ext cx="18572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36EFE5-7B8F-CFA1-30BB-5836C64BD7C3}"/>
                    </a:ext>
                  </a:extLst>
                </p14:cNvPr>
                <p14:cNvContentPartPr/>
                <p14:nvPr/>
              </p14:nvContentPartPr>
              <p14:xfrm>
                <a:off x="4121756" y="3348165"/>
                <a:ext cx="23400" cy="1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36EFE5-7B8F-CFA1-30BB-5836C64BD7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13116" y="3339525"/>
                  <a:ext cx="41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7C0CEC-528C-7206-2EEF-F815C1162A28}"/>
                    </a:ext>
                  </a:extLst>
                </p14:cNvPr>
                <p14:cNvContentPartPr/>
                <p14:nvPr/>
              </p14:nvContentPartPr>
              <p14:xfrm>
                <a:off x="5445116" y="3407205"/>
                <a:ext cx="322920" cy="500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7C0CEC-528C-7206-2EEF-F815C1162A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36116" y="3398205"/>
                  <a:ext cx="3405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4F2A6D-7F38-00D8-D989-8CEAB5761078}"/>
                    </a:ext>
                  </a:extLst>
                </p14:cNvPr>
                <p14:cNvContentPartPr/>
                <p14:nvPr/>
              </p14:nvContentPartPr>
              <p14:xfrm>
                <a:off x="5966036" y="3191565"/>
                <a:ext cx="947880" cy="442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4F2A6D-7F38-00D8-D989-8CEAB576107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57396" y="3182565"/>
                  <a:ext cx="96552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C35B15-9A0F-2786-B97B-3A2B7DF4CE64}"/>
              </a:ext>
            </a:extLst>
          </p:cNvPr>
          <p:cNvGrpSpPr/>
          <p:nvPr/>
        </p:nvGrpSpPr>
        <p:grpSpPr>
          <a:xfrm>
            <a:off x="7255556" y="2375445"/>
            <a:ext cx="3266280" cy="1333440"/>
            <a:chOff x="7255556" y="2375445"/>
            <a:chExt cx="3266280" cy="13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4F571E-C622-9811-F66D-53478419FAD2}"/>
                    </a:ext>
                  </a:extLst>
                </p14:cNvPr>
                <p14:cNvContentPartPr/>
                <p14:nvPr/>
              </p14:nvContentPartPr>
              <p14:xfrm>
                <a:off x="7337276" y="2614845"/>
                <a:ext cx="1525320" cy="470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4F571E-C622-9811-F66D-53478419FA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28636" y="2606205"/>
                  <a:ext cx="15429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667B45-266A-D57C-E5EE-81A758C42E2D}"/>
                    </a:ext>
                  </a:extLst>
                </p14:cNvPr>
                <p14:cNvContentPartPr/>
                <p14:nvPr/>
              </p14:nvContentPartPr>
              <p14:xfrm>
                <a:off x="8202716" y="2375445"/>
                <a:ext cx="107640" cy="48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667B45-266A-D57C-E5EE-81A758C42E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94076" y="2366445"/>
                  <a:ext cx="125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B96505-1D45-9983-7ABA-E1170D859E2D}"/>
                    </a:ext>
                  </a:extLst>
                </p14:cNvPr>
                <p14:cNvContentPartPr/>
                <p14:nvPr/>
              </p14:nvContentPartPr>
              <p14:xfrm>
                <a:off x="9188396" y="2440965"/>
                <a:ext cx="374760" cy="59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B96505-1D45-9983-7ABA-E1170D859E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79396" y="2431965"/>
                  <a:ext cx="39240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7527DFC-755F-E418-3904-7808D2BC4267}"/>
                    </a:ext>
                  </a:extLst>
                </p14:cNvPr>
                <p14:cNvContentPartPr/>
                <p14:nvPr/>
              </p14:nvContentPartPr>
              <p14:xfrm>
                <a:off x="9744956" y="2420445"/>
                <a:ext cx="776880" cy="599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7527DFC-755F-E418-3904-7808D2BC42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35956" y="2411445"/>
                  <a:ext cx="79452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546C90-CAAD-3F18-2FD6-DDED7930395C}"/>
                    </a:ext>
                  </a:extLst>
                </p14:cNvPr>
                <p14:cNvContentPartPr/>
                <p14:nvPr/>
              </p14:nvContentPartPr>
              <p14:xfrm>
                <a:off x="10012436" y="2439165"/>
                <a:ext cx="143280" cy="1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546C90-CAAD-3F18-2FD6-DDED793039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03436" y="2430165"/>
                  <a:ext cx="16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9DA15D-0B0B-F847-8CF0-2F610394EB05}"/>
                    </a:ext>
                  </a:extLst>
                </p14:cNvPr>
                <p14:cNvContentPartPr/>
                <p14:nvPr/>
              </p14:nvContentPartPr>
              <p14:xfrm>
                <a:off x="7255556" y="3109845"/>
                <a:ext cx="1461960" cy="599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9DA15D-0B0B-F847-8CF0-2F610394EB0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46556" y="3100845"/>
                  <a:ext cx="147960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F91B636-D1A3-3E72-60FE-7B77DBEE64A2}"/>
                    </a:ext>
                  </a:extLst>
                </p14:cNvPr>
                <p14:cNvContentPartPr/>
                <p14:nvPr/>
              </p14:nvContentPartPr>
              <p14:xfrm>
                <a:off x="8181836" y="3298845"/>
                <a:ext cx="375840" cy="21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F91B636-D1A3-3E72-60FE-7B77DBEE64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73196" y="3289845"/>
                  <a:ext cx="39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830F6C-952E-7536-1E49-1B0EAF6107C3}"/>
                    </a:ext>
                  </a:extLst>
                </p14:cNvPr>
                <p14:cNvContentPartPr/>
                <p14:nvPr/>
              </p14:nvContentPartPr>
              <p14:xfrm>
                <a:off x="8095436" y="317968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830F6C-952E-7536-1E49-1B0EAF6107C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86796" y="3171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C6FB0B0-D6F1-86CC-DDEC-E48FD740A10C}"/>
              </a:ext>
            </a:extLst>
          </p:cNvPr>
          <p:cNvGrpSpPr/>
          <p:nvPr/>
        </p:nvGrpSpPr>
        <p:grpSpPr>
          <a:xfrm>
            <a:off x="1531556" y="3965565"/>
            <a:ext cx="5806080" cy="602280"/>
            <a:chOff x="1531556" y="3965565"/>
            <a:chExt cx="58060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92DBACB-A750-107E-D0EC-525CD44B97CA}"/>
                    </a:ext>
                  </a:extLst>
                </p14:cNvPr>
                <p14:cNvContentPartPr/>
                <p14:nvPr/>
              </p14:nvContentPartPr>
              <p14:xfrm>
                <a:off x="1531556" y="4275885"/>
                <a:ext cx="305640" cy="84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92DBACB-A750-107E-D0EC-525CD44B97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22556" y="4267245"/>
                  <a:ext cx="323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C94344-2C4D-2390-BD37-BC4C75EDC8CB}"/>
                    </a:ext>
                  </a:extLst>
                </p14:cNvPr>
                <p14:cNvContentPartPr/>
                <p14:nvPr/>
              </p14:nvContentPartPr>
              <p14:xfrm>
                <a:off x="1630556" y="4355085"/>
                <a:ext cx="78840" cy="20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4C94344-2C4D-2390-BD37-BC4C75EDC8C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21916" y="4346445"/>
                  <a:ext cx="96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184872-5693-8897-B6BE-11A8A1CD67CB}"/>
                    </a:ext>
                  </a:extLst>
                </p14:cNvPr>
                <p14:cNvContentPartPr/>
                <p14:nvPr/>
              </p14:nvContentPartPr>
              <p14:xfrm>
                <a:off x="1637396" y="4444365"/>
                <a:ext cx="120600" cy="43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184872-5693-8897-B6BE-11A8A1CD67C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28396" y="4435725"/>
                  <a:ext cx="138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CF5AABD-027D-7C00-EDAA-7EB32A28C91A}"/>
                    </a:ext>
                  </a:extLst>
                </p14:cNvPr>
                <p14:cNvContentPartPr/>
                <p14:nvPr/>
              </p14:nvContentPartPr>
              <p14:xfrm>
                <a:off x="1895876" y="4413045"/>
                <a:ext cx="366840" cy="15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CF5AABD-027D-7C00-EDAA-7EB32A28C9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86876" y="4404405"/>
                  <a:ext cx="384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00DFD7-B9F9-6F31-B73E-D6A6D6068E81}"/>
                    </a:ext>
                  </a:extLst>
                </p14:cNvPr>
                <p14:cNvContentPartPr/>
                <p14:nvPr/>
              </p14:nvContentPartPr>
              <p14:xfrm>
                <a:off x="2477636" y="4070685"/>
                <a:ext cx="1623600" cy="497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00DFD7-B9F9-6F31-B73E-D6A6D6068E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68636" y="4062045"/>
                  <a:ext cx="16412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8179F3-99BA-4A45-68BD-B10D426CFBA4}"/>
                    </a:ext>
                  </a:extLst>
                </p14:cNvPr>
                <p14:cNvContentPartPr/>
                <p14:nvPr/>
              </p14:nvContentPartPr>
              <p14:xfrm>
                <a:off x="2887676" y="4215765"/>
                <a:ext cx="491400" cy="84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8179F3-99BA-4A45-68BD-B10D426CFB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79036" y="4207125"/>
                  <a:ext cx="509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C8D800-4CC7-F7E2-6C4B-10A678233C47}"/>
                    </a:ext>
                  </a:extLst>
                </p14:cNvPr>
                <p14:cNvContentPartPr/>
                <p14:nvPr/>
              </p14:nvContentPartPr>
              <p14:xfrm>
                <a:off x="4338836" y="3965565"/>
                <a:ext cx="2998800" cy="582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C8D800-4CC7-F7E2-6C4B-10A678233C4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30196" y="3956925"/>
                  <a:ext cx="301644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C544D5-E236-128F-01FB-23BB584B50A9}"/>
                    </a:ext>
                  </a:extLst>
                </p14:cNvPr>
                <p14:cNvContentPartPr/>
                <p14:nvPr/>
              </p14:nvContentPartPr>
              <p14:xfrm>
                <a:off x="4255316" y="4249965"/>
                <a:ext cx="547560" cy="56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C544D5-E236-128F-01FB-23BB584B50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46676" y="4240965"/>
                  <a:ext cx="56520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B4AB97B-2D6E-6914-00E9-6AF770C43A39}"/>
              </a:ext>
            </a:extLst>
          </p:cNvPr>
          <p:cNvGrpSpPr/>
          <p:nvPr/>
        </p:nvGrpSpPr>
        <p:grpSpPr>
          <a:xfrm>
            <a:off x="7537436" y="3807885"/>
            <a:ext cx="1975680" cy="603720"/>
            <a:chOff x="7537436" y="3807885"/>
            <a:chExt cx="197568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67517E-2305-31AB-8E78-A6BA367DF9B4}"/>
                    </a:ext>
                  </a:extLst>
                </p14:cNvPr>
                <p14:cNvContentPartPr/>
                <p14:nvPr/>
              </p14:nvContentPartPr>
              <p14:xfrm>
                <a:off x="7537436" y="3807885"/>
                <a:ext cx="1975680" cy="603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67517E-2305-31AB-8E78-A6BA367DF9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28796" y="3798885"/>
                  <a:ext cx="199332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61179E-F4CB-5F48-5A08-7D65106A7C72}"/>
                    </a:ext>
                  </a:extLst>
                </p14:cNvPr>
                <p14:cNvContentPartPr/>
                <p14:nvPr/>
              </p14:nvContentPartPr>
              <p14:xfrm>
                <a:off x="8990036" y="4020645"/>
                <a:ext cx="62640" cy="6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61179E-F4CB-5F48-5A08-7D65106A7C7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81396" y="4012005"/>
                  <a:ext cx="80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9DF604-2217-BBFE-95F0-1476FB69856C}"/>
                    </a:ext>
                  </a:extLst>
                </p14:cNvPr>
                <p14:cNvContentPartPr/>
                <p14:nvPr/>
              </p14:nvContentPartPr>
              <p14:xfrm>
                <a:off x="8538236" y="3946845"/>
                <a:ext cx="704160" cy="2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9DF604-2217-BBFE-95F0-1476FB6985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29236" y="3937845"/>
                  <a:ext cx="7218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21C590-C188-133F-C3AF-7E2429F960FE}"/>
                  </a:ext>
                </a:extLst>
              </p14:cNvPr>
              <p14:cNvContentPartPr/>
              <p14:nvPr/>
            </p14:nvContentPartPr>
            <p14:xfrm>
              <a:off x="1611836" y="4920285"/>
              <a:ext cx="539280" cy="167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21C590-C188-133F-C3AF-7E2429F960F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603196" y="4911645"/>
                <a:ext cx="556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52A7DB-BCEA-3DEF-F3C6-D65F51678E78}"/>
                  </a:ext>
                </a:extLst>
              </p14:cNvPr>
              <p14:cNvContentPartPr/>
              <p14:nvPr/>
            </p14:nvContentPartPr>
            <p14:xfrm>
              <a:off x="6667316" y="4553085"/>
              <a:ext cx="1228320" cy="571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52A7DB-BCEA-3DEF-F3C6-D65F51678E7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658676" y="4544085"/>
                <a:ext cx="1245960" cy="58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898EBC8-6399-DB86-C1C4-9A8D5AB958AF}"/>
              </a:ext>
            </a:extLst>
          </p:cNvPr>
          <p:cNvGrpSpPr/>
          <p:nvPr/>
        </p:nvGrpSpPr>
        <p:grpSpPr>
          <a:xfrm>
            <a:off x="1631996" y="4539765"/>
            <a:ext cx="8413560" cy="1200600"/>
            <a:chOff x="1631996" y="4539765"/>
            <a:chExt cx="8413560" cy="12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11A466-18E6-7EC0-2532-72FC668106A3}"/>
                    </a:ext>
                  </a:extLst>
                </p14:cNvPr>
                <p14:cNvContentPartPr/>
                <p14:nvPr/>
              </p14:nvContentPartPr>
              <p14:xfrm>
                <a:off x="4395356" y="4644885"/>
                <a:ext cx="1189080" cy="498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11A466-18E6-7EC0-2532-72FC668106A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86356" y="4635885"/>
                  <a:ext cx="12067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5E4DE6-BEA5-4607-CCF3-674C587B03BC}"/>
                    </a:ext>
                  </a:extLst>
                </p14:cNvPr>
                <p14:cNvContentPartPr/>
                <p14:nvPr/>
              </p14:nvContentPartPr>
              <p14:xfrm>
                <a:off x="5173316" y="4726965"/>
                <a:ext cx="3528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5E4DE6-BEA5-4607-CCF3-674C587B03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64316" y="4718325"/>
                  <a:ext cx="5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759D86-41FC-007C-F376-511305AFB095}"/>
                    </a:ext>
                  </a:extLst>
                </p14:cNvPr>
                <p14:cNvContentPartPr/>
                <p14:nvPr/>
              </p14:nvContentPartPr>
              <p14:xfrm>
                <a:off x="5834996" y="4591605"/>
                <a:ext cx="596880" cy="42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759D86-41FC-007C-F376-511305AFB09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25996" y="4582965"/>
                  <a:ext cx="6145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4C7642C-BB4C-312E-8C82-1778039011F5}"/>
                    </a:ext>
                  </a:extLst>
                </p14:cNvPr>
                <p14:cNvContentPartPr/>
                <p14:nvPr/>
              </p14:nvContentPartPr>
              <p14:xfrm>
                <a:off x="5935796" y="4764045"/>
                <a:ext cx="257040" cy="36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4C7642C-BB4C-312E-8C82-1778039011F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26796" y="4755045"/>
                  <a:ext cx="274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74ABD02-9754-4F47-8B75-64536213A504}"/>
                    </a:ext>
                  </a:extLst>
                </p14:cNvPr>
                <p14:cNvContentPartPr/>
                <p14:nvPr/>
              </p14:nvContentPartPr>
              <p14:xfrm>
                <a:off x="8126036" y="4773405"/>
                <a:ext cx="383760" cy="136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74ABD02-9754-4F47-8B75-64536213A50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17036" y="4764765"/>
                  <a:ext cx="401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E906BFE-C321-4E1B-CC08-01775CB3076E}"/>
                    </a:ext>
                  </a:extLst>
                </p14:cNvPr>
                <p14:cNvContentPartPr/>
                <p14:nvPr/>
              </p14:nvContentPartPr>
              <p14:xfrm>
                <a:off x="8258156" y="4606005"/>
                <a:ext cx="81000" cy="9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E906BFE-C321-4E1B-CC08-01775CB3076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49156" y="4597005"/>
                  <a:ext cx="98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DDE94C-E54C-57E0-40F5-146A8A647C0F}"/>
                    </a:ext>
                  </a:extLst>
                </p14:cNvPr>
                <p14:cNvContentPartPr/>
                <p14:nvPr/>
              </p14:nvContentPartPr>
              <p14:xfrm>
                <a:off x="8749556" y="4779165"/>
                <a:ext cx="212400" cy="94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DDE94C-E54C-57E0-40F5-146A8A647C0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40916" y="4770525"/>
                  <a:ext cx="230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5C580EB-E407-010B-8F13-9EF596CF4F30}"/>
                    </a:ext>
                  </a:extLst>
                </p14:cNvPr>
                <p14:cNvContentPartPr/>
                <p14:nvPr/>
              </p14:nvContentPartPr>
              <p14:xfrm>
                <a:off x="9112076" y="4706445"/>
                <a:ext cx="933480" cy="368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5C580EB-E407-010B-8F13-9EF596CF4F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03076" y="4697445"/>
                  <a:ext cx="9511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687D3A-4A5E-C573-630B-A531812CEFD1}"/>
                    </a:ext>
                  </a:extLst>
                </p14:cNvPr>
                <p14:cNvContentPartPr/>
                <p14:nvPr/>
              </p14:nvContentPartPr>
              <p14:xfrm>
                <a:off x="9671156" y="4539765"/>
                <a:ext cx="3312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687D3A-4A5E-C573-630B-A531812CEF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2516" y="4531125"/>
                  <a:ext cx="50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2EA2AB-78AE-E660-91C2-C051A5DC03CC}"/>
                    </a:ext>
                  </a:extLst>
                </p14:cNvPr>
                <p14:cNvContentPartPr/>
                <p14:nvPr/>
              </p14:nvContentPartPr>
              <p14:xfrm>
                <a:off x="2434436" y="4738845"/>
                <a:ext cx="968400" cy="343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2EA2AB-78AE-E660-91C2-C051A5DC03C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25436" y="4729845"/>
                  <a:ext cx="9860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9D10A5-6FD4-03A3-F57C-34C23250079E}"/>
                    </a:ext>
                  </a:extLst>
                </p14:cNvPr>
                <p14:cNvContentPartPr/>
                <p14:nvPr/>
              </p14:nvContentPartPr>
              <p14:xfrm>
                <a:off x="3100436" y="4832445"/>
                <a:ext cx="322200" cy="4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9D10A5-6FD4-03A3-F57C-34C2325007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91436" y="4823445"/>
                  <a:ext cx="339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85C266-62EF-9498-6C3E-52643A3328F0}"/>
                    </a:ext>
                  </a:extLst>
                </p14:cNvPr>
                <p14:cNvContentPartPr/>
                <p14:nvPr/>
              </p14:nvContentPartPr>
              <p14:xfrm>
                <a:off x="3654836" y="4707525"/>
                <a:ext cx="381960" cy="37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85C266-62EF-9498-6C3E-52643A3328F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45836" y="4698525"/>
                  <a:ext cx="3996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7C6015D-243A-FC56-CBC0-1EA396DD48A3}"/>
                    </a:ext>
                  </a:extLst>
                </p14:cNvPr>
                <p14:cNvContentPartPr/>
                <p14:nvPr/>
              </p14:nvContentPartPr>
              <p14:xfrm>
                <a:off x="3703436" y="4797525"/>
                <a:ext cx="237960" cy="2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7C6015D-243A-FC56-CBC0-1EA396DD48A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94436" y="4788885"/>
                  <a:ext cx="255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B473E9F-8A58-9186-5E63-7E22CE6276C5}"/>
                    </a:ext>
                  </a:extLst>
                </p14:cNvPr>
                <p14:cNvContentPartPr/>
                <p14:nvPr/>
              </p14:nvContentPartPr>
              <p14:xfrm>
                <a:off x="1631996" y="5176245"/>
                <a:ext cx="795600" cy="439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B473E9F-8A58-9186-5E63-7E22CE6276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22996" y="5167605"/>
                  <a:ext cx="813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4B78F3-B4D4-8E4B-F40B-ED6B5E590DEE}"/>
                    </a:ext>
                  </a:extLst>
                </p14:cNvPr>
                <p14:cNvContentPartPr/>
                <p14:nvPr/>
              </p14:nvContentPartPr>
              <p14:xfrm>
                <a:off x="2013596" y="5336805"/>
                <a:ext cx="274320" cy="33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4B78F3-B4D4-8E4B-F40B-ED6B5E590D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04956" y="5327805"/>
                  <a:ext cx="291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DB22FB-5307-0E3A-6C12-3B45248C8F0B}"/>
                    </a:ext>
                  </a:extLst>
                </p14:cNvPr>
                <p14:cNvContentPartPr/>
                <p14:nvPr/>
              </p14:nvContentPartPr>
              <p14:xfrm>
                <a:off x="1874276" y="5224125"/>
                <a:ext cx="43200" cy="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DB22FB-5307-0E3A-6C12-3B45248C8F0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65636" y="5215125"/>
                  <a:ext cx="60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043B571-BE46-88DE-8447-8BA604D62BB1}"/>
                    </a:ext>
                  </a:extLst>
                </p14:cNvPr>
                <p14:cNvContentPartPr/>
                <p14:nvPr/>
              </p14:nvContentPartPr>
              <p14:xfrm>
                <a:off x="2688236" y="5207205"/>
                <a:ext cx="792360" cy="48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043B571-BE46-88DE-8447-8BA604D62B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79596" y="5198205"/>
                  <a:ext cx="8100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A37962-D882-8338-D6C2-A15DA0B6E1E3}"/>
                    </a:ext>
                  </a:extLst>
                </p14:cNvPr>
                <p14:cNvContentPartPr/>
                <p14:nvPr/>
              </p14:nvContentPartPr>
              <p14:xfrm>
                <a:off x="2964716" y="520504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A37962-D882-8338-D6C2-A15DA0B6E1E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56076" y="519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F841FEE-C13A-0E0F-4D2D-F941DF8025BD}"/>
                    </a:ext>
                  </a:extLst>
                </p14:cNvPr>
                <p14:cNvContentPartPr/>
                <p14:nvPr/>
              </p14:nvContentPartPr>
              <p14:xfrm>
                <a:off x="3737636" y="5234925"/>
                <a:ext cx="1256400" cy="437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F841FEE-C13A-0E0F-4D2D-F941DF8025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28636" y="5226285"/>
                  <a:ext cx="12740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EAEA04-CE6B-A517-4E51-C12AE3E65BDC}"/>
                    </a:ext>
                  </a:extLst>
                </p14:cNvPr>
                <p14:cNvContentPartPr/>
                <p14:nvPr/>
              </p14:nvContentPartPr>
              <p14:xfrm>
                <a:off x="4693796" y="5322405"/>
                <a:ext cx="20556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EAEA04-CE6B-A517-4E51-C12AE3E65B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84796" y="5313405"/>
                  <a:ext cx="223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A773AA2-F18D-9F2F-C8D4-B720FAB7EE01}"/>
                    </a:ext>
                  </a:extLst>
                </p14:cNvPr>
                <p14:cNvContentPartPr/>
                <p14:nvPr/>
              </p14:nvContentPartPr>
              <p14:xfrm>
                <a:off x="4585436" y="5200005"/>
                <a:ext cx="29520" cy="1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A773AA2-F18D-9F2F-C8D4-B720FAB7EE0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76796" y="5191365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45BA13D-3475-D625-8793-728FA9C784B4}"/>
                    </a:ext>
                  </a:extLst>
                </p14:cNvPr>
                <p14:cNvContentPartPr/>
                <p14:nvPr/>
              </p14:nvContentPartPr>
              <p14:xfrm>
                <a:off x="5201756" y="5357685"/>
                <a:ext cx="815400" cy="382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45BA13D-3475-D625-8793-728FA9C784B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93116" y="5348685"/>
                  <a:ext cx="833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DC3EAD-E423-471E-1369-8B456869F1B0}"/>
                    </a:ext>
                  </a:extLst>
                </p14:cNvPr>
                <p14:cNvContentPartPr/>
                <p14:nvPr/>
              </p14:nvContentPartPr>
              <p14:xfrm>
                <a:off x="5627276" y="528784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DC3EAD-E423-471E-1369-8B456869F1B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18636" y="527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CBE8DB3-6630-6D47-2831-58E1617852A7}"/>
                    </a:ext>
                  </a:extLst>
                </p14:cNvPr>
                <p14:cNvContentPartPr/>
                <p14:nvPr/>
              </p14:nvContentPartPr>
              <p14:xfrm>
                <a:off x="5994476" y="5412045"/>
                <a:ext cx="7776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CBE8DB3-6630-6D47-2831-58E1617852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85476" y="5403045"/>
                  <a:ext cx="95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878BD9F-D46D-42D8-C5A8-F9D2DC031B14}"/>
                    </a:ext>
                  </a:extLst>
                </p14:cNvPr>
                <p14:cNvContentPartPr/>
                <p14:nvPr/>
              </p14:nvContentPartPr>
              <p14:xfrm>
                <a:off x="6407396" y="5243925"/>
                <a:ext cx="217800" cy="295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878BD9F-D46D-42D8-C5A8-F9D2DC031B1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98756" y="5234925"/>
                  <a:ext cx="235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73D85B3-6487-976D-E2E3-1BC464C13372}"/>
                    </a:ext>
                  </a:extLst>
                </p14:cNvPr>
                <p14:cNvContentPartPr/>
                <p14:nvPr/>
              </p14:nvContentPartPr>
              <p14:xfrm>
                <a:off x="6667676" y="5399085"/>
                <a:ext cx="201960" cy="55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73D85B3-6487-976D-E2E3-1BC464C133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59036" y="5390445"/>
                  <a:ext cx="219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1EF53E7-9AFB-9D31-C6AA-1F8808BEBFE0}"/>
                    </a:ext>
                  </a:extLst>
                </p14:cNvPr>
                <p14:cNvContentPartPr/>
                <p14:nvPr/>
              </p14:nvContentPartPr>
              <p14:xfrm>
                <a:off x="6910316" y="5130165"/>
                <a:ext cx="1031040" cy="537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1EF53E7-9AFB-9D31-C6AA-1F8808BEBFE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01316" y="5121165"/>
                  <a:ext cx="10486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EA2AD6E-E6A8-0BEF-58E5-540815FD50F9}"/>
                    </a:ext>
                  </a:extLst>
                </p14:cNvPr>
                <p14:cNvContentPartPr/>
                <p14:nvPr/>
              </p14:nvContentPartPr>
              <p14:xfrm>
                <a:off x="7261316" y="5217645"/>
                <a:ext cx="46080" cy="19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EA2AD6E-E6A8-0BEF-58E5-540815FD50F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52316" y="5208645"/>
                  <a:ext cx="637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0B76563-65CA-2574-00D5-179C8DCF5313}"/>
              </a:ext>
            </a:extLst>
          </p:cNvPr>
          <p:cNvGrpSpPr/>
          <p:nvPr/>
        </p:nvGrpSpPr>
        <p:grpSpPr>
          <a:xfrm>
            <a:off x="1556396" y="5845845"/>
            <a:ext cx="5920200" cy="620280"/>
            <a:chOff x="1556396" y="5845845"/>
            <a:chExt cx="592020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7DBFE2-745B-149A-3CAA-482FBA9A76E5}"/>
                    </a:ext>
                  </a:extLst>
                </p14:cNvPr>
                <p14:cNvContentPartPr/>
                <p14:nvPr/>
              </p14:nvContentPartPr>
              <p14:xfrm>
                <a:off x="1556396" y="5970405"/>
                <a:ext cx="342360" cy="159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7DBFE2-745B-149A-3CAA-482FBA9A76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7396" y="5961405"/>
                  <a:ext cx="360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CC84B1C-F785-C20A-6C64-348EB12DC327}"/>
                    </a:ext>
                  </a:extLst>
                </p14:cNvPr>
                <p14:cNvContentPartPr/>
                <p14:nvPr/>
              </p14:nvContentPartPr>
              <p14:xfrm>
                <a:off x="1618316" y="6112605"/>
                <a:ext cx="180720" cy="263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CC84B1C-F785-C20A-6C64-348EB12DC3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09316" y="6103965"/>
                  <a:ext cx="198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EAB63E7-1774-1786-DB31-D8BE0865C355}"/>
                    </a:ext>
                  </a:extLst>
                </p14:cNvPr>
                <p14:cNvContentPartPr/>
                <p14:nvPr/>
              </p14:nvContentPartPr>
              <p14:xfrm>
                <a:off x="1700756" y="6198645"/>
                <a:ext cx="254160" cy="25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EAB63E7-1774-1786-DB31-D8BE0865C3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92116" y="6190005"/>
                  <a:ext cx="271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FF4AE4-539A-AD7A-576E-2CE037150867}"/>
                    </a:ext>
                  </a:extLst>
                </p14:cNvPr>
                <p14:cNvContentPartPr/>
                <p14:nvPr/>
              </p14:nvContentPartPr>
              <p14:xfrm>
                <a:off x="1863476" y="5937645"/>
                <a:ext cx="737640" cy="491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FF4AE4-539A-AD7A-576E-2CE03715086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54476" y="5929005"/>
                  <a:ext cx="7552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CC7213E-191F-327C-ED59-0489DEC564A8}"/>
                    </a:ext>
                  </a:extLst>
                </p14:cNvPr>
                <p14:cNvContentPartPr/>
                <p14:nvPr/>
              </p14:nvContentPartPr>
              <p14:xfrm>
                <a:off x="2375756" y="6147525"/>
                <a:ext cx="268200" cy="1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CC7213E-191F-327C-ED59-0489DEC564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66756" y="6138885"/>
                  <a:ext cx="285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94A917-6211-D699-C3B4-2ED19A491817}"/>
                    </a:ext>
                  </a:extLst>
                </p14:cNvPr>
                <p14:cNvContentPartPr/>
                <p14:nvPr/>
              </p14:nvContentPartPr>
              <p14:xfrm>
                <a:off x="2082716" y="6037365"/>
                <a:ext cx="48240" cy="1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94A917-6211-D699-C3B4-2ED19A4918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73716" y="6028365"/>
                  <a:ext cx="6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FD2B991-CB44-E3C6-C9C6-7783EE30700B}"/>
                    </a:ext>
                  </a:extLst>
                </p14:cNvPr>
                <p14:cNvContentPartPr/>
                <p14:nvPr/>
              </p14:nvContentPartPr>
              <p14:xfrm>
                <a:off x="2857436" y="6210165"/>
                <a:ext cx="634680" cy="213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FD2B991-CB44-E3C6-C9C6-7783EE30700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48796" y="6201165"/>
                  <a:ext cx="65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D138CCE-341E-DAA7-E3B5-CC5CE1475BD8}"/>
                    </a:ext>
                  </a:extLst>
                </p14:cNvPr>
                <p14:cNvContentPartPr/>
                <p14:nvPr/>
              </p14:nvContentPartPr>
              <p14:xfrm>
                <a:off x="3672836" y="6040605"/>
                <a:ext cx="943200" cy="425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D138CCE-341E-DAA7-E3B5-CC5CE1475BD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64196" y="6031965"/>
                  <a:ext cx="9608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700C158-710B-7544-CB72-A84F64659C37}"/>
                    </a:ext>
                  </a:extLst>
                </p14:cNvPr>
                <p14:cNvContentPartPr/>
                <p14:nvPr/>
              </p14:nvContentPartPr>
              <p14:xfrm>
                <a:off x="4776956" y="5978685"/>
                <a:ext cx="520920" cy="384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700C158-710B-7544-CB72-A84F64659C3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68316" y="5970045"/>
                  <a:ext cx="5385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9620E9-2BDB-ABE4-36BA-7D9BD7893D35}"/>
                    </a:ext>
                  </a:extLst>
                </p14:cNvPr>
                <p14:cNvContentPartPr/>
                <p14:nvPr/>
              </p14:nvContentPartPr>
              <p14:xfrm>
                <a:off x="4784876" y="6151845"/>
                <a:ext cx="390600" cy="28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9620E9-2BDB-ABE4-36BA-7D9BD7893D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76236" y="6143205"/>
                  <a:ext cx="408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C9805D-F24B-76C9-5050-BBEE692B5323}"/>
                    </a:ext>
                  </a:extLst>
                </p14:cNvPr>
                <p14:cNvContentPartPr/>
                <p14:nvPr/>
              </p14:nvContentPartPr>
              <p14:xfrm>
                <a:off x="5528636" y="5845845"/>
                <a:ext cx="1947960" cy="493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C9805D-F24B-76C9-5050-BBEE692B532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19636" y="5836845"/>
                  <a:ext cx="19656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D0A98A-0C84-9238-A715-284AD55717B9}"/>
                    </a:ext>
                  </a:extLst>
                </p14:cNvPr>
                <p14:cNvContentPartPr/>
                <p14:nvPr/>
              </p14:nvContentPartPr>
              <p14:xfrm>
                <a:off x="6669836" y="5965725"/>
                <a:ext cx="410040" cy="11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D0A98A-0C84-9238-A715-284AD55717B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61196" y="5956725"/>
                  <a:ext cx="427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34DCA71-8897-3999-D35A-8DF4D44BBCD5}"/>
              </a:ext>
            </a:extLst>
          </p:cNvPr>
          <p:cNvGrpSpPr/>
          <p:nvPr/>
        </p:nvGrpSpPr>
        <p:grpSpPr>
          <a:xfrm>
            <a:off x="7801316" y="5788245"/>
            <a:ext cx="1742760" cy="650880"/>
            <a:chOff x="7801316" y="5788245"/>
            <a:chExt cx="174276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1733B7-003E-6211-0880-263588CFFC4B}"/>
                    </a:ext>
                  </a:extLst>
                </p14:cNvPr>
                <p14:cNvContentPartPr/>
                <p14:nvPr/>
              </p14:nvContentPartPr>
              <p14:xfrm>
                <a:off x="7801316" y="5788245"/>
                <a:ext cx="1742760" cy="650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1733B7-003E-6211-0880-263588CFFC4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92316" y="5779605"/>
                  <a:ext cx="176040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13644C8-4CCB-7990-3C94-C86F7B994CFA}"/>
                    </a:ext>
                  </a:extLst>
                </p14:cNvPr>
                <p14:cNvContentPartPr/>
                <p14:nvPr/>
              </p14:nvContentPartPr>
              <p14:xfrm>
                <a:off x="9105236" y="5903085"/>
                <a:ext cx="51120" cy="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13644C8-4CCB-7990-3C94-C86F7B994CF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96596" y="5894085"/>
                  <a:ext cx="68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9AE539E-61B4-71EF-63F7-F6402E1BC178}"/>
                    </a:ext>
                  </a:extLst>
                </p14:cNvPr>
                <p14:cNvContentPartPr/>
                <p14:nvPr/>
              </p14:nvContentPartPr>
              <p14:xfrm>
                <a:off x="8120276" y="5885085"/>
                <a:ext cx="46080" cy="6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9AE539E-61B4-71EF-63F7-F6402E1BC17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11276" y="5876085"/>
                  <a:ext cx="6372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712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AD12A4D-1DFA-EB25-BAF0-33D92292C960}"/>
              </a:ext>
            </a:extLst>
          </p:cNvPr>
          <p:cNvGrpSpPr/>
          <p:nvPr/>
        </p:nvGrpSpPr>
        <p:grpSpPr>
          <a:xfrm>
            <a:off x="561465" y="1567938"/>
            <a:ext cx="2500920" cy="576000"/>
            <a:chOff x="561465" y="1567938"/>
            <a:chExt cx="250092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AE983E7-367D-DC95-CAFB-FC329DA9C9B3}"/>
                    </a:ext>
                  </a:extLst>
                </p14:cNvPr>
                <p14:cNvContentPartPr/>
                <p14:nvPr/>
              </p14:nvContentPartPr>
              <p14:xfrm>
                <a:off x="561465" y="1567938"/>
                <a:ext cx="2500920" cy="576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AE983E7-367D-DC95-CAFB-FC329DA9C9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2825" y="1558938"/>
                  <a:ext cx="251856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FD3355-6DEF-819E-5CBF-3B71F28140CC}"/>
                    </a:ext>
                  </a:extLst>
                </p14:cNvPr>
                <p14:cNvContentPartPr/>
                <p14:nvPr/>
              </p14:nvContentPartPr>
              <p14:xfrm>
                <a:off x="2664225" y="1712298"/>
                <a:ext cx="43920" cy="9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FD3355-6DEF-819E-5CBF-3B71F28140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5225" y="1703298"/>
                  <a:ext cx="61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97269B-8B91-050B-884D-233026F3048A}"/>
                    </a:ext>
                  </a:extLst>
                </p14:cNvPr>
                <p14:cNvContentPartPr/>
                <p14:nvPr/>
              </p14:nvContentPartPr>
              <p14:xfrm>
                <a:off x="2381985" y="1680258"/>
                <a:ext cx="225720" cy="3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97269B-8B91-050B-884D-233026F304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72985" y="1671258"/>
                  <a:ext cx="243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9966C4-51BD-7B28-2055-FCEA8B2B7625}"/>
                    </a:ext>
                  </a:extLst>
                </p14:cNvPr>
                <p14:cNvContentPartPr/>
                <p14:nvPr/>
              </p14:nvContentPartPr>
              <p14:xfrm>
                <a:off x="1718145" y="1748298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9966C4-51BD-7B28-2055-FCEA8B2B76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9145" y="17396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DD307B-D4E2-5B1D-E0D7-71E8ABEFC0E8}"/>
                    </a:ext>
                  </a:extLst>
                </p14:cNvPr>
                <p14:cNvContentPartPr/>
                <p14:nvPr/>
              </p14:nvContentPartPr>
              <p14:xfrm>
                <a:off x="982305" y="1630218"/>
                <a:ext cx="41760" cy="2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DD307B-D4E2-5B1D-E0D7-71E8ABEFC0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3665" y="1621218"/>
                  <a:ext cx="594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D0E411-4109-76A5-8DD4-2621F6095D7F}"/>
              </a:ext>
            </a:extLst>
          </p:cNvPr>
          <p:cNvGrpSpPr/>
          <p:nvPr/>
        </p:nvGrpSpPr>
        <p:grpSpPr>
          <a:xfrm>
            <a:off x="3274785" y="1574058"/>
            <a:ext cx="5077800" cy="586800"/>
            <a:chOff x="3274785" y="1574058"/>
            <a:chExt cx="507780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BD2B8E-4C1F-45C6-EE51-16F950B18627}"/>
                    </a:ext>
                  </a:extLst>
                </p14:cNvPr>
                <p14:cNvContentPartPr/>
                <p14:nvPr/>
              </p14:nvContentPartPr>
              <p14:xfrm>
                <a:off x="3286305" y="1692138"/>
                <a:ext cx="24840" cy="61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BD2B8E-4C1F-45C6-EE51-16F950B186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77665" y="1683498"/>
                  <a:ext cx="42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677CCD-56D8-6F57-B5DC-FAF9D3DBDBA1}"/>
                    </a:ext>
                  </a:extLst>
                </p14:cNvPr>
                <p14:cNvContentPartPr/>
                <p14:nvPr/>
              </p14:nvContentPartPr>
              <p14:xfrm>
                <a:off x="3274785" y="1873218"/>
                <a:ext cx="32400" cy="53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677CCD-56D8-6F57-B5DC-FAF9D3DBDB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5785" y="1864218"/>
                  <a:ext cx="50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5CE0C3-6EB8-A4B9-2049-DD989E77F8BE}"/>
                    </a:ext>
                  </a:extLst>
                </p14:cNvPr>
                <p14:cNvContentPartPr/>
                <p14:nvPr/>
              </p14:nvContentPartPr>
              <p14:xfrm>
                <a:off x="3617865" y="1658298"/>
                <a:ext cx="1208160" cy="29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5CE0C3-6EB8-A4B9-2049-DD989E77F8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08865" y="1649658"/>
                  <a:ext cx="1225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E8B8AE-55CD-317D-4E11-4BC9DDD13891}"/>
                    </a:ext>
                  </a:extLst>
                </p14:cNvPr>
                <p14:cNvContentPartPr/>
                <p14:nvPr/>
              </p14:nvContentPartPr>
              <p14:xfrm>
                <a:off x="5069745" y="1574058"/>
                <a:ext cx="507960" cy="345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E8B8AE-55CD-317D-4E11-4BC9DDD138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61105" y="1565418"/>
                  <a:ext cx="525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A8F78CF-F003-EC29-3B2D-D28AA0D240A2}"/>
                    </a:ext>
                  </a:extLst>
                </p14:cNvPr>
                <p14:cNvContentPartPr/>
                <p14:nvPr/>
              </p14:nvContentPartPr>
              <p14:xfrm>
                <a:off x="5078385" y="1658298"/>
                <a:ext cx="377640" cy="2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A8F78CF-F003-EC29-3B2D-D28AA0D24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69745" y="1649658"/>
                  <a:ext cx="39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55F6C33-674B-85B9-7DF2-8A945AF5744F}"/>
                    </a:ext>
                  </a:extLst>
                </p14:cNvPr>
                <p14:cNvContentPartPr/>
                <p14:nvPr/>
              </p14:nvContentPartPr>
              <p14:xfrm>
                <a:off x="5810625" y="1754058"/>
                <a:ext cx="600840" cy="38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55F6C33-674B-85B9-7DF2-8A945AF574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1625" y="1745418"/>
                  <a:ext cx="6184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E3887B-C013-5468-4506-A52897EB8F1D}"/>
                    </a:ext>
                  </a:extLst>
                </p14:cNvPr>
                <p14:cNvContentPartPr/>
                <p14:nvPr/>
              </p14:nvContentPartPr>
              <p14:xfrm>
                <a:off x="6623145" y="1750818"/>
                <a:ext cx="32760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E3887B-C013-5468-4506-A52897EB8F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14505" y="1742178"/>
                  <a:ext cx="345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6434F0-15E1-FF12-E955-41CA6D52074E}"/>
                    </a:ext>
                  </a:extLst>
                </p14:cNvPr>
                <p14:cNvContentPartPr/>
                <p14:nvPr/>
              </p14:nvContentPartPr>
              <p14:xfrm>
                <a:off x="6643305" y="1678098"/>
                <a:ext cx="3960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6434F0-15E1-FF12-E955-41CA6D5207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4665" y="1669098"/>
                  <a:ext cx="57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2BD0BE-5EFF-7315-8FC8-A04913D8CC5A}"/>
                    </a:ext>
                  </a:extLst>
                </p14:cNvPr>
                <p14:cNvContentPartPr/>
                <p14:nvPr/>
              </p14:nvContentPartPr>
              <p14:xfrm>
                <a:off x="7177905" y="1593498"/>
                <a:ext cx="1174680" cy="56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2BD0BE-5EFF-7315-8FC8-A04913D8CC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9265" y="1584498"/>
                  <a:ext cx="119232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8E2B04-9379-77AF-44DF-DFE35BBB7CE9}"/>
              </a:ext>
            </a:extLst>
          </p:cNvPr>
          <p:cNvGrpSpPr/>
          <p:nvPr/>
        </p:nvGrpSpPr>
        <p:grpSpPr>
          <a:xfrm>
            <a:off x="8639145" y="1596738"/>
            <a:ext cx="1245960" cy="536760"/>
            <a:chOff x="8639145" y="1596738"/>
            <a:chExt cx="124596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7E8D35-CB8B-CA7F-606B-79154221937D}"/>
                    </a:ext>
                  </a:extLst>
                </p14:cNvPr>
                <p14:cNvContentPartPr/>
                <p14:nvPr/>
              </p14:nvContentPartPr>
              <p14:xfrm>
                <a:off x="8639145" y="1596738"/>
                <a:ext cx="1245960" cy="536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7E8D35-CB8B-CA7F-606B-7915422193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30505" y="1587738"/>
                  <a:ext cx="12636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F5EE6BA-B6B2-1E61-9EFF-5EE144FD25BB}"/>
                    </a:ext>
                  </a:extLst>
                </p14:cNvPr>
                <p14:cNvContentPartPr/>
                <p14:nvPr/>
              </p14:nvContentPartPr>
              <p14:xfrm>
                <a:off x="9317745" y="1671618"/>
                <a:ext cx="226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F5EE6BA-B6B2-1E61-9EFF-5EE144FD25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08745" y="1662618"/>
                  <a:ext cx="4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6EFC28-B78D-E034-74B1-D2C0AD74AEFF}"/>
                    </a:ext>
                  </a:extLst>
                </p14:cNvPr>
                <p14:cNvContentPartPr/>
                <p14:nvPr/>
              </p14:nvContentPartPr>
              <p14:xfrm>
                <a:off x="8771985" y="1684578"/>
                <a:ext cx="61920" cy="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6EFC28-B78D-E034-74B1-D2C0AD74AE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3345" y="1675938"/>
                  <a:ext cx="795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051F5C-FDD6-48C0-C332-3C96687B25CF}"/>
              </a:ext>
            </a:extLst>
          </p:cNvPr>
          <p:cNvGrpSpPr/>
          <p:nvPr/>
        </p:nvGrpSpPr>
        <p:grpSpPr>
          <a:xfrm>
            <a:off x="3353625" y="2465058"/>
            <a:ext cx="756000" cy="335520"/>
            <a:chOff x="3353625" y="2465058"/>
            <a:chExt cx="75600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19C19E-4329-9E5E-82AF-D0F3122CDDC9}"/>
                    </a:ext>
                  </a:extLst>
                </p14:cNvPr>
                <p14:cNvContentPartPr/>
                <p14:nvPr/>
              </p14:nvContentPartPr>
              <p14:xfrm>
                <a:off x="3353625" y="2565858"/>
                <a:ext cx="756000" cy="23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19C19E-4329-9E5E-82AF-D0F3122CDD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44625" y="2557218"/>
                  <a:ext cx="773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005F4C-EE96-5799-59FF-300E5AF5EDCE}"/>
                    </a:ext>
                  </a:extLst>
                </p14:cNvPr>
                <p14:cNvContentPartPr/>
                <p14:nvPr/>
              </p14:nvContentPartPr>
              <p14:xfrm>
                <a:off x="3459105" y="2465058"/>
                <a:ext cx="108360" cy="46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005F4C-EE96-5799-59FF-300E5AF5ED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50465" y="2456418"/>
                  <a:ext cx="1260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FCC3C9-7C15-DDF2-9DDE-47BA1041DE47}"/>
              </a:ext>
            </a:extLst>
          </p:cNvPr>
          <p:cNvGrpSpPr/>
          <p:nvPr/>
        </p:nvGrpSpPr>
        <p:grpSpPr>
          <a:xfrm>
            <a:off x="4455225" y="2350578"/>
            <a:ext cx="1256760" cy="458640"/>
            <a:chOff x="4455225" y="2350578"/>
            <a:chExt cx="125676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329C0B-6B5C-7311-E131-1BCCACFA1FC2}"/>
                    </a:ext>
                  </a:extLst>
                </p14:cNvPr>
                <p14:cNvContentPartPr/>
                <p14:nvPr/>
              </p14:nvContentPartPr>
              <p14:xfrm>
                <a:off x="4455225" y="2350578"/>
                <a:ext cx="1256760" cy="45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329C0B-6B5C-7311-E131-1BCCACFA1F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46585" y="2341938"/>
                  <a:ext cx="12744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E371FB-CB81-4117-D461-DFA79D21C8D3}"/>
                    </a:ext>
                  </a:extLst>
                </p14:cNvPr>
                <p14:cNvContentPartPr/>
                <p14:nvPr/>
              </p14:nvContentPartPr>
              <p14:xfrm>
                <a:off x="5324625" y="2577738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E371FB-CB81-4117-D461-DFA79D21C8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5625" y="25687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D44D513-73FD-D389-3C53-841AA3857DEF}"/>
              </a:ext>
            </a:extLst>
          </p:cNvPr>
          <p:cNvGrpSpPr/>
          <p:nvPr/>
        </p:nvGrpSpPr>
        <p:grpSpPr>
          <a:xfrm>
            <a:off x="5960025" y="2179578"/>
            <a:ext cx="4558320" cy="719280"/>
            <a:chOff x="5960025" y="2179578"/>
            <a:chExt cx="4558320" cy="7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D6BDA4-7D3D-1EA7-6C67-864B63FB2AF9}"/>
                    </a:ext>
                  </a:extLst>
                </p14:cNvPr>
                <p14:cNvContentPartPr/>
                <p14:nvPr/>
              </p14:nvContentPartPr>
              <p14:xfrm>
                <a:off x="5960025" y="2227818"/>
                <a:ext cx="1415160" cy="671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D6BDA4-7D3D-1EA7-6C67-864B63FB2A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51025" y="2219178"/>
                  <a:ext cx="14328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717CAC-74EA-C8D7-F5FB-41F362D6E3F7}"/>
                    </a:ext>
                  </a:extLst>
                </p14:cNvPr>
                <p14:cNvContentPartPr/>
                <p14:nvPr/>
              </p14:nvContentPartPr>
              <p14:xfrm>
                <a:off x="6776145" y="2429778"/>
                <a:ext cx="55440" cy="5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717CAC-74EA-C8D7-F5FB-41F362D6E3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67505" y="2420778"/>
                  <a:ext cx="73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5CE1E3-372D-42C8-ED08-B53D7965CB70}"/>
                    </a:ext>
                  </a:extLst>
                </p14:cNvPr>
                <p14:cNvContentPartPr/>
                <p14:nvPr/>
              </p14:nvContentPartPr>
              <p14:xfrm>
                <a:off x="7657065" y="2208738"/>
                <a:ext cx="849960" cy="47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5CE1E3-372D-42C8-ED08-B53D7965CB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48065" y="2199738"/>
                  <a:ext cx="8676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BA2676-2334-227D-F53C-7DBA522B5604}"/>
                    </a:ext>
                  </a:extLst>
                </p14:cNvPr>
                <p14:cNvContentPartPr/>
                <p14:nvPr/>
              </p14:nvContentPartPr>
              <p14:xfrm>
                <a:off x="8180865" y="2423658"/>
                <a:ext cx="264240" cy="2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BA2676-2334-227D-F53C-7DBA522B56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71865" y="2414658"/>
                  <a:ext cx="28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5D5E5E-7612-F395-1020-CCC3DFE5FCB1}"/>
                    </a:ext>
                  </a:extLst>
                </p14:cNvPr>
                <p14:cNvContentPartPr/>
                <p14:nvPr/>
              </p14:nvContentPartPr>
              <p14:xfrm>
                <a:off x="8022465" y="2379738"/>
                <a:ext cx="61920" cy="1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5D5E5E-7612-F395-1020-CCC3DFE5FC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13825" y="2370738"/>
                  <a:ext cx="79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91907F-1345-F70E-9024-E9A9293EDC22}"/>
                    </a:ext>
                  </a:extLst>
                </p14:cNvPr>
                <p14:cNvContentPartPr/>
                <p14:nvPr/>
              </p14:nvContentPartPr>
              <p14:xfrm>
                <a:off x="8727705" y="2179578"/>
                <a:ext cx="1790640" cy="55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91907F-1345-F70E-9024-E9A9293EDC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19065" y="2170938"/>
                  <a:ext cx="18082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A1016B-6EF1-E608-DBB5-BEAF25DE9BA8}"/>
                    </a:ext>
                  </a:extLst>
                </p14:cNvPr>
                <p14:cNvContentPartPr/>
                <p14:nvPr/>
              </p14:nvContentPartPr>
              <p14:xfrm>
                <a:off x="9397305" y="2398458"/>
                <a:ext cx="568080" cy="50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A1016B-6EF1-E608-DBB5-BEAF25DE9B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88665" y="2389818"/>
                  <a:ext cx="5857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B75574-020A-27E4-2F82-8FA3D9B77FD2}"/>
              </a:ext>
            </a:extLst>
          </p:cNvPr>
          <p:cNvGrpSpPr/>
          <p:nvPr/>
        </p:nvGrpSpPr>
        <p:grpSpPr>
          <a:xfrm>
            <a:off x="2337345" y="3453258"/>
            <a:ext cx="1722600" cy="500760"/>
            <a:chOff x="2337345" y="3453258"/>
            <a:chExt cx="17226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F2D8FA-3D5A-C6C6-5B03-D9B061C7DD25}"/>
                    </a:ext>
                  </a:extLst>
                </p14:cNvPr>
                <p14:cNvContentPartPr/>
                <p14:nvPr/>
              </p14:nvContentPartPr>
              <p14:xfrm>
                <a:off x="2337345" y="3497898"/>
                <a:ext cx="383040" cy="31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F2D8FA-3D5A-C6C6-5B03-D9B061C7DD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28705" y="3488898"/>
                  <a:ext cx="400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07C79D-52B1-4A50-E658-055097FE39BC}"/>
                    </a:ext>
                  </a:extLst>
                </p14:cNvPr>
                <p14:cNvContentPartPr/>
                <p14:nvPr/>
              </p14:nvContentPartPr>
              <p14:xfrm>
                <a:off x="2570265" y="3596178"/>
                <a:ext cx="234360" cy="282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07C79D-52B1-4A50-E658-055097FE39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61265" y="3587538"/>
                  <a:ext cx="252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3E335E-8CD5-B2A5-55DD-D750241AE323}"/>
                    </a:ext>
                  </a:extLst>
                </p14:cNvPr>
                <p14:cNvContentPartPr/>
                <p14:nvPr/>
              </p14:nvContentPartPr>
              <p14:xfrm>
                <a:off x="2797785" y="3453258"/>
                <a:ext cx="1071360" cy="50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3E335E-8CD5-B2A5-55DD-D750241AE3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89145" y="3444618"/>
                  <a:ext cx="10890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6BAF02-6AB1-5043-8318-1BA4ACD097B4}"/>
                    </a:ext>
                  </a:extLst>
                </p14:cNvPr>
                <p14:cNvContentPartPr/>
                <p14:nvPr/>
              </p14:nvContentPartPr>
              <p14:xfrm>
                <a:off x="4019265" y="3550098"/>
                <a:ext cx="14760" cy="54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6BAF02-6AB1-5043-8318-1BA4ACD097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0625" y="3541458"/>
                  <a:ext cx="32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A16C21-36E8-C78D-153D-5271B2B4E14C}"/>
                    </a:ext>
                  </a:extLst>
                </p14:cNvPr>
                <p14:cNvContentPartPr/>
                <p14:nvPr/>
              </p14:nvContentPartPr>
              <p14:xfrm>
                <a:off x="4014225" y="3719298"/>
                <a:ext cx="45720" cy="42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A16C21-36E8-C78D-153D-5271B2B4E1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05585" y="3710298"/>
                  <a:ext cx="633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B57901-4567-C4B9-F2C4-08A5FBD1D43C}"/>
              </a:ext>
            </a:extLst>
          </p:cNvPr>
          <p:cNvGrpSpPr/>
          <p:nvPr/>
        </p:nvGrpSpPr>
        <p:grpSpPr>
          <a:xfrm>
            <a:off x="4695345" y="3349218"/>
            <a:ext cx="766080" cy="572400"/>
            <a:chOff x="4695345" y="3349218"/>
            <a:chExt cx="7660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658C57-1729-D939-15AF-ED72A31C89EF}"/>
                    </a:ext>
                  </a:extLst>
                </p14:cNvPr>
                <p14:cNvContentPartPr/>
                <p14:nvPr/>
              </p14:nvContentPartPr>
              <p14:xfrm>
                <a:off x="4695345" y="3349218"/>
                <a:ext cx="766080" cy="57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658C57-1729-D939-15AF-ED72A31C89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86705" y="3340218"/>
                  <a:ext cx="7837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BB593D-9615-1E6B-78DB-7AEB198105FB}"/>
                    </a:ext>
                  </a:extLst>
                </p14:cNvPr>
                <p14:cNvContentPartPr/>
                <p14:nvPr/>
              </p14:nvContentPartPr>
              <p14:xfrm>
                <a:off x="4948785" y="3418338"/>
                <a:ext cx="40320" cy="2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BB593D-9615-1E6B-78DB-7AEB198105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39785" y="3409698"/>
                  <a:ext cx="579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1CBB5EA-6E84-9BA1-97F0-74D763599DF0}"/>
              </a:ext>
            </a:extLst>
          </p:cNvPr>
          <p:cNvGrpSpPr/>
          <p:nvPr/>
        </p:nvGrpSpPr>
        <p:grpSpPr>
          <a:xfrm>
            <a:off x="5747985" y="3467298"/>
            <a:ext cx="2708280" cy="447480"/>
            <a:chOff x="5747985" y="3467298"/>
            <a:chExt cx="270828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87966D4-EFCD-2D49-A01D-3C7E87BFFAB4}"/>
                    </a:ext>
                  </a:extLst>
                </p14:cNvPr>
                <p14:cNvContentPartPr/>
                <p14:nvPr/>
              </p14:nvContentPartPr>
              <p14:xfrm>
                <a:off x="5747985" y="3513018"/>
                <a:ext cx="1454040" cy="40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87966D4-EFCD-2D49-A01D-3C7E87BFFA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39345" y="3504018"/>
                  <a:ext cx="1471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ACB756-358C-9E65-007A-812BFE000B7F}"/>
                    </a:ext>
                  </a:extLst>
                </p14:cNvPr>
                <p14:cNvContentPartPr/>
                <p14:nvPr/>
              </p14:nvContentPartPr>
              <p14:xfrm>
                <a:off x="7544745" y="3467298"/>
                <a:ext cx="911520" cy="20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ACB756-358C-9E65-007A-812BFE000B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36105" y="3458298"/>
                  <a:ext cx="9291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6AF980-5BE2-9EB7-6808-F5E34C98118A}"/>
              </a:ext>
            </a:extLst>
          </p:cNvPr>
          <p:cNvGrpSpPr/>
          <p:nvPr/>
        </p:nvGrpSpPr>
        <p:grpSpPr>
          <a:xfrm>
            <a:off x="4602465" y="4061298"/>
            <a:ext cx="1910880" cy="542520"/>
            <a:chOff x="4602465" y="4061298"/>
            <a:chExt cx="191088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51E1DB-601C-FF64-2EBB-CB7F4A41FDB3}"/>
                    </a:ext>
                  </a:extLst>
                </p14:cNvPr>
                <p14:cNvContentPartPr/>
                <p14:nvPr/>
              </p14:nvContentPartPr>
              <p14:xfrm>
                <a:off x="4602465" y="4061298"/>
                <a:ext cx="1910880" cy="542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51E1DB-601C-FF64-2EBB-CB7F4A41FD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3825" y="4052658"/>
                  <a:ext cx="19285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28B4CD-A4F7-1441-6385-35B7641D0130}"/>
                    </a:ext>
                  </a:extLst>
                </p14:cNvPr>
                <p14:cNvContentPartPr/>
                <p14:nvPr/>
              </p14:nvContentPartPr>
              <p14:xfrm>
                <a:off x="4739625" y="4104858"/>
                <a:ext cx="89640" cy="56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28B4CD-A4F7-1441-6385-35B7641D01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30985" y="4095858"/>
                  <a:ext cx="10728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A19643A-A44A-B118-E08F-29FC0C6D7BB6}"/>
                  </a:ext>
                </a:extLst>
              </p14:cNvPr>
              <p14:cNvContentPartPr/>
              <p14:nvPr/>
            </p14:nvContentPartPr>
            <p14:xfrm>
              <a:off x="4714425" y="4764378"/>
              <a:ext cx="947880" cy="576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A19643A-A44A-B118-E08F-29FC0C6D7BB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05425" y="4755378"/>
                <a:ext cx="96552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9425A8-9720-BD74-1F00-557813F653BA}"/>
              </a:ext>
            </a:extLst>
          </p:cNvPr>
          <p:cNvGrpSpPr/>
          <p:nvPr/>
        </p:nvGrpSpPr>
        <p:grpSpPr>
          <a:xfrm>
            <a:off x="6007185" y="4657098"/>
            <a:ext cx="1883880" cy="662040"/>
            <a:chOff x="6007185" y="4657098"/>
            <a:chExt cx="188388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3B1D3F9-9963-74D8-493F-3730862DE3DC}"/>
                    </a:ext>
                  </a:extLst>
                </p14:cNvPr>
                <p14:cNvContentPartPr/>
                <p14:nvPr/>
              </p14:nvContentPartPr>
              <p14:xfrm>
                <a:off x="6007185" y="4657098"/>
                <a:ext cx="1580040" cy="662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3B1D3F9-9963-74D8-493F-3730862DE3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98545" y="4648458"/>
                  <a:ext cx="15976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11991B-1B09-149C-BB71-A12A68850D68}"/>
                    </a:ext>
                  </a:extLst>
                </p14:cNvPr>
                <p14:cNvContentPartPr/>
                <p14:nvPr/>
              </p14:nvContentPartPr>
              <p14:xfrm>
                <a:off x="6279345" y="4798218"/>
                <a:ext cx="96120" cy="1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11991B-1B09-149C-BB71-A12A68850D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70345" y="4789578"/>
                  <a:ext cx="113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8F82AF-6223-7AC3-A24F-4F8D7A497FFC}"/>
                    </a:ext>
                  </a:extLst>
                </p14:cNvPr>
                <p14:cNvContentPartPr/>
                <p14:nvPr/>
              </p14:nvContentPartPr>
              <p14:xfrm>
                <a:off x="7396425" y="4965618"/>
                <a:ext cx="44640" cy="12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8F82AF-6223-7AC3-A24F-4F8D7A497F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7785" y="4956978"/>
                  <a:ext cx="62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8ECF93-1BD6-CF30-EE71-BE9D92B30F07}"/>
                    </a:ext>
                  </a:extLst>
                </p14:cNvPr>
                <p14:cNvContentPartPr/>
                <p14:nvPr/>
              </p14:nvContentPartPr>
              <p14:xfrm>
                <a:off x="7574265" y="4881738"/>
                <a:ext cx="316800" cy="19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8ECF93-1BD6-CF30-EE71-BE9D92B30F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65265" y="4873098"/>
                  <a:ext cx="3344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9D4F10-A625-8AA0-09B1-6618AE7169A4}"/>
              </a:ext>
            </a:extLst>
          </p:cNvPr>
          <p:cNvGrpSpPr/>
          <p:nvPr/>
        </p:nvGrpSpPr>
        <p:grpSpPr>
          <a:xfrm>
            <a:off x="4809465" y="5525418"/>
            <a:ext cx="2048760" cy="601920"/>
            <a:chOff x="4809465" y="5525418"/>
            <a:chExt cx="204876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FAFBBC-90D7-9B83-C637-69335D280EAD}"/>
                    </a:ext>
                  </a:extLst>
                </p14:cNvPr>
                <p14:cNvContentPartPr/>
                <p14:nvPr/>
              </p14:nvContentPartPr>
              <p14:xfrm>
                <a:off x="4918185" y="5708298"/>
                <a:ext cx="142560" cy="32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FAFBBC-90D7-9B83-C637-69335D280E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9185" y="5699658"/>
                  <a:ext cx="1602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4D345AA-84BE-15AA-4A9D-349EC55836AB}"/>
                    </a:ext>
                  </a:extLst>
                </p14:cNvPr>
                <p14:cNvContentPartPr/>
                <p14:nvPr/>
              </p14:nvContentPartPr>
              <p14:xfrm>
                <a:off x="4906665" y="5692458"/>
                <a:ext cx="308880" cy="87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4D345AA-84BE-15AA-4A9D-349EC55836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97665" y="5683458"/>
                  <a:ext cx="326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5B4735-48A7-4563-DDEE-6DA73D4A0767}"/>
                    </a:ext>
                  </a:extLst>
                </p14:cNvPr>
                <p14:cNvContentPartPr/>
                <p14:nvPr/>
              </p14:nvContentPartPr>
              <p14:xfrm>
                <a:off x="4809465" y="6015378"/>
                <a:ext cx="254880" cy="55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5B4735-48A7-4563-DDEE-6DA73D4A07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00465" y="6006378"/>
                  <a:ext cx="272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BF399A1-F5F7-D61D-A59D-A82B041FB289}"/>
                    </a:ext>
                  </a:extLst>
                </p14:cNvPr>
                <p14:cNvContentPartPr/>
                <p14:nvPr/>
              </p14:nvContentPartPr>
              <p14:xfrm>
                <a:off x="5170905" y="5525418"/>
                <a:ext cx="1687320" cy="60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BF399A1-F5F7-D61D-A59D-A82B041FB2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62265" y="5516418"/>
                  <a:ext cx="170496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58C8B2-DC80-54C7-6C0E-9232C300F4B6}"/>
                    </a:ext>
                  </a:extLst>
                </p14:cNvPr>
                <p14:cNvContentPartPr/>
                <p14:nvPr/>
              </p14:nvContentPartPr>
              <p14:xfrm>
                <a:off x="6493185" y="5670498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58C8B2-DC80-54C7-6C0E-9232C300F4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545" y="56614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383EB9-5A8D-EC9D-E0C4-BA233E6DAF51}"/>
                    </a:ext>
                  </a:extLst>
                </p14:cNvPr>
                <p14:cNvContentPartPr/>
                <p14:nvPr/>
              </p14:nvContentPartPr>
              <p14:xfrm>
                <a:off x="6140745" y="5677698"/>
                <a:ext cx="316800" cy="2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383EB9-5A8D-EC9D-E0C4-BA233E6DAF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31745" y="5668698"/>
                  <a:ext cx="33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D67420-9D1E-11C5-37C7-78C231883BFB}"/>
                    </a:ext>
                  </a:extLst>
                </p14:cNvPr>
                <p14:cNvContentPartPr/>
                <p14:nvPr/>
              </p14:nvContentPartPr>
              <p14:xfrm>
                <a:off x="5730705" y="5602818"/>
                <a:ext cx="57600" cy="5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D67420-9D1E-11C5-37C7-78C231883B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22065" y="5594178"/>
                  <a:ext cx="75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5FC88-B5EE-6B2A-E297-ACA34A7DF783}"/>
              </a:ext>
            </a:extLst>
          </p:cNvPr>
          <p:cNvGrpSpPr/>
          <p:nvPr/>
        </p:nvGrpSpPr>
        <p:grpSpPr>
          <a:xfrm>
            <a:off x="7131825" y="5420658"/>
            <a:ext cx="3420720" cy="759960"/>
            <a:chOff x="7131825" y="5420658"/>
            <a:chExt cx="342072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D1FA461-22AE-D7B8-3B6A-47054134ADE4}"/>
                    </a:ext>
                  </a:extLst>
                </p14:cNvPr>
                <p14:cNvContentPartPr/>
                <p14:nvPr/>
              </p14:nvContentPartPr>
              <p14:xfrm>
                <a:off x="7131825" y="5798298"/>
                <a:ext cx="418320" cy="20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D1FA461-22AE-D7B8-3B6A-47054134AD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2825" y="5789298"/>
                  <a:ext cx="435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D712E6-BDC6-F1AF-07DC-FC2ADBD1D657}"/>
                    </a:ext>
                  </a:extLst>
                </p14:cNvPr>
                <p14:cNvContentPartPr/>
                <p14:nvPr/>
              </p14:nvContentPartPr>
              <p14:xfrm>
                <a:off x="7333425" y="5676978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D712E6-BDC6-F1AF-07DC-FC2ADBD1D6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24425" y="566797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D7FA5C-375B-DD3C-CCD7-EF7A42277AD5}"/>
                    </a:ext>
                  </a:extLst>
                </p14:cNvPr>
                <p14:cNvContentPartPr/>
                <p14:nvPr/>
              </p14:nvContentPartPr>
              <p14:xfrm>
                <a:off x="7711425" y="5788938"/>
                <a:ext cx="902160" cy="391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D7FA5C-375B-DD3C-CCD7-EF7A42277A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02425" y="5779938"/>
                  <a:ext cx="9198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5D5AA7-CEBA-F471-5879-95DC5178C6F1}"/>
                    </a:ext>
                  </a:extLst>
                </p14:cNvPr>
                <p14:cNvContentPartPr/>
                <p14:nvPr/>
              </p14:nvContentPartPr>
              <p14:xfrm>
                <a:off x="8906625" y="5670858"/>
                <a:ext cx="366120" cy="411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5D5AA7-CEBA-F471-5879-95DC5178C6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97985" y="5661858"/>
                  <a:ext cx="3837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DBEC01-068F-C598-B947-BAFB8554FEA6}"/>
                    </a:ext>
                  </a:extLst>
                </p14:cNvPr>
                <p14:cNvContentPartPr/>
                <p14:nvPr/>
              </p14:nvContentPartPr>
              <p14:xfrm>
                <a:off x="9515745" y="5576898"/>
                <a:ext cx="72000" cy="33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DBEC01-068F-C598-B947-BAFB8554FE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06745" y="5567898"/>
                  <a:ext cx="89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4CB966-A8C9-4FE9-2D30-D833493E0AB0}"/>
                    </a:ext>
                  </a:extLst>
                </p14:cNvPr>
                <p14:cNvContentPartPr/>
                <p14:nvPr/>
              </p14:nvContentPartPr>
              <p14:xfrm>
                <a:off x="9687105" y="5622618"/>
                <a:ext cx="182160" cy="252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4CB966-A8C9-4FE9-2D30-D833493E0A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78465" y="5613978"/>
                  <a:ext cx="199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963972F-F639-E70F-DA52-7D504FEFE9E4}"/>
                    </a:ext>
                  </a:extLst>
                </p14:cNvPr>
                <p14:cNvContentPartPr/>
                <p14:nvPr/>
              </p14:nvContentPartPr>
              <p14:xfrm>
                <a:off x="9876465" y="5548098"/>
                <a:ext cx="181440" cy="1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963972F-F639-E70F-DA52-7D504FEFE9E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67465" y="5539098"/>
                  <a:ext cx="199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F5FD25-DC1C-4D3C-8A12-B68FD4990529}"/>
                    </a:ext>
                  </a:extLst>
                </p14:cNvPr>
                <p14:cNvContentPartPr/>
                <p14:nvPr/>
              </p14:nvContentPartPr>
              <p14:xfrm>
                <a:off x="10150425" y="5420658"/>
                <a:ext cx="102240" cy="215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F5FD25-DC1C-4D3C-8A12-B68FD499052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41785" y="5412018"/>
                  <a:ext cx="119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C1B6CC1-7EA0-D4DC-B8E1-3313EDC00006}"/>
                    </a:ext>
                  </a:extLst>
                </p14:cNvPr>
                <p14:cNvContentPartPr/>
                <p14:nvPr/>
              </p14:nvContentPartPr>
              <p14:xfrm>
                <a:off x="10320705" y="5729538"/>
                <a:ext cx="231840" cy="45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C1B6CC1-7EA0-D4DC-B8E1-3313EDC0000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12065" y="5720538"/>
                  <a:ext cx="2494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ACFFBE-D74E-BA49-80B6-11C303095B96}"/>
              </a:ext>
            </a:extLst>
          </p:cNvPr>
          <p:cNvGrpSpPr/>
          <p:nvPr/>
        </p:nvGrpSpPr>
        <p:grpSpPr>
          <a:xfrm>
            <a:off x="10748385" y="5378538"/>
            <a:ext cx="799920" cy="537120"/>
            <a:chOff x="10748385" y="5378538"/>
            <a:chExt cx="7999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31380E-471D-1933-FB22-62B22A67B9C7}"/>
                    </a:ext>
                  </a:extLst>
                </p14:cNvPr>
                <p14:cNvContentPartPr/>
                <p14:nvPr/>
              </p14:nvContentPartPr>
              <p14:xfrm>
                <a:off x="10748385" y="5545218"/>
                <a:ext cx="111960" cy="37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31380E-471D-1933-FB22-62B22A67B9C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39385" y="5536218"/>
                  <a:ext cx="129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5B0BA3-FC83-7B05-366E-C50DB3608912}"/>
                    </a:ext>
                  </a:extLst>
                </p14:cNvPr>
                <p14:cNvContentPartPr/>
                <p14:nvPr/>
              </p14:nvContentPartPr>
              <p14:xfrm>
                <a:off x="10885185" y="5596338"/>
                <a:ext cx="208080" cy="299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5B0BA3-FC83-7B05-366E-C50DB36089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6185" y="5587338"/>
                  <a:ext cx="225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45B511-22E4-48C5-C603-046C3606918B}"/>
                    </a:ext>
                  </a:extLst>
                </p14:cNvPr>
                <p14:cNvContentPartPr/>
                <p14:nvPr/>
              </p14:nvContentPartPr>
              <p14:xfrm>
                <a:off x="11112705" y="5525418"/>
                <a:ext cx="231120" cy="31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45B511-22E4-48C5-C603-046C3606918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04065" y="5516418"/>
                  <a:ext cx="248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F365C4-FB8C-634E-12A4-0A7BB13EE248}"/>
                    </a:ext>
                  </a:extLst>
                </p14:cNvPr>
                <p14:cNvContentPartPr/>
                <p14:nvPr/>
              </p14:nvContentPartPr>
              <p14:xfrm>
                <a:off x="11385585" y="5378538"/>
                <a:ext cx="162720" cy="27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F365C4-FB8C-634E-12A4-0A7BB13EE2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76945" y="5369898"/>
                  <a:ext cx="18036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4174755-F104-2CE8-C735-5AF5A49419D1}"/>
                  </a:ext>
                </a:extLst>
              </p14:cNvPr>
              <p14:cNvContentPartPr/>
              <p14:nvPr/>
            </p14:nvContentPartPr>
            <p14:xfrm>
              <a:off x="2310236" y="361245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4174755-F104-2CE8-C735-5AF5A49419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1596" y="3522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EDCF922-51CD-F963-BDDC-FF3144193C95}"/>
                  </a:ext>
                </a:extLst>
              </p14:cNvPr>
              <p14:cNvContentPartPr/>
              <p14:nvPr/>
            </p14:nvContentPartPr>
            <p14:xfrm>
              <a:off x="559916" y="335685"/>
              <a:ext cx="138240" cy="234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EDCF922-51CD-F963-BDDC-FF3144193C9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51276" y="326685"/>
                <a:ext cx="155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1666519-34D9-F6CC-C920-E00424F4C886}"/>
                  </a:ext>
                </a:extLst>
              </p14:cNvPr>
              <p14:cNvContentPartPr/>
              <p14:nvPr/>
            </p14:nvContentPartPr>
            <p14:xfrm>
              <a:off x="572156" y="360525"/>
              <a:ext cx="192960" cy="24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1666519-34D9-F6CC-C920-E00424F4C88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3156" y="351525"/>
                <a:ext cx="210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F9AC4F6-DF0F-F43E-1BE2-B5650F777550}"/>
                  </a:ext>
                </a:extLst>
              </p14:cNvPr>
              <p14:cNvContentPartPr/>
              <p14:nvPr/>
            </p14:nvContentPartPr>
            <p14:xfrm>
              <a:off x="798236" y="515685"/>
              <a:ext cx="28080" cy="56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F9AC4F6-DF0F-F43E-1BE2-B5650F77755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89596" y="506685"/>
                <a:ext cx="457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15910DA-0428-24B2-67E6-65642C6C7255}"/>
                  </a:ext>
                </a:extLst>
              </p14:cNvPr>
              <p14:cNvContentPartPr/>
              <p14:nvPr/>
            </p14:nvContentPartPr>
            <p14:xfrm>
              <a:off x="934676" y="358005"/>
              <a:ext cx="26640" cy="238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15910DA-0428-24B2-67E6-65642C6C725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26036" y="349365"/>
                <a:ext cx="442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F9B492C-62AC-7172-BC76-94E7403C1EBE}"/>
                  </a:ext>
                </a:extLst>
              </p14:cNvPr>
              <p14:cNvContentPartPr/>
              <p14:nvPr/>
            </p14:nvContentPartPr>
            <p14:xfrm>
              <a:off x="1043396" y="519285"/>
              <a:ext cx="10800" cy="39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F9B492C-62AC-7172-BC76-94E7403C1EB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34756" y="510285"/>
                <a:ext cx="284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290F69-A4BA-5AD4-3DAE-1D6EA9E70044}"/>
                  </a:ext>
                </a:extLst>
              </p14:cNvPr>
              <p14:cNvContentPartPr/>
              <p14:nvPr/>
            </p14:nvContentPartPr>
            <p14:xfrm>
              <a:off x="1152476" y="343605"/>
              <a:ext cx="23760" cy="251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290F69-A4BA-5AD4-3DAE-1D6EA9E7004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43836" y="334965"/>
                <a:ext cx="4140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EFFCFA-6BBE-08C2-85EF-85E588BFF7E0}"/>
              </a:ext>
            </a:extLst>
          </p:cNvPr>
          <p:cNvGrpSpPr/>
          <p:nvPr/>
        </p:nvGrpSpPr>
        <p:grpSpPr>
          <a:xfrm>
            <a:off x="1577276" y="210405"/>
            <a:ext cx="2005200" cy="391680"/>
            <a:chOff x="1577276" y="210405"/>
            <a:chExt cx="20052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E7F1F34-9C83-BF5F-C1D8-A71C03FF76E2}"/>
                    </a:ext>
                  </a:extLst>
                </p14:cNvPr>
                <p14:cNvContentPartPr/>
                <p14:nvPr/>
              </p14:nvContentPartPr>
              <p14:xfrm>
                <a:off x="3410036" y="260085"/>
                <a:ext cx="172440" cy="30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E7F1F34-9C83-BF5F-C1D8-A71C03FF76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01036" y="251085"/>
                  <a:ext cx="190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0449CE-B7CB-6605-A744-09DE13FDE746}"/>
                    </a:ext>
                  </a:extLst>
                </p14:cNvPr>
                <p14:cNvContentPartPr/>
                <p14:nvPr/>
              </p14:nvContentPartPr>
              <p14:xfrm>
                <a:off x="1577276" y="210405"/>
                <a:ext cx="1484640" cy="391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0449CE-B7CB-6605-A744-09DE13FDE74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68636" y="201765"/>
                  <a:ext cx="1502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5E617E-F406-C090-1F58-ACF9038DB752}"/>
                    </a:ext>
                  </a:extLst>
                </p14:cNvPr>
                <p14:cNvContentPartPr/>
                <p14:nvPr/>
              </p14:nvContentPartPr>
              <p14:xfrm>
                <a:off x="2744036" y="343605"/>
                <a:ext cx="319680" cy="21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5E617E-F406-C090-1F58-ACF9038DB7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35396" y="334965"/>
                  <a:ext cx="337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06364C-86E4-5F11-1FA2-0C9B4B780031}"/>
                    </a:ext>
                  </a:extLst>
                </p14:cNvPr>
                <p14:cNvContentPartPr/>
                <p14:nvPr/>
              </p14:nvContentPartPr>
              <p14:xfrm>
                <a:off x="2423636" y="316965"/>
                <a:ext cx="37440" cy="1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06364C-86E4-5F11-1FA2-0C9B4B78003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14636" y="307965"/>
                  <a:ext cx="550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3E5DF56-D5AB-5129-0656-1E0D41187ECE}"/>
                  </a:ext>
                </a:extLst>
              </p14:cNvPr>
              <p14:cNvContentPartPr/>
              <p14:nvPr/>
            </p14:nvContentPartPr>
            <p14:xfrm>
              <a:off x="3587876" y="237045"/>
              <a:ext cx="1926720" cy="365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3E5DF56-D5AB-5129-0656-1E0D41187EC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79236" y="228405"/>
                <a:ext cx="19443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7F15FBE-9E14-8CE1-3122-0F8CFE2DA8C1}"/>
                  </a:ext>
                </a:extLst>
              </p14:cNvPr>
              <p14:cNvContentPartPr/>
              <p14:nvPr/>
            </p14:nvContentPartPr>
            <p14:xfrm>
              <a:off x="4621796" y="282765"/>
              <a:ext cx="572040" cy="69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7F15FBE-9E14-8CE1-3122-0F8CFE2DA8C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13156" y="273765"/>
                <a:ext cx="58968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23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04699-1C09-D749-DB08-C3F350EA9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662" y="1124124"/>
            <a:ext cx="5343492" cy="436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2316B-80E1-63D6-C2E5-F71162E88A76}"/>
              </a:ext>
            </a:extLst>
          </p:cNvPr>
          <p:cNvSpPr txBox="1"/>
          <p:nvPr/>
        </p:nvSpPr>
        <p:spPr>
          <a:xfrm>
            <a:off x="387991" y="475161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YxdcnjHlmbqwVycbfxAdvP6960"/>
              </a:rPr>
              <a:t>Fig. 5.1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RfprpmPtybvqVhtppnAdvP6975"/>
              </a:rPr>
              <a:t>Diffusion of gas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RfprpmPtybvqVhtppnAdvP6975"/>
              </a:rPr>
              <a:t>atoms by random collisions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6AE52E-AB77-7EF0-C4B7-1E6217B0D869}"/>
              </a:ext>
            </a:extLst>
          </p:cNvPr>
          <p:cNvGrpSpPr/>
          <p:nvPr/>
        </p:nvGrpSpPr>
        <p:grpSpPr>
          <a:xfrm>
            <a:off x="2202956" y="5358765"/>
            <a:ext cx="28800" cy="360"/>
            <a:chOff x="2202956" y="5358765"/>
            <a:chExt cx="28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3B4583-EFA9-B49D-F551-F4FE6FF2C09F}"/>
                    </a:ext>
                  </a:extLst>
                </p14:cNvPr>
                <p14:cNvContentPartPr/>
                <p14:nvPr/>
              </p14:nvContentPartPr>
              <p14:xfrm>
                <a:off x="2231396" y="535876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3B4583-EFA9-B49D-F551-F4FE6FF2C09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22396" y="535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BCBE5B-3B5D-E9DF-63D9-7174CC6CB544}"/>
                    </a:ext>
                  </a:extLst>
                </p14:cNvPr>
                <p14:cNvContentPartPr/>
                <p14:nvPr/>
              </p14:nvContentPartPr>
              <p14:xfrm>
                <a:off x="2202956" y="535876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BCBE5B-3B5D-E9DF-63D9-7174CC6CB5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94316" y="535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1D0BA60-2926-0D19-FF5C-F0EF038C93AD}"/>
                  </a:ext>
                </a:extLst>
              </p14:cNvPr>
              <p14:cNvContentPartPr/>
              <p14:nvPr/>
            </p14:nvContentPartPr>
            <p14:xfrm>
              <a:off x="7488836" y="5700405"/>
              <a:ext cx="1659240" cy="493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1D0BA60-2926-0D19-FF5C-F0EF038C93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0196" y="5691765"/>
                <a:ext cx="16768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971393-CA09-EFD5-BD10-FAF688AB98C7}"/>
                  </a:ext>
                </a:extLst>
              </p14:cNvPr>
              <p14:cNvContentPartPr/>
              <p14:nvPr/>
            </p14:nvContentPartPr>
            <p14:xfrm>
              <a:off x="7687196" y="6172365"/>
              <a:ext cx="1052640" cy="41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971393-CA09-EFD5-BD10-FAF688AB98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8196" y="6163365"/>
                <a:ext cx="10702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75C6C2-D234-0A10-429F-C1989F305799}"/>
                  </a:ext>
                </a:extLst>
              </p14:cNvPr>
              <p14:cNvContentPartPr/>
              <p14:nvPr/>
            </p14:nvContentPartPr>
            <p14:xfrm>
              <a:off x="9329516" y="4268685"/>
              <a:ext cx="1119960" cy="1741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75C6C2-D234-0A10-429F-C1989F3057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20876" y="4259685"/>
                <a:ext cx="1137600" cy="17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63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3616FBB-91B7-5EE2-E068-7150DF454510}"/>
              </a:ext>
            </a:extLst>
          </p:cNvPr>
          <p:cNvGrpSpPr/>
          <p:nvPr/>
        </p:nvGrpSpPr>
        <p:grpSpPr>
          <a:xfrm>
            <a:off x="764756" y="169365"/>
            <a:ext cx="4261680" cy="402480"/>
            <a:chOff x="764756" y="169365"/>
            <a:chExt cx="42616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CAD9A5-5BCE-AD4F-FC59-FA25210FAE8C}"/>
                    </a:ext>
                  </a:extLst>
                </p14:cNvPr>
                <p14:cNvContentPartPr/>
                <p14:nvPr/>
              </p14:nvContentPartPr>
              <p14:xfrm>
                <a:off x="764756" y="180885"/>
                <a:ext cx="1349640" cy="381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CAD9A5-5BCE-AD4F-FC59-FA25210FAE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6116" y="172245"/>
                  <a:ext cx="13672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69D7516-3C76-9EBD-D0D0-0CA789182CB1}"/>
                    </a:ext>
                  </a:extLst>
                </p14:cNvPr>
                <p14:cNvContentPartPr/>
                <p14:nvPr/>
              </p14:nvContentPartPr>
              <p14:xfrm>
                <a:off x="1396196" y="288165"/>
                <a:ext cx="379440" cy="52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69D7516-3C76-9EBD-D0D0-0CA789182C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7556" y="279165"/>
                  <a:ext cx="397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C679F6-2919-3E7E-E45F-7466D2E08AAD}"/>
                    </a:ext>
                  </a:extLst>
                </p14:cNvPr>
                <p14:cNvContentPartPr/>
                <p14:nvPr/>
              </p14:nvContentPartPr>
              <p14:xfrm>
                <a:off x="2333636" y="220125"/>
                <a:ext cx="868320" cy="34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C679F6-2919-3E7E-E45F-7466D2E08A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4636" y="211485"/>
                  <a:ext cx="885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D6C5C9-1A5A-9265-A07D-94071CD16684}"/>
                    </a:ext>
                  </a:extLst>
                </p14:cNvPr>
                <p14:cNvContentPartPr/>
                <p14:nvPr/>
              </p14:nvContentPartPr>
              <p14:xfrm>
                <a:off x="2430836" y="322725"/>
                <a:ext cx="38268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D6C5C9-1A5A-9265-A07D-94071CD166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1836" y="313725"/>
                  <a:ext cx="40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B307CC-7AF6-68C0-7968-1C0996C0F8BF}"/>
                    </a:ext>
                  </a:extLst>
                </p14:cNvPr>
                <p14:cNvContentPartPr/>
                <p14:nvPr/>
              </p14:nvContentPartPr>
              <p14:xfrm>
                <a:off x="3428396" y="169365"/>
                <a:ext cx="1598040" cy="402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B307CC-7AF6-68C0-7968-1C0996C0F8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9756" y="160725"/>
                  <a:ext cx="1615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A2BC76-800B-BD0C-ED3F-5B76D4D950F2}"/>
                    </a:ext>
                  </a:extLst>
                </p14:cNvPr>
                <p14:cNvContentPartPr/>
                <p14:nvPr/>
              </p14:nvContentPartPr>
              <p14:xfrm>
                <a:off x="4656716" y="3248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A2BC76-800B-BD0C-ED3F-5B76D4D950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47716" y="31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A637A7-15F1-4173-E138-88AB27EFB83C}"/>
                    </a:ext>
                  </a:extLst>
                </p14:cNvPr>
                <p14:cNvContentPartPr/>
                <p14:nvPr/>
              </p14:nvContentPartPr>
              <p14:xfrm>
                <a:off x="4158836" y="316965"/>
                <a:ext cx="123120" cy="2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A637A7-15F1-4173-E138-88AB27EFB8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50196" y="307965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D97E17-DCE5-7122-E6A3-98C07C345746}"/>
                  </a:ext>
                </a:extLst>
              </p14:cNvPr>
              <p14:cNvContentPartPr/>
              <p14:nvPr/>
            </p14:nvContentPartPr>
            <p14:xfrm>
              <a:off x="2408516" y="1403085"/>
              <a:ext cx="96840" cy="9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D97E17-DCE5-7122-E6A3-98C07C3457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99876" y="1394445"/>
                <a:ext cx="114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8BE179-A363-4FBA-6FBB-C7EFEBA47F38}"/>
                  </a:ext>
                </a:extLst>
              </p14:cNvPr>
              <p14:cNvContentPartPr/>
              <p14:nvPr/>
            </p14:nvContentPartPr>
            <p14:xfrm>
              <a:off x="4616036" y="2055045"/>
              <a:ext cx="330120" cy="39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8BE179-A363-4FBA-6FBB-C7EFEBA47F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53396" y="1992405"/>
                <a:ext cx="4557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11F192-8D09-B730-1CA4-C65FF1D15097}"/>
                  </a:ext>
                </a:extLst>
              </p14:cNvPr>
              <p14:cNvContentPartPr/>
              <p14:nvPr/>
            </p14:nvContentPartPr>
            <p14:xfrm>
              <a:off x="2826116" y="678765"/>
              <a:ext cx="4599000" cy="82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11F192-8D09-B730-1CA4-C65FF1D150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17476" y="670125"/>
                <a:ext cx="46166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4F8A60-C779-E0B4-B854-F9C61B4A5BAF}"/>
                  </a:ext>
                </a:extLst>
              </p14:cNvPr>
              <p14:cNvContentPartPr/>
              <p14:nvPr/>
            </p14:nvContentPartPr>
            <p14:xfrm>
              <a:off x="5128676" y="2279685"/>
              <a:ext cx="70884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4F8A60-C779-E0B4-B854-F9C61B4A5B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19676" y="2271045"/>
                <a:ext cx="72648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0F77714-4B26-3F44-CEBA-0DD1D07EA1B9}"/>
              </a:ext>
            </a:extLst>
          </p:cNvPr>
          <p:cNvGrpSpPr/>
          <p:nvPr/>
        </p:nvGrpSpPr>
        <p:grpSpPr>
          <a:xfrm>
            <a:off x="5847956" y="2290125"/>
            <a:ext cx="930960" cy="415440"/>
            <a:chOff x="5847956" y="2290125"/>
            <a:chExt cx="93096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030628-5089-57EC-6D95-C39A84E25E0E}"/>
                    </a:ext>
                  </a:extLst>
                </p14:cNvPr>
                <p14:cNvContentPartPr/>
                <p14:nvPr/>
              </p14:nvContentPartPr>
              <p14:xfrm>
                <a:off x="5847956" y="2290125"/>
                <a:ext cx="930960" cy="415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030628-5089-57EC-6D95-C39A84E25E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38956" y="2281125"/>
                  <a:ext cx="948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69AD7A-DBE6-4128-4BA9-2DC8D1C5C84A}"/>
                    </a:ext>
                  </a:extLst>
                </p14:cNvPr>
                <p14:cNvContentPartPr/>
                <p14:nvPr/>
              </p14:nvContentPartPr>
              <p14:xfrm>
                <a:off x="6522596" y="235312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69AD7A-DBE6-4128-4BA9-2DC8D1C5C8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13956" y="234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FBCCEC-3563-C5F4-1AD5-C6340FE52F43}"/>
              </a:ext>
            </a:extLst>
          </p:cNvPr>
          <p:cNvGrpSpPr/>
          <p:nvPr/>
        </p:nvGrpSpPr>
        <p:grpSpPr>
          <a:xfrm>
            <a:off x="8419796" y="922845"/>
            <a:ext cx="2522520" cy="494640"/>
            <a:chOff x="8419796" y="922845"/>
            <a:chExt cx="25225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448D50-9DD1-FDA9-42D6-C462069C6C24}"/>
                    </a:ext>
                  </a:extLst>
                </p14:cNvPr>
                <p14:cNvContentPartPr/>
                <p14:nvPr/>
              </p14:nvContentPartPr>
              <p14:xfrm>
                <a:off x="8419796" y="948765"/>
                <a:ext cx="1684440" cy="46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448D50-9DD1-FDA9-42D6-C462069C6C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10796" y="940125"/>
                  <a:ext cx="17020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164E40-C8D4-6AA0-DBF0-47A7C6B95F54}"/>
                    </a:ext>
                  </a:extLst>
                </p14:cNvPr>
                <p14:cNvContentPartPr/>
                <p14:nvPr/>
              </p14:nvContentPartPr>
              <p14:xfrm>
                <a:off x="9258596" y="1089525"/>
                <a:ext cx="377640" cy="2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164E40-C8D4-6AA0-DBF0-47A7C6B95F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49596" y="1080525"/>
                  <a:ext cx="395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C1ADD2-AE35-884E-5592-5675572881E3}"/>
                    </a:ext>
                  </a:extLst>
                </p14:cNvPr>
                <p14:cNvContentPartPr/>
                <p14:nvPr/>
              </p14:nvContentPartPr>
              <p14:xfrm>
                <a:off x="10395836" y="922845"/>
                <a:ext cx="546480" cy="37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C1ADD2-AE35-884E-5592-5675572881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87196" y="913845"/>
                  <a:ext cx="56412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ABB61-89A2-A51B-7984-AEF08095B32C}"/>
              </a:ext>
            </a:extLst>
          </p:cNvPr>
          <p:cNvGrpSpPr/>
          <p:nvPr/>
        </p:nvGrpSpPr>
        <p:grpSpPr>
          <a:xfrm>
            <a:off x="8288396" y="1605405"/>
            <a:ext cx="3243600" cy="960120"/>
            <a:chOff x="8288396" y="1605405"/>
            <a:chExt cx="3243600" cy="9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02F2E4-4A8F-8371-F3B4-B79499E7D272}"/>
                    </a:ext>
                  </a:extLst>
                </p14:cNvPr>
                <p14:cNvContentPartPr/>
                <p14:nvPr/>
              </p14:nvContentPartPr>
              <p14:xfrm>
                <a:off x="8347076" y="1610445"/>
                <a:ext cx="1502280" cy="399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02F2E4-4A8F-8371-F3B4-B79499E7D2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38436" y="1601445"/>
                  <a:ext cx="15199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1004E8-9126-AE23-48DC-DB3ECF75F2E2}"/>
                    </a:ext>
                  </a:extLst>
                </p14:cNvPr>
                <p14:cNvContentPartPr/>
                <p14:nvPr/>
              </p14:nvContentPartPr>
              <p14:xfrm>
                <a:off x="8443916" y="1694685"/>
                <a:ext cx="415440" cy="79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1004E8-9126-AE23-48DC-DB3ECF75F2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34916" y="1685685"/>
                  <a:ext cx="433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A2A202-0D74-2338-7D31-BF251457F27A}"/>
                    </a:ext>
                  </a:extLst>
                </p14:cNvPr>
                <p14:cNvContentPartPr/>
                <p14:nvPr/>
              </p14:nvContentPartPr>
              <p14:xfrm>
                <a:off x="10063916" y="1720245"/>
                <a:ext cx="859320" cy="23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A2A202-0D74-2338-7D31-BF251457F27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4916" y="1711245"/>
                  <a:ext cx="876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29295F-2FA0-4B90-D685-C4F96B769FF1}"/>
                    </a:ext>
                  </a:extLst>
                </p14:cNvPr>
                <p14:cNvContentPartPr/>
                <p14:nvPr/>
              </p14:nvContentPartPr>
              <p14:xfrm>
                <a:off x="11213396" y="1605405"/>
                <a:ext cx="318600" cy="398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29295F-2FA0-4B90-D685-C4F96B769F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04756" y="1596405"/>
                  <a:ext cx="336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C714B6-E80E-DF56-6E60-64D562D0BD75}"/>
                    </a:ext>
                  </a:extLst>
                </p14:cNvPr>
                <p14:cNvContentPartPr/>
                <p14:nvPr/>
              </p14:nvContentPartPr>
              <p14:xfrm>
                <a:off x="8365436" y="2116605"/>
                <a:ext cx="500400" cy="44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C714B6-E80E-DF56-6E60-64D562D0BD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56436" y="2107605"/>
                  <a:ext cx="5180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811EB4-96A8-F6F4-08BF-35AC5BB18EF2}"/>
                    </a:ext>
                  </a:extLst>
                </p14:cNvPr>
                <p14:cNvContentPartPr/>
                <p14:nvPr/>
              </p14:nvContentPartPr>
              <p14:xfrm>
                <a:off x="8509796" y="2296965"/>
                <a:ext cx="234360" cy="1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811EB4-96A8-F6F4-08BF-35AC5BB18E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00796" y="2287965"/>
                  <a:ext cx="252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006CB3-8ACB-FBC9-B331-4544B6811B9B}"/>
                    </a:ext>
                  </a:extLst>
                </p14:cNvPr>
                <p14:cNvContentPartPr/>
                <p14:nvPr/>
              </p14:nvContentPartPr>
              <p14:xfrm>
                <a:off x="8288396" y="2208765"/>
                <a:ext cx="14112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006CB3-8ACB-FBC9-B331-4544B6811B9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79756" y="2200125"/>
                  <a:ext cx="158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371789-2BC1-ACBB-2A6D-E2D030E207C7}"/>
                    </a:ext>
                  </a:extLst>
                </p14:cNvPr>
                <p14:cNvContentPartPr/>
                <p14:nvPr/>
              </p14:nvContentPartPr>
              <p14:xfrm>
                <a:off x="8987876" y="2144325"/>
                <a:ext cx="1797480" cy="416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371789-2BC1-ACBB-2A6D-E2D030E207C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78876" y="2135325"/>
                  <a:ext cx="1815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5FFD19-6900-7F7D-112E-FE221D389AC9}"/>
                    </a:ext>
                  </a:extLst>
                </p14:cNvPr>
                <p14:cNvContentPartPr/>
                <p14:nvPr/>
              </p14:nvContentPartPr>
              <p14:xfrm>
                <a:off x="10120436" y="2289405"/>
                <a:ext cx="408240" cy="1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5FFD19-6900-7F7D-112E-FE221D389AC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1436" y="2280765"/>
                  <a:ext cx="425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A8B471-78D1-FBBD-9CFA-70D6934779C0}"/>
                    </a:ext>
                  </a:extLst>
                </p14:cNvPr>
                <p14:cNvContentPartPr/>
                <p14:nvPr/>
              </p14:nvContentPartPr>
              <p14:xfrm>
                <a:off x="10968596" y="2197965"/>
                <a:ext cx="428760" cy="31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A8B471-78D1-FBBD-9CFA-70D6934779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59596" y="2189325"/>
                  <a:ext cx="446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7DA23F-C901-78AA-6196-E3AF62643B7C}"/>
                    </a:ext>
                  </a:extLst>
                </p14:cNvPr>
                <p14:cNvContentPartPr/>
                <p14:nvPr/>
              </p14:nvContentPartPr>
              <p14:xfrm>
                <a:off x="10829276" y="2329365"/>
                <a:ext cx="408960" cy="1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7DA23F-C901-78AA-6196-E3AF62643B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20276" y="2320365"/>
                  <a:ext cx="4266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1EE3EE-A162-DA62-6BC7-EEB93B37273A}"/>
              </a:ext>
            </a:extLst>
          </p:cNvPr>
          <p:cNvGrpSpPr/>
          <p:nvPr/>
        </p:nvGrpSpPr>
        <p:grpSpPr>
          <a:xfrm>
            <a:off x="8446436" y="2748045"/>
            <a:ext cx="1039680" cy="316440"/>
            <a:chOff x="8446436" y="2748045"/>
            <a:chExt cx="10396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9E2A40-DCE0-A8AB-E4C2-B09FE7CCC321}"/>
                    </a:ext>
                  </a:extLst>
                </p14:cNvPr>
                <p14:cNvContentPartPr/>
                <p14:nvPr/>
              </p14:nvContentPartPr>
              <p14:xfrm>
                <a:off x="8446436" y="2748045"/>
                <a:ext cx="1039680" cy="31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9E2A40-DCE0-A8AB-E4C2-B09FE7CCC32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37436" y="2739405"/>
                  <a:ext cx="1057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368E38-7445-8DA8-218F-2D3428C8B3D3}"/>
                    </a:ext>
                  </a:extLst>
                </p14:cNvPr>
                <p14:cNvContentPartPr/>
                <p14:nvPr/>
              </p14:nvContentPartPr>
              <p14:xfrm>
                <a:off x="8586116" y="2811045"/>
                <a:ext cx="399960" cy="4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368E38-7445-8DA8-218F-2D3428C8B3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77116" y="2802045"/>
                  <a:ext cx="4176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DE55283-4D4E-C5C3-8D73-BBEB5C7B10F9}"/>
                  </a:ext>
                </a:extLst>
              </p14:cNvPr>
              <p14:cNvContentPartPr/>
              <p14:nvPr/>
            </p14:nvContentPartPr>
            <p14:xfrm>
              <a:off x="2181356" y="493365"/>
              <a:ext cx="30240" cy="1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DE55283-4D4E-C5C3-8D73-BBEB5C7B10F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2356" y="484365"/>
                <a:ext cx="47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5B9AB90-E953-7324-AEA4-1DB27F2D8ED5}"/>
                  </a:ext>
                </a:extLst>
              </p14:cNvPr>
              <p14:cNvContentPartPr/>
              <p14:nvPr/>
            </p14:nvContentPartPr>
            <p14:xfrm>
              <a:off x="4904756" y="5151045"/>
              <a:ext cx="258840" cy="341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5B9AB90-E953-7324-AEA4-1DB27F2D8ED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41756" y="5088045"/>
                <a:ext cx="3844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FC53F04-8429-33CA-EA79-EFA479D676A2}"/>
                  </a:ext>
                </a:extLst>
              </p14:cNvPr>
              <p14:cNvContentPartPr/>
              <p14:nvPr/>
            </p14:nvContentPartPr>
            <p14:xfrm>
              <a:off x="3072716" y="5147445"/>
              <a:ext cx="104040" cy="78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FC53F04-8429-33CA-EA79-EFA479D676A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64076" y="5138445"/>
                <a:ext cx="121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27DFA5-74DB-6413-4FD3-CCDAC3849A0A}"/>
                  </a:ext>
                </a:extLst>
              </p14:cNvPr>
              <p14:cNvContentPartPr/>
              <p14:nvPr/>
            </p14:nvContentPartPr>
            <p14:xfrm>
              <a:off x="3464396" y="5166525"/>
              <a:ext cx="1211040" cy="40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27DFA5-74DB-6413-4FD3-CCDAC3849A0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55756" y="5157525"/>
                <a:ext cx="12286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AFB568A-C2D8-EEAD-E4C3-7CF396249F15}"/>
                  </a:ext>
                </a:extLst>
              </p14:cNvPr>
              <p14:cNvContentPartPr/>
              <p14:nvPr/>
            </p14:nvContentPartPr>
            <p14:xfrm>
              <a:off x="5124716" y="5229525"/>
              <a:ext cx="797400" cy="157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AFB568A-C2D8-EEAD-E4C3-7CF396249F1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15716" y="5220525"/>
                <a:ext cx="81504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75FEC4E-55CB-324C-81FC-69300846B78F}"/>
              </a:ext>
            </a:extLst>
          </p:cNvPr>
          <p:cNvGrpSpPr/>
          <p:nvPr/>
        </p:nvGrpSpPr>
        <p:grpSpPr>
          <a:xfrm>
            <a:off x="5950916" y="5120445"/>
            <a:ext cx="965160" cy="359640"/>
            <a:chOff x="5950916" y="5120445"/>
            <a:chExt cx="9651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7A3A03-B775-0E83-837C-FA502ECB0CF6}"/>
                    </a:ext>
                  </a:extLst>
                </p14:cNvPr>
                <p14:cNvContentPartPr/>
                <p14:nvPr/>
              </p14:nvContentPartPr>
              <p14:xfrm>
                <a:off x="5950916" y="5120445"/>
                <a:ext cx="965160" cy="359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7A3A03-B775-0E83-837C-FA502ECB0CF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2276" y="5111805"/>
                  <a:ext cx="9828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189A71-90C6-03A2-37C8-F8571439C974}"/>
                    </a:ext>
                  </a:extLst>
                </p14:cNvPr>
                <p14:cNvContentPartPr/>
                <p14:nvPr/>
              </p14:nvContentPartPr>
              <p14:xfrm>
                <a:off x="6623396" y="5145645"/>
                <a:ext cx="43920" cy="6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189A71-90C6-03A2-37C8-F8571439C9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14756" y="5137005"/>
                  <a:ext cx="615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8CF7D7-6F71-5FBB-5BAE-6EEE337065EF}"/>
              </a:ext>
            </a:extLst>
          </p:cNvPr>
          <p:cNvGrpSpPr/>
          <p:nvPr/>
        </p:nvGrpSpPr>
        <p:grpSpPr>
          <a:xfrm>
            <a:off x="7899596" y="4557405"/>
            <a:ext cx="1532160" cy="417960"/>
            <a:chOff x="7899596" y="4557405"/>
            <a:chExt cx="15321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89975E-391D-49B8-3910-89905A2F8121}"/>
                    </a:ext>
                  </a:extLst>
                </p14:cNvPr>
                <p14:cNvContentPartPr/>
                <p14:nvPr/>
              </p14:nvContentPartPr>
              <p14:xfrm>
                <a:off x="7899596" y="4653525"/>
                <a:ext cx="670320" cy="29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89975E-391D-49B8-3910-89905A2F81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90596" y="4644885"/>
                  <a:ext cx="687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017B33-5A82-95A6-A3BE-DBFE52DA84AA}"/>
                    </a:ext>
                  </a:extLst>
                </p14:cNvPr>
                <p14:cNvContentPartPr/>
                <p14:nvPr/>
              </p14:nvContentPartPr>
              <p14:xfrm>
                <a:off x="8381636" y="4783485"/>
                <a:ext cx="172080" cy="19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017B33-5A82-95A6-A3BE-DBFE52DA84A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72636" y="4774845"/>
                  <a:ext cx="189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CF311F-55FD-BE51-EDFB-284BD95259FB}"/>
                    </a:ext>
                  </a:extLst>
                </p14:cNvPr>
                <p14:cNvContentPartPr/>
                <p14:nvPr/>
              </p14:nvContentPartPr>
              <p14:xfrm>
                <a:off x="8519156" y="4754685"/>
                <a:ext cx="912600" cy="18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CF311F-55FD-BE51-EDFB-284BD95259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10516" y="4746045"/>
                  <a:ext cx="930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0316B55-03D9-AB1E-F49A-97018EE3E627}"/>
                    </a:ext>
                  </a:extLst>
                </p14:cNvPr>
                <p14:cNvContentPartPr/>
                <p14:nvPr/>
              </p14:nvContentPartPr>
              <p14:xfrm>
                <a:off x="8586836" y="4557405"/>
                <a:ext cx="27360" cy="2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0316B55-03D9-AB1E-F49A-97018EE3E6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77836" y="4548405"/>
                  <a:ext cx="450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FCB37A1-C11E-1450-16BC-4E735A8A43F4}"/>
              </a:ext>
            </a:extLst>
          </p:cNvPr>
          <p:cNvGrpSpPr/>
          <p:nvPr/>
        </p:nvGrpSpPr>
        <p:grpSpPr>
          <a:xfrm>
            <a:off x="9613916" y="4559565"/>
            <a:ext cx="1861560" cy="396360"/>
            <a:chOff x="9613916" y="4559565"/>
            <a:chExt cx="18615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9C9CD8-0B83-4CC1-2550-E83F09629C7E}"/>
                    </a:ext>
                  </a:extLst>
                </p14:cNvPr>
                <p14:cNvContentPartPr/>
                <p14:nvPr/>
              </p14:nvContentPartPr>
              <p14:xfrm>
                <a:off x="9613916" y="4559565"/>
                <a:ext cx="1861560" cy="39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9C9CD8-0B83-4CC1-2550-E83F09629C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05276" y="4550565"/>
                  <a:ext cx="18792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E3BC97-CCCC-268D-41FA-1F64C42224B1}"/>
                    </a:ext>
                  </a:extLst>
                </p14:cNvPr>
                <p14:cNvContentPartPr/>
                <p14:nvPr/>
              </p14:nvContentPartPr>
              <p14:xfrm>
                <a:off x="10643516" y="4666845"/>
                <a:ext cx="541080" cy="54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E3BC97-CCCC-268D-41FA-1F64C42224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34516" y="4657845"/>
                  <a:ext cx="5587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1D162D8-CDA6-0817-6A1B-485109935186}"/>
              </a:ext>
            </a:extLst>
          </p:cNvPr>
          <p:cNvGrpSpPr/>
          <p:nvPr/>
        </p:nvGrpSpPr>
        <p:grpSpPr>
          <a:xfrm>
            <a:off x="7768916" y="5105685"/>
            <a:ext cx="2693880" cy="504720"/>
            <a:chOff x="7768916" y="5105685"/>
            <a:chExt cx="269388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26111B-ED80-7744-99C9-1AE1496C4F12}"/>
                    </a:ext>
                  </a:extLst>
                </p14:cNvPr>
                <p14:cNvContentPartPr/>
                <p14:nvPr/>
              </p14:nvContentPartPr>
              <p14:xfrm>
                <a:off x="7768916" y="5105685"/>
                <a:ext cx="1406520" cy="504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26111B-ED80-7744-99C9-1AE1496C4F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60276" y="5096685"/>
                  <a:ext cx="14241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A929C5-55CE-F40E-9B14-C8EC8F65BBC8}"/>
                    </a:ext>
                  </a:extLst>
                </p14:cNvPr>
                <p14:cNvContentPartPr/>
                <p14:nvPr/>
              </p14:nvContentPartPr>
              <p14:xfrm>
                <a:off x="7782236" y="5215125"/>
                <a:ext cx="54216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A929C5-55CE-F40E-9B14-C8EC8F65BB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73236" y="5206485"/>
                  <a:ext cx="55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E6E87D-90CA-3515-830E-99522C3815CB}"/>
                    </a:ext>
                  </a:extLst>
                </p14:cNvPr>
                <p14:cNvContentPartPr/>
                <p14:nvPr/>
              </p14:nvContentPartPr>
              <p14:xfrm>
                <a:off x="9280916" y="5349405"/>
                <a:ext cx="457920" cy="15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E6E87D-90CA-3515-830E-99522C3815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72276" y="5340765"/>
                  <a:ext cx="475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11B12B-DA82-F108-831F-06C238F1206B}"/>
                    </a:ext>
                  </a:extLst>
                </p14:cNvPr>
                <p14:cNvContentPartPr/>
                <p14:nvPr/>
              </p14:nvContentPartPr>
              <p14:xfrm>
                <a:off x="9470996" y="514996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11B12B-DA82-F108-831F-06C238F120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62356" y="514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94F408-1930-A3B6-0F74-34D6EACD7D6E}"/>
                    </a:ext>
                  </a:extLst>
                </p14:cNvPr>
                <p14:cNvContentPartPr/>
                <p14:nvPr/>
              </p14:nvContentPartPr>
              <p14:xfrm>
                <a:off x="9915956" y="5133765"/>
                <a:ext cx="546840" cy="432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94F408-1930-A3B6-0F74-34D6EACD7D6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07316" y="5125125"/>
                  <a:ext cx="56448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AC0249C-0EAF-0E44-1150-DBCA5CFAABD9}"/>
              </a:ext>
            </a:extLst>
          </p:cNvPr>
          <p:cNvGrpSpPr/>
          <p:nvPr/>
        </p:nvGrpSpPr>
        <p:grpSpPr>
          <a:xfrm>
            <a:off x="10635596" y="5122605"/>
            <a:ext cx="1326960" cy="372240"/>
            <a:chOff x="10635596" y="5122605"/>
            <a:chExt cx="132696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F1D35B-DD9F-83A9-7D61-B2A3AC4A183C}"/>
                    </a:ext>
                  </a:extLst>
                </p14:cNvPr>
                <p14:cNvContentPartPr/>
                <p14:nvPr/>
              </p14:nvContentPartPr>
              <p14:xfrm>
                <a:off x="10635596" y="5122605"/>
                <a:ext cx="725760" cy="372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F1D35B-DD9F-83A9-7D61-B2A3AC4A18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26956" y="5113605"/>
                  <a:ext cx="743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218267-C2CA-7AA7-FBC6-D1766BE0A376}"/>
                    </a:ext>
                  </a:extLst>
                </p14:cNvPr>
                <p14:cNvContentPartPr/>
                <p14:nvPr/>
              </p14:nvContentPartPr>
              <p14:xfrm>
                <a:off x="11380076" y="5380725"/>
                <a:ext cx="141120" cy="19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218267-C2CA-7AA7-FBC6-D1766BE0A3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71076" y="5371725"/>
                  <a:ext cx="158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012AF63-4FB4-6DAF-CE1D-440919432A5B}"/>
                    </a:ext>
                  </a:extLst>
                </p14:cNvPr>
                <p14:cNvContentPartPr/>
                <p14:nvPr/>
              </p14:nvContentPartPr>
              <p14:xfrm>
                <a:off x="11577356" y="5332485"/>
                <a:ext cx="385200" cy="12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012AF63-4FB4-6DAF-CE1D-440919432A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68356" y="5323485"/>
                  <a:ext cx="4028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AA1EE63-5AD8-252C-C293-46662D356871}"/>
              </a:ext>
            </a:extLst>
          </p:cNvPr>
          <p:cNvGrpSpPr/>
          <p:nvPr/>
        </p:nvGrpSpPr>
        <p:grpSpPr>
          <a:xfrm>
            <a:off x="7948556" y="5673405"/>
            <a:ext cx="1539000" cy="405000"/>
            <a:chOff x="7948556" y="5673405"/>
            <a:chExt cx="153900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E39520E-23D0-7D9A-DE2D-16622F5A0EBD}"/>
                    </a:ext>
                  </a:extLst>
                </p14:cNvPr>
                <p14:cNvContentPartPr/>
                <p14:nvPr/>
              </p14:nvContentPartPr>
              <p14:xfrm>
                <a:off x="7948556" y="5673405"/>
                <a:ext cx="1539000" cy="405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E39520E-23D0-7D9A-DE2D-16622F5A0E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39556" y="5664765"/>
                  <a:ext cx="15566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D3F462-250D-1B64-CF6A-4B19BCDDBD76}"/>
                    </a:ext>
                  </a:extLst>
                </p14:cNvPr>
                <p14:cNvContentPartPr/>
                <p14:nvPr/>
              </p14:nvContentPartPr>
              <p14:xfrm>
                <a:off x="9150956" y="5731725"/>
                <a:ext cx="62640" cy="2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D3F462-250D-1B64-CF6A-4B19BCDDBD7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2316" y="5723085"/>
                  <a:ext cx="80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076BF0A-DED4-CB28-CC5E-14F87D3AC046}"/>
                    </a:ext>
                  </a:extLst>
                </p14:cNvPr>
                <p14:cNvContentPartPr/>
                <p14:nvPr/>
              </p14:nvContentPartPr>
              <p14:xfrm>
                <a:off x="8824796" y="5742165"/>
                <a:ext cx="27360" cy="6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076BF0A-DED4-CB28-CC5E-14F87D3AC0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15796" y="5733165"/>
                  <a:ext cx="45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281125-A785-9B92-D82E-E9F3D71C2549}"/>
              </a:ext>
            </a:extLst>
          </p:cNvPr>
          <p:cNvGrpSpPr/>
          <p:nvPr/>
        </p:nvGrpSpPr>
        <p:grpSpPr>
          <a:xfrm>
            <a:off x="3577796" y="4747485"/>
            <a:ext cx="261720" cy="379440"/>
            <a:chOff x="3577796" y="4747485"/>
            <a:chExt cx="26172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8CEE63A-97FF-059A-B899-911FAF82A164}"/>
                    </a:ext>
                  </a:extLst>
                </p14:cNvPr>
                <p14:cNvContentPartPr/>
                <p14:nvPr/>
              </p14:nvContentPartPr>
              <p14:xfrm>
                <a:off x="3607676" y="4850805"/>
                <a:ext cx="140760" cy="220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8CEE63A-97FF-059A-B899-911FAF82A1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99036" y="4842165"/>
                  <a:ext cx="158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86DD31-63A2-8BF6-95CB-1B82F3C7CECA}"/>
                    </a:ext>
                  </a:extLst>
                </p14:cNvPr>
                <p14:cNvContentPartPr/>
                <p14:nvPr/>
              </p14:nvContentPartPr>
              <p14:xfrm>
                <a:off x="3757796" y="5065365"/>
                <a:ext cx="817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86DD31-63A2-8BF6-95CB-1B82F3C7CE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48796" y="5056365"/>
                  <a:ext cx="99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80BB3AF-FD54-80DA-67B7-14F4D847F909}"/>
                    </a:ext>
                  </a:extLst>
                </p14:cNvPr>
                <p14:cNvContentPartPr/>
                <p14:nvPr/>
              </p14:nvContentPartPr>
              <p14:xfrm>
                <a:off x="3577796" y="4747485"/>
                <a:ext cx="173160" cy="29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80BB3AF-FD54-80DA-67B7-14F4D847F9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69156" y="4738485"/>
                  <a:ext cx="1908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509830F-D88C-0337-E6D6-BC61212E7089}"/>
              </a:ext>
            </a:extLst>
          </p:cNvPr>
          <p:cNvGrpSpPr/>
          <p:nvPr/>
        </p:nvGrpSpPr>
        <p:grpSpPr>
          <a:xfrm>
            <a:off x="3409316" y="5616165"/>
            <a:ext cx="475920" cy="342000"/>
            <a:chOff x="3409316" y="5616165"/>
            <a:chExt cx="4759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E3CDF6-6EB0-9160-1512-DC402706B757}"/>
                    </a:ext>
                  </a:extLst>
                </p14:cNvPr>
                <p14:cNvContentPartPr/>
                <p14:nvPr/>
              </p14:nvContentPartPr>
              <p14:xfrm>
                <a:off x="3409316" y="5779605"/>
                <a:ext cx="140760" cy="8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E3CDF6-6EB0-9160-1512-DC402706B75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00676" y="5770965"/>
                  <a:ext cx="15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1344E2-5522-EA63-94BB-0547DCD4A6AE}"/>
                    </a:ext>
                  </a:extLst>
                </p14:cNvPr>
                <p14:cNvContentPartPr/>
                <p14:nvPr/>
              </p14:nvContentPartPr>
              <p14:xfrm>
                <a:off x="3650876" y="5674125"/>
                <a:ext cx="139680" cy="26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1344E2-5522-EA63-94BB-0547DCD4A6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41876" y="5665485"/>
                  <a:ext cx="157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C85BDC5-D1F5-C7C8-D82B-90658E1048C3}"/>
                    </a:ext>
                  </a:extLst>
                </p14:cNvPr>
                <p14:cNvContentPartPr/>
                <p14:nvPr/>
              </p14:nvContentPartPr>
              <p14:xfrm>
                <a:off x="3803876" y="5858805"/>
                <a:ext cx="81360" cy="99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C85BDC5-D1F5-C7C8-D82B-90658E1048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94876" y="5850165"/>
                  <a:ext cx="99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03CF5D-0563-FFC0-DB78-AC2A7AC56FC5}"/>
                    </a:ext>
                  </a:extLst>
                </p14:cNvPr>
                <p14:cNvContentPartPr/>
                <p14:nvPr/>
              </p14:nvContentPartPr>
              <p14:xfrm>
                <a:off x="3586436" y="5616165"/>
                <a:ext cx="209520" cy="29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03CF5D-0563-FFC0-DB78-AC2A7AC56F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77796" y="5607165"/>
                  <a:ext cx="22716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4EBD637-9028-A096-2FF3-57173B0F87E4}"/>
                  </a:ext>
                </a:extLst>
              </p14:cNvPr>
              <p14:cNvContentPartPr/>
              <p14:nvPr/>
            </p14:nvContentPartPr>
            <p14:xfrm>
              <a:off x="2465036" y="6354525"/>
              <a:ext cx="259200" cy="238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4EBD637-9028-A096-2FF3-57173B0F87E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56036" y="6345885"/>
                <a:ext cx="2768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29DD28-15B2-9982-AA21-D367ACACB7D8}"/>
                  </a:ext>
                </a:extLst>
              </p14:cNvPr>
              <p14:cNvContentPartPr/>
              <p14:nvPr/>
            </p14:nvContentPartPr>
            <p14:xfrm>
              <a:off x="2789396" y="6394485"/>
              <a:ext cx="141480" cy="278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29DD28-15B2-9982-AA21-D367ACACB7D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780396" y="6385485"/>
                <a:ext cx="159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C4881B8-63DA-8DAC-6DE0-C183C24D55BC}"/>
                  </a:ext>
                </a:extLst>
              </p14:cNvPr>
              <p14:cNvContentPartPr/>
              <p14:nvPr/>
            </p14:nvContentPartPr>
            <p14:xfrm>
              <a:off x="2758796" y="6286125"/>
              <a:ext cx="172800" cy="25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C4881B8-63DA-8DAC-6DE0-C183C24D55B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749796" y="6277125"/>
                <a:ext cx="190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2C9A601-11E6-8F3C-E8D5-6BE33BB69B36}"/>
                  </a:ext>
                </a:extLst>
              </p14:cNvPr>
              <p14:cNvContentPartPr/>
              <p14:nvPr/>
            </p14:nvContentPartPr>
            <p14:xfrm>
              <a:off x="3127436" y="6433365"/>
              <a:ext cx="182160" cy="34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2C9A601-11E6-8F3C-E8D5-6BE33BB69B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118796" y="6424725"/>
                <a:ext cx="199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3CFFA6A-A17A-C48D-1398-18DA364B73DA}"/>
                  </a:ext>
                </a:extLst>
              </p14:cNvPr>
              <p14:cNvContentPartPr/>
              <p14:nvPr/>
            </p14:nvContentPartPr>
            <p14:xfrm>
              <a:off x="3159836" y="6551085"/>
              <a:ext cx="157320" cy="16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3CFFA6A-A17A-C48D-1398-18DA364B73D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51196" y="6542085"/>
                <a:ext cx="1749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E398DF5C-E9D2-DCA7-A3BF-A2E8A2D86DCA}"/>
              </a:ext>
            </a:extLst>
          </p:cNvPr>
          <p:cNvGrpSpPr/>
          <p:nvPr/>
        </p:nvGrpSpPr>
        <p:grpSpPr>
          <a:xfrm>
            <a:off x="3616316" y="6338325"/>
            <a:ext cx="485280" cy="346320"/>
            <a:chOff x="3616316" y="6338325"/>
            <a:chExt cx="4852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AE9552-4178-0C50-B2B6-7A1C2C11C175}"/>
                    </a:ext>
                  </a:extLst>
                </p14:cNvPr>
                <p14:cNvContentPartPr/>
                <p14:nvPr/>
              </p14:nvContentPartPr>
              <p14:xfrm>
                <a:off x="3616316" y="6496365"/>
                <a:ext cx="156960" cy="1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AE9552-4178-0C50-B2B6-7A1C2C11C1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07316" y="6487725"/>
                  <a:ext cx="17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5CB4CA1-1854-26C9-C707-701CF3E7BFF3}"/>
                    </a:ext>
                  </a:extLst>
                </p14:cNvPr>
                <p14:cNvContentPartPr/>
                <p14:nvPr/>
              </p14:nvContentPartPr>
              <p14:xfrm>
                <a:off x="3875876" y="6387285"/>
                <a:ext cx="153720" cy="248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5CB4CA1-1854-26C9-C707-701CF3E7BF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66876" y="6378645"/>
                  <a:ext cx="171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6B04AD0-B1BB-DFED-487A-8E10D798AD86}"/>
                    </a:ext>
                  </a:extLst>
                </p14:cNvPr>
                <p14:cNvContentPartPr/>
                <p14:nvPr/>
              </p14:nvContentPartPr>
              <p14:xfrm>
                <a:off x="4019156" y="6611205"/>
                <a:ext cx="82440" cy="73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6B04AD0-B1BB-DFED-487A-8E10D798AD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10516" y="6602205"/>
                  <a:ext cx="100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62E4D2-FEB6-0383-CEAB-B8214D7589AE}"/>
                    </a:ext>
                  </a:extLst>
                </p14:cNvPr>
                <p14:cNvContentPartPr/>
                <p14:nvPr/>
              </p14:nvContentPartPr>
              <p14:xfrm>
                <a:off x="3852116" y="6338325"/>
                <a:ext cx="120240" cy="2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62E4D2-FEB6-0383-CEAB-B8214D7589A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43116" y="6329325"/>
                  <a:ext cx="1378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0E7D8E-CD85-9920-6836-B43FAD7D30A7}"/>
                  </a:ext>
                </a:extLst>
              </p14:cNvPr>
              <p14:cNvContentPartPr/>
              <p14:nvPr/>
            </p14:nvContentPartPr>
            <p14:xfrm>
              <a:off x="4253156" y="6489165"/>
              <a:ext cx="141120" cy="11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0E7D8E-CD85-9920-6836-B43FAD7D30A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44516" y="6480525"/>
                <a:ext cx="1587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A348563-BA14-C302-BDD2-6FD4A7824FEF}"/>
              </a:ext>
            </a:extLst>
          </p:cNvPr>
          <p:cNvGrpSpPr/>
          <p:nvPr/>
        </p:nvGrpSpPr>
        <p:grpSpPr>
          <a:xfrm>
            <a:off x="4532516" y="6263445"/>
            <a:ext cx="2027880" cy="449280"/>
            <a:chOff x="4532516" y="6263445"/>
            <a:chExt cx="20278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B04A9B3-89AC-4A11-D121-7EC1151FF2D5}"/>
                    </a:ext>
                  </a:extLst>
                </p14:cNvPr>
                <p14:cNvContentPartPr/>
                <p14:nvPr/>
              </p14:nvContentPartPr>
              <p14:xfrm>
                <a:off x="4532516" y="6299085"/>
                <a:ext cx="82080" cy="373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B04A9B3-89AC-4A11-D121-7EC1151FF2D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23876" y="6290445"/>
                  <a:ext cx="997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BEAD602-FAFA-4768-1F1B-925856192776}"/>
                    </a:ext>
                  </a:extLst>
                </p14:cNvPr>
                <p14:cNvContentPartPr/>
                <p14:nvPr/>
              </p14:nvContentPartPr>
              <p14:xfrm>
                <a:off x="4688756" y="6413925"/>
                <a:ext cx="15120" cy="158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BEAD602-FAFA-4768-1F1B-92585619277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80116" y="6404925"/>
                  <a:ext cx="3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E08E7A-395A-3CD2-6CB9-746745DBF17F}"/>
                    </a:ext>
                  </a:extLst>
                </p14:cNvPr>
                <p14:cNvContentPartPr/>
                <p14:nvPr/>
              </p14:nvContentPartPr>
              <p14:xfrm>
                <a:off x="4616756" y="6500685"/>
                <a:ext cx="170280" cy="1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E08E7A-395A-3CD2-6CB9-746745DBF17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07756" y="6491685"/>
                  <a:ext cx="187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FB0C7E5-60D5-64F1-CD84-2004ABE99550}"/>
                    </a:ext>
                  </a:extLst>
                </p14:cNvPr>
                <p14:cNvContentPartPr/>
                <p14:nvPr/>
              </p14:nvContentPartPr>
              <p14:xfrm>
                <a:off x="4859396" y="6414645"/>
                <a:ext cx="113400" cy="214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FB0C7E5-60D5-64F1-CD84-2004ABE9955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50396" y="6406005"/>
                  <a:ext cx="131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8BBECA-10BC-07E1-5872-B31A4E51F64C}"/>
                    </a:ext>
                  </a:extLst>
                </p14:cNvPr>
                <p14:cNvContentPartPr/>
                <p14:nvPr/>
              </p14:nvContentPartPr>
              <p14:xfrm>
                <a:off x="4963436" y="6608685"/>
                <a:ext cx="78840" cy="70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8BBECA-10BC-07E1-5872-B31A4E51F6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54796" y="6599685"/>
                  <a:ext cx="96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3C91B6-0E93-907B-7BE0-BFB549F6AA80}"/>
                    </a:ext>
                  </a:extLst>
                </p14:cNvPr>
                <p14:cNvContentPartPr/>
                <p14:nvPr/>
              </p14:nvContentPartPr>
              <p14:xfrm>
                <a:off x="4846796" y="6367125"/>
                <a:ext cx="114840" cy="1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3C91B6-0E93-907B-7BE0-BFB549F6AA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37796" y="6358125"/>
                  <a:ext cx="13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7837EA-DC35-2040-BE64-EBB5E78150E4}"/>
                    </a:ext>
                  </a:extLst>
                </p14:cNvPr>
                <p14:cNvContentPartPr/>
                <p14:nvPr/>
              </p14:nvContentPartPr>
              <p14:xfrm>
                <a:off x="5045516" y="6293325"/>
                <a:ext cx="153000" cy="419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7837EA-DC35-2040-BE64-EBB5E78150E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36516" y="6284685"/>
                  <a:ext cx="1706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D87CAA-369B-A33C-A065-6C427E069643}"/>
                    </a:ext>
                  </a:extLst>
                </p14:cNvPr>
                <p14:cNvContentPartPr/>
                <p14:nvPr/>
              </p14:nvContentPartPr>
              <p14:xfrm>
                <a:off x="5408396" y="6463245"/>
                <a:ext cx="19404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D87CAA-369B-A33C-A065-6C427E06964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99396" y="6454245"/>
                  <a:ext cx="21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8A6E61-A9F5-70E7-33E3-C418E86B5008}"/>
                    </a:ext>
                  </a:extLst>
                </p14:cNvPr>
                <p14:cNvContentPartPr/>
                <p14:nvPr/>
              </p14:nvContentPartPr>
              <p14:xfrm>
                <a:off x="5434316" y="6547125"/>
                <a:ext cx="166320" cy="20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8A6E61-A9F5-70E7-33E3-C418E86B500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25676" y="6538485"/>
                  <a:ext cx="183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DB49A11-DB1B-E4F4-659D-9891B24D8DAF}"/>
                    </a:ext>
                  </a:extLst>
                </p14:cNvPr>
                <p14:cNvContentPartPr/>
                <p14:nvPr/>
              </p14:nvContentPartPr>
              <p14:xfrm>
                <a:off x="5807996" y="6482325"/>
                <a:ext cx="133920" cy="2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DB49A11-DB1B-E4F4-659D-9891B24D8DA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99356" y="6473685"/>
                  <a:ext cx="151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8E1BCD6-CA84-E2D3-B710-86D3D1A53801}"/>
                    </a:ext>
                  </a:extLst>
                </p14:cNvPr>
                <p14:cNvContentPartPr/>
                <p14:nvPr/>
              </p14:nvContentPartPr>
              <p14:xfrm>
                <a:off x="6068996" y="6325005"/>
                <a:ext cx="159840" cy="224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8E1BCD6-CA84-E2D3-B710-86D3D1A5380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60356" y="6316365"/>
                  <a:ext cx="177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21861BE-2762-F0BF-1FBC-6D289B1058F4}"/>
                    </a:ext>
                  </a:extLst>
                </p14:cNvPr>
                <p14:cNvContentPartPr/>
                <p14:nvPr/>
              </p14:nvContentPartPr>
              <p14:xfrm>
                <a:off x="6354476" y="6368565"/>
                <a:ext cx="153360" cy="256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21861BE-2762-F0BF-1FBC-6D289B1058F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45836" y="6359925"/>
                  <a:ext cx="171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1BED67-1164-9683-70DB-5D6C336B0EF7}"/>
                    </a:ext>
                  </a:extLst>
                </p14:cNvPr>
                <p14:cNvContentPartPr/>
                <p14:nvPr/>
              </p14:nvContentPartPr>
              <p14:xfrm>
                <a:off x="6474716" y="6581685"/>
                <a:ext cx="85680" cy="7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1BED67-1164-9683-70DB-5D6C336B0EF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66076" y="6573045"/>
                  <a:ext cx="103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8BE3DD-3EB3-BB60-F9C6-0F9B0C9DB026}"/>
                    </a:ext>
                  </a:extLst>
                </p14:cNvPr>
                <p14:cNvContentPartPr/>
                <p14:nvPr/>
              </p14:nvContentPartPr>
              <p14:xfrm>
                <a:off x="6343316" y="6263445"/>
                <a:ext cx="142560" cy="1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8BE3DD-3EB3-BB60-F9C6-0F9B0C9DB02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34676" y="6254805"/>
                  <a:ext cx="16020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942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FD868C-BEE6-EF03-9108-80D644038365}"/>
                  </a:ext>
                </a:extLst>
              </p14:cNvPr>
              <p14:cNvContentPartPr/>
              <p14:nvPr/>
            </p14:nvContentPartPr>
            <p14:xfrm>
              <a:off x="526436" y="309045"/>
              <a:ext cx="199080" cy="33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FD868C-BEE6-EF03-9108-80D6440383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436" y="300405"/>
                <a:ext cx="21672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C9EC8D7-43A6-B6AA-9EC0-A8C4946196C4}"/>
              </a:ext>
            </a:extLst>
          </p:cNvPr>
          <p:cNvGrpSpPr/>
          <p:nvPr/>
        </p:nvGrpSpPr>
        <p:grpSpPr>
          <a:xfrm>
            <a:off x="613916" y="262965"/>
            <a:ext cx="2258640" cy="620280"/>
            <a:chOff x="613916" y="262965"/>
            <a:chExt cx="225864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950998-0807-D11D-680B-2B6B86061CE9}"/>
                    </a:ext>
                  </a:extLst>
                </p14:cNvPr>
                <p14:cNvContentPartPr/>
                <p14:nvPr/>
              </p14:nvContentPartPr>
              <p14:xfrm>
                <a:off x="613916" y="262965"/>
                <a:ext cx="1717200" cy="52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950998-0807-D11D-680B-2B6B86061C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4916" y="254325"/>
                  <a:ext cx="17348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415E556-CBBC-3CC5-7F95-C5D5CE8230E6}"/>
                    </a:ext>
                  </a:extLst>
                </p14:cNvPr>
                <p14:cNvContentPartPr/>
                <p14:nvPr/>
              </p14:nvContentPartPr>
              <p14:xfrm>
                <a:off x="2062196" y="448005"/>
                <a:ext cx="114120" cy="1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415E556-CBBC-3CC5-7F95-C5D5CE8230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3556" y="439365"/>
                  <a:ext cx="13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87DB24-E4C5-4EA8-BBAB-DFC781280953}"/>
                    </a:ext>
                  </a:extLst>
                </p14:cNvPr>
                <p14:cNvContentPartPr/>
                <p14:nvPr/>
              </p14:nvContentPartPr>
              <p14:xfrm>
                <a:off x="2005676" y="41848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87DB24-E4C5-4EA8-BBAB-DFC7812809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6676" y="40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C8B97D-447B-AD04-41B6-3FA7926D34DE}"/>
                    </a:ext>
                  </a:extLst>
                </p14:cNvPr>
                <p14:cNvContentPartPr/>
                <p14:nvPr/>
              </p14:nvContentPartPr>
              <p14:xfrm>
                <a:off x="1674116" y="429285"/>
                <a:ext cx="24480" cy="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C8B97D-447B-AD04-41B6-3FA7926D34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5116" y="420285"/>
                  <a:ext cx="4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B4031B-4CB1-92AD-A46C-50216FB4B02F}"/>
                    </a:ext>
                  </a:extLst>
                </p14:cNvPr>
                <p14:cNvContentPartPr/>
                <p14:nvPr/>
              </p14:nvContentPartPr>
              <p14:xfrm>
                <a:off x="2567996" y="378885"/>
                <a:ext cx="304560" cy="504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B4031B-4CB1-92AD-A46C-50216FB4B0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9356" y="369885"/>
                  <a:ext cx="32220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00D368-438E-D260-76D2-5BE7AD1EFABA}"/>
              </a:ext>
            </a:extLst>
          </p:cNvPr>
          <p:cNvGrpSpPr/>
          <p:nvPr/>
        </p:nvGrpSpPr>
        <p:grpSpPr>
          <a:xfrm>
            <a:off x="3071636" y="209325"/>
            <a:ext cx="2723760" cy="429120"/>
            <a:chOff x="3071636" y="209325"/>
            <a:chExt cx="27237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56FB5FC-FA62-BB97-914F-88E835F4384F}"/>
                    </a:ext>
                  </a:extLst>
                </p14:cNvPr>
                <p14:cNvContentPartPr/>
                <p14:nvPr/>
              </p14:nvContentPartPr>
              <p14:xfrm>
                <a:off x="3071636" y="239565"/>
                <a:ext cx="1869840" cy="39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56FB5FC-FA62-BB97-914F-88E835F438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2996" y="230925"/>
                  <a:ext cx="18874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E0579C-D876-926D-F661-B5C5139D4CB6}"/>
                    </a:ext>
                  </a:extLst>
                </p14:cNvPr>
                <p14:cNvContentPartPr/>
                <p14:nvPr/>
              </p14:nvContentPartPr>
              <p14:xfrm>
                <a:off x="4286636" y="335685"/>
                <a:ext cx="275400" cy="1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E0579C-D876-926D-F661-B5C5139D4C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77636" y="326685"/>
                  <a:ext cx="29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77981D-9879-54E8-B279-F9D0111A9279}"/>
                    </a:ext>
                  </a:extLst>
                </p14:cNvPr>
                <p14:cNvContentPartPr/>
                <p14:nvPr/>
              </p14:nvContentPartPr>
              <p14:xfrm>
                <a:off x="5179796" y="209325"/>
                <a:ext cx="615600" cy="334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77981D-9879-54E8-B279-F9D0111A92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70796" y="200685"/>
                  <a:ext cx="63324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B6EB3A-3532-3DF4-5DB6-A3CB41BD96EF}"/>
                  </a:ext>
                </a:extLst>
              </p14:cNvPr>
              <p14:cNvContentPartPr/>
              <p14:nvPr/>
            </p14:nvContentPartPr>
            <p14:xfrm>
              <a:off x="6103916" y="208605"/>
              <a:ext cx="596520" cy="30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B6EB3A-3532-3DF4-5DB6-A3CB41BD96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5276" y="199605"/>
                <a:ext cx="6141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58ACD2F-ABA2-08F4-6F19-6A08C79C8BFB}"/>
                  </a:ext>
                </a:extLst>
              </p14:cNvPr>
              <p14:cNvContentPartPr/>
              <p14:nvPr/>
            </p14:nvContentPartPr>
            <p14:xfrm>
              <a:off x="6912476" y="320205"/>
              <a:ext cx="864000" cy="182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58ACD2F-ABA2-08F4-6F19-6A08C79C8B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3476" y="311565"/>
                <a:ext cx="88164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165FD0B-7204-911D-C94F-DA280521C071}"/>
              </a:ext>
            </a:extLst>
          </p:cNvPr>
          <p:cNvGrpSpPr/>
          <p:nvPr/>
        </p:nvGrpSpPr>
        <p:grpSpPr>
          <a:xfrm>
            <a:off x="8053316" y="103125"/>
            <a:ext cx="1337040" cy="398520"/>
            <a:chOff x="8053316" y="103125"/>
            <a:chExt cx="13370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5BEBB5-6F3C-1F99-456B-33D2323F05E0}"/>
                    </a:ext>
                  </a:extLst>
                </p14:cNvPr>
                <p14:cNvContentPartPr/>
                <p14:nvPr/>
              </p14:nvContentPartPr>
              <p14:xfrm>
                <a:off x="8053316" y="103125"/>
                <a:ext cx="1337040" cy="39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5BEBB5-6F3C-1F99-456B-33D2323F05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44676" y="94125"/>
                  <a:ext cx="13546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58414B-1108-4706-BD02-C44AE0C6A2A9}"/>
                    </a:ext>
                  </a:extLst>
                </p14:cNvPr>
                <p14:cNvContentPartPr/>
                <p14:nvPr/>
              </p14:nvContentPartPr>
              <p14:xfrm>
                <a:off x="8977796" y="178365"/>
                <a:ext cx="29160" cy="3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58414B-1108-4706-BD02-C44AE0C6A2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69156" y="169365"/>
                  <a:ext cx="4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16D6E9-E22F-2EB0-9523-EB3588308BA5}"/>
                    </a:ext>
                  </a:extLst>
                </p14:cNvPr>
                <p14:cNvContentPartPr/>
                <p14:nvPr/>
              </p14:nvContentPartPr>
              <p14:xfrm>
                <a:off x="8579276" y="177645"/>
                <a:ext cx="468360" cy="5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16D6E9-E22F-2EB0-9523-EB3588308B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70636" y="168645"/>
                  <a:ext cx="486000" cy="73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DD0799A-34BE-8340-50A7-3F089E1BE48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0019" y="1217871"/>
            <a:ext cx="4313039" cy="283401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6E35408-AA21-F66F-605C-34D250A23E93}"/>
              </a:ext>
            </a:extLst>
          </p:cNvPr>
          <p:cNvGrpSpPr/>
          <p:nvPr/>
        </p:nvGrpSpPr>
        <p:grpSpPr>
          <a:xfrm>
            <a:off x="7326476" y="4058805"/>
            <a:ext cx="3325680" cy="956880"/>
            <a:chOff x="7326476" y="4058805"/>
            <a:chExt cx="332568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8DE5F1-35B3-1EF4-9AC0-33FDFDBE8FBE}"/>
                    </a:ext>
                  </a:extLst>
                </p14:cNvPr>
                <p14:cNvContentPartPr/>
                <p14:nvPr/>
              </p14:nvContentPartPr>
              <p14:xfrm>
                <a:off x="7326476" y="4350765"/>
                <a:ext cx="111600" cy="19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8DE5F1-35B3-1EF4-9AC0-33FDFDBE8FB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17476" y="4342125"/>
                  <a:ext cx="129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ABF210-0343-B88D-57C9-C2E282975557}"/>
                    </a:ext>
                  </a:extLst>
                </p14:cNvPr>
                <p14:cNvContentPartPr/>
                <p14:nvPr/>
              </p14:nvContentPartPr>
              <p14:xfrm>
                <a:off x="7493516" y="4524645"/>
                <a:ext cx="100440" cy="19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ABF210-0343-B88D-57C9-C2E2829755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84516" y="4515645"/>
                  <a:ext cx="118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9A93AE-8B51-2A8E-C082-E160121D2CD4}"/>
                    </a:ext>
                  </a:extLst>
                </p14:cNvPr>
                <p14:cNvContentPartPr/>
                <p14:nvPr/>
              </p14:nvContentPartPr>
              <p14:xfrm>
                <a:off x="7758836" y="4354005"/>
                <a:ext cx="163080" cy="3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9A93AE-8B51-2A8E-C082-E160121D2C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50196" y="4345365"/>
                  <a:ext cx="18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1FC321-932C-5F98-4C79-F2F1B350832A}"/>
                    </a:ext>
                  </a:extLst>
                </p14:cNvPr>
                <p14:cNvContentPartPr/>
                <p14:nvPr/>
              </p14:nvContentPartPr>
              <p14:xfrm>
                <a:off x="7756676" y="4462725"/>
                <a:ext cx="210600" cy="1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1FC321-932C-5F98-4C79-F2F1B35083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48036" y="4454085"/>
                  <a:ext cx="22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D929AB-35E5-E4B1-31C2-F1FCD2E376DF}"/>
                    </a:ext>
                  </a:extLst>
                </p14:cNvPr>
                <p14:cNvContentPartPr/>
                <p14:nvPr/>
              </p14:nvContentPartPr>
              <p14:xfrm>
                <a:off x="8045396" y="4058805"/>
                <a:ext cx="1301040" cy="50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D929AB-35E5-E4B1-31C2-F1FCD2E376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36756" y="4049805"/>
                  <a:ext cx="13186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D41CCF-C69C-C516-BFCD-D91F59AF64CB}"/>
                    </a:ext>
                  </a:extLst>
                </p14:cNvPr>
                <p14:cNvContentPartPr/>
                <p14:nvPr/>
              </p14:nvContentPartPr>
              <p14:xfrm>
                <a:off x="8647676" y="4188765"/>
                <a:ext cx="304920" cy="1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D41CCF-C69C-C516-BFCD-D91F59AF64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38676" y="4179765"/>
                  <a:ext cx="32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F2F2D0-DB7E-933D-6D6C-BA682B777AA4}"/>
                    </a:ext>
                  </a:extLst>
                </p14:cNvPr>
                <p14:cNvContentPartPr/>
                <p14:nvPr/>
              </p14:nvContentPartPr>
              <p14:xfrm>
                <a:off x="9496196" y="4063845"/>
                <a:ext cx="859320" cy="427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F2F2D0-DB7E-933D-6D6C-BA682B777AA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87196" y="4055205"/>
                  <a:ext cx="8769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231CC9-0CE0-3D50-B371-36B770341A5C}"/>
                    </a:ext>
                  </a:extLst>
                </p14:cNvPr>
                <p14:cNvContentPartPr/>
                <p14:nvPr/>
              </p14:nvContentPartPr>
              <p14:xfrm>
                <a:off x="9612836" y="4193085"/>
                <a:ext cx="324360" cy="5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231CC9-0CE0-3D50-B371-36B770341A5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03836" y="4184445"/>
                  <a:ext cx="342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3CECD7E-89DF-2350-F1E2-9A22B105FE65}"/>
                    </a:ext>
                  </a:extLst>
                </p14:cNvPr>
                <p14:cNvContentPartPr/>
                <p14:nvPr/>
              </p14:nvContentPartPr>
              <p14:xfrm>
                <a:off x="8107676" y="4553085"/>
                <a:ext cx="2544480" cy="46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3CECD7E-89DF-2350-F1E2-9A22B105FE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99036" y="4544445"/>
                  <a:ext cx="25621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A33836-DA4C-120D-8FEE-8DA2D6A13F7E}"/>
                    </a:ext>
                  </a:extLst>
                </p14:cNvPr>
                <p14:cNvContentPartPr/>
                <p14:nvPr/>
              </p14:nvContentPartPr>
              <p14:xfrm>
                <a:off x="10216196" y="4709685"/>
                <a:ext cx="30960" cy="1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A33836-DA4C-120D-8FEE-8DA2D6A13F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07196" y="4700685"/>
                  <a:ext cx="48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C2D8F7-CA74-6350-FD53-61AAFA87C6B6}"/>
                    </a:ext>
                  </a:extLst>
                </p14:cNvPr>
                <p14:cNvContentPartPr/>
                <p14:nvPr/>
              </p14:nvContentPartPr>
              <p14:xfrm>
                <a:off x="9894716" y="4762965"/>
                <a:ext cx="349200" cy="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C2D8F7-CA74-6350-FD53-61AAFA87C6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86076" y="4754325"/>
                  <a:ext cx="366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354BAFF-37B7-CF84-4E4E-45BA78851A05}"/>
                    </a:ext>
                  </a:extLst>
                </p14:cNvPr>
                <p14:cNvContentPartPr/>
                <p14:nvPr/>
              </p14:nvContentPartPr>
              <p14:xfrm>
                <a:off x="9312236" y="4676205"/>
                <a:ext cx="468360" cy="14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354BAFF-37B7-CF84-4E4E-45BA78851A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03236" y="4667565"/>
                  <a:ext cx="4860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6FBC389-AB8D-E8D7-F65B-027B5211316F}"/>
                  </a:ext>
                </a:extLst>
              </p14:cNvPr>
              <p14:cNvContentPartPr/>
              <p14:nvPr/>
            </p14:nvContentPartPr>
            <p14:xfrm>
              <a:off x="526076" y="1753005"/>
              <a:ext cx="852480" cy="438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6FBC389-AB8D-E8D7-F65B-027B5211316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17436" y="1744365"/>
                <a:ext cx="87012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BE63ABE-3426-324D-0F54-B3E8BA4646AA}"/>
                  </a:ext>
                </a:extLst>
              </p14:cNvPr>
              <p14:cNvContentPartPr/>
              <p14:nvPr/>
            </p14:nvContentPartPr>
            <p14:xfrm>
              <a:off x="578636" y="1830765"/>
              <a:ext cx="468360" cy="82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BE63ABE-3426-324D-0F54-B3E8BA4646A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9636" y="1822125"/>
                <a:ext cx="486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347617A-5CCA-7D8E-6B0F-0FC2E45B38AD}"/>
                  </a:ext>
                </a:extLst>
              </p14:cNvPr>
              <p14:cNvContentPartPr/>
              <p14:nvPr/>
            </p14:nvContentPartPr>
            <p14:xfrm>
              <a:off x="1632356" y="1998885"/>
              <a:ext cx="448920" cy="116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347617A-5CCA-7D8E-6B0F-0FC2E45B38A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23716" y="1989885"/>
                <a:ext cx="46656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9D99F34-BD14-5A88-5230-9C734C9F5598}"/>
              </a:ext>
            </a:extLst>
          </p:cNvPr>
          <p:cNvGrpSpPr/>
          <p:nvPr/>
        </p:nvGrpSpPr>
        <p:grpSpPr>
          <a:xfrm>
            <a:off x="2357756" y="1743645"/>
            <a:ext cx="2334600" cy="381240"/>
            <a:chOff x="2357756" y="1743645"/>
            <a:chExt cx="23346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6D47C7-D9E1-DC08-B204-1986A45F81D8}"/>
                    </a:ext>
                  </a:extLst>
                </p14:cNvPr>
                <p14:cNvContentPartPr/>
                <p14:nvPr/>
              </p14:nvContentPartPr>
              <p14:xfrm>
                <a:off x="2357756" y="1743645"/>
                <a:ext cx="1652760" cy="38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6D47C7-D9E1-DC08-B204-1986A45F81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49116" y="1735005"/>
                  <a:ext cx="1670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B87B0B-B0A0-F686-0A04-EAACF58B646E}"/>
                    </a:ext>
                  </a:extLst>
                </p14:cNvPr>
                <p14:cNvContentPartPr/>
                <p14:nvPr/>
              </p14:nvContentPartPr>
              <p14:xfrm>
                <a:off x="3041756" y="1817805"/>
                <a:ext cx="40320" cy="2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B87B0B-B0A0-F686-0A04-EAACF58B646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32756" y="1809165"/>
                  <a:ext cx="5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B9BEDE-3B89-366D-8C60-CDD9AAABE798}"/>
                    </a:ext>
                  </a:extLst>
                </p14:cNvPr>
                <p14:cNvContentPartPr/>
                <p14:nvPr/>
              </p14:nvContentPartPr>
              <p14:xfrm>
                <a:off x="4256756" y="1933365"/>
                <a:ext cx="435600" cy="12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B9BEDE-3B89-366D-8C60-CDD9AAABE7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48116" y="1924365"/>
                  <a:ext cx="45324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EF003A9-C7A4-5D43-0AB1-2478CFCAD940}"/>
                  </a:ext>
                </a:extLst>
              </p14:cNvPr>
              <p14:cNvContentPartPr/>
              <p14:nvPr/>
            </p14:nvContentPartPr>
            <p14:xfrm>
              <a:off x="552356" y="2611245"/>
              <a:ext cx="1117440" cy="45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EF003A9-C7A4-5D43-0AB1-2478CFCAD94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3716" y="2602605"/>
                <a:ext cx="11350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F0F011F-DA89-5596-597F-2FF160FB5441}"/>
                  </a:ext>
                </a:extLst>
              </p14:cNvPr>
              <p14:cNvContentPartPr/>
              <p14:nvPr/>
            </p14:nvContentPartPr>
            <p14:xfrm>
              <a:off x="1957076" y="2368965"/>
              <a:ext cx="1346760" cy="541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F0F011F-DA89-5596-597F-2FF160FB54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48076" y="2359965"/>
                <a:ext cx="1364400" cy="5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FF21809-F556-2B49-C1DF-389206D125A3}"/>
              </a:ext>
            </a:extLst>
          </p:cNvPr>
          <p:cNvGrpSpPr/>
          <p:nvPr/>
        </p:nvGrpSpPr>
        <p:grpSpPr>
          <a:xfrm>
            <a:off x="3587156" y="2320005"/>
            <a:ext cx="781200" cy="403200"/>
            <a:chOff x="3587156" y="2320005"/>
            <a:chExt cx="78120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6ECECBE-9DFE-F79E-B903-763216A9BD3D}"/>
                    </a:ext>
                  </a:extLst>
                </p14:cNvPr>
                <p14:cNvContentPartPr/>
                <p14:nvPr/>
              </p14:nvContentPartPr>
              <p14:xfrm>
                <a:off x="3587156" y="2320005"/>
                <a:ext cx="781200" cy="403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6ECECBE-9DFE-F79E-B903-763216A9BD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78516" y="2311005"/>
                  <a:ext cx="798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2DE5CB3-6A2B-701E-A717-B2E4E71DF11A}"/>
                    </a:ext>
                  </a:extLst>
                </p14:cNvPr>
                <p14:cNvContentPartPr/>
                <p14:nvPr/>
              </p14:nvContentPartPr>
              <p14:xfrm>
                <a:off x="3994316" y="2459325"/>
                <a:ext cx="240840" cy="43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2DE5CB3-6A2B-701E-A717-B2E4E71DF11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85316" y="2450325"/>
                  <a:ext cx="258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3D726C9-3D48-AF28-E316-F8A4B45D65A7}"/>
                    </a:ext>
                  </a:extLst>
                </p14:cNvPr>
                <p14:cNvContentPartPr/>
                <p14:nvPr/>
              </p14:nvContentPartPr>
              <p14:xfrm>
                <a:off x="3861476" y="2441685"/>
                <a:ext cx="74520" cy="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3D726C9-3D48-AF28-E316-F8A4B45D65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52836" y="2433045"/>
                  <a:ext cx="921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31EF920-3BEE-C320-70B7-90DB3D26BB61}"/>
                  </a:ext>
                </a:extLst>
              </p14:cNvPr>
              <p14:cNvContentPartPr/>
              <p14:nvPr/>
            </p14:nvContentPartPr>
            <p14:xfrm>
              <a:off x="570716" y="3311085"/>
              <a:ext cx="774720" cy="173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31EF920-3BEE-C320-70B7-90DB3D26BB6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2076" y="3302085"/>
                <a:ext cx="79236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FB038E2-5DAB-CE3B-3FBB-BE7023569675}"/>
              </a:ext>
            </a:extLst>
          </p:cNvPr>
          <p:cNvGrpSpPr/>
          <p:nvPr/>
        </p:nvGrpSpPr>
        <p:grpSpPr>
          <a:xfrm>
            <a:off x="1380356" y="3100845"/>
            <a:ext cx="2470680" cy="383760"/>
            <a:chOff x="1380356" y="3100845"/>
            <a:chExt cx="247068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5B3841-96F6-4E14-F992-A19A37DF6A2E}"/>
                    </a:ext>
                  </a:extLst>
                </p14:cNvPr>
                <p14:cNvContentPartPr/>
                <p14:nvPr/>
              </p14:nvContentPartPr>
              <p14:xfrm>
                <a:off x="1380356" y="3100845"/>
                <a:ext cx="1253160" cy="38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5B3841-96F6-4E14-F992-A19A37DF6A2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371356" y="3091845"/>
                  <a:ext cx="1270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CF750D3-C8F5-028B-8963-578320607096}"/>
                    </a:ext>
                  </a:extLst>
                </p14:cNvPr>
                <p14:cNvContentPartPr/>
                <p14:nvPr/>
              </p14:nvContentPartPr>
              <p14:xfrm>
                <a:off x="2170196" y="3241965"/>
                <a:ext cx="24480" cy="24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CF750D3-C8F5-028B-8963-5783206070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61556" y="3233325"/>
                  <a:ext cx="42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09F07F-D337-153A-A26E-F9B2DE235876}"/>
                    </a:ext>
                  </a:extLst>
                </p14:cNvPr>
                <p14:cNvContentPartPr/>
                <p14:nvPr/>
              </p14:nvContentPartPr>
              <p14:xfrm>
                <a:off x="1812716" y="3199845"/>
                <a:ext cx="368280" cy="2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09F07F-D337-153A-A26E-F9B2DE2358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03716" y="3191205"/>
                  <a:ext cx="385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E2A378C-B11B-3DE1-B1B8-C3D929253303}"/>
                    </a:ext>
                  </a:extLst>
                </p14:cNvPr>
                <p14:cNvContentPartPr/>
                <p14:nvPr/>
              </p14:nvContentPartPr>
              <p14:xfrm>
                <a:off x="2877596" y="3220365"/>
                <a:ext cx="592560" cy="173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E2A378C-B11B-3DE1-B1B8-C3D9292533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68956" y="3211725"/>
                  <a:ext cx="610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576344C-EB7A-31BE-228F-EE395898BE81}"/>
                    </a:ext>
                  </a:extLst>
                </p14:cNvPr>
                <p14:cNvContentPartPr/>
                <p14:nvPr/>
              </p14:nvContentPartPr>
              <p14:xfrm>
                <a:off x="3430196" y="3246645"/>
                <a:ext cx="420840" cy="15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576344C-EB7A-31BE-228F-EE395898BE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21556" y="3238005"/>
                  <a:ext cx="4384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B8F4D66-AC0E-53CA-A32F-000241726BD2}"/>
              </a:ext>
            </a:extLst>
          </p:cNvPr>
          <p:cNvGrpSpPr/>
          <p:nvPr/>
        </p:nvGrpSpPr>
        <p:grpSpPr>
          <a:xfrm>
            <a:off x="4203116" y="3113805"/>
            <a:ext cx="442080" cy="312840"/>
            <a:chOff x="4203116" y="3113805"/>
            <a:chExt cx="4420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64FCA7-54F0-A07C-4AA1-6F74F8C3DF40}"/>
                    </a:ext>
                  </a:extLst>
                </p14:cNvPr>
                <p14:cNvContentPartPr/>
                <p14:nvPr/>
              </p14:nvContentPartPr>
              <p14:xfrm>
                <a:off x="4203116" y="3113805"/>
                <a:ext cx="393840" cy="19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64FCA7-54F0-A07C-4AA1-6F74F8C3DF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94476" y="3105165"/>
                  <a:ext cx="411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261150C-F0FA-16C0-D575-4E885F61D8D3}"/>
                    </a:ext>
                  </a:extLst>
                </p14:cNvPr>
                <p14:cNvContentPartPr/>
                <p14:nvPr/>
              </p14:nvContentPartPr>
              <p14:xfrm>
                <a:off x="4584356" y="3361125"/>
                <a:ext cx="60840" cy="6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261150C-F0FA-16C0-D575-4E885F61D8D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75716" y="3352125"/>
                  <a:ext cx="784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0E2CA5C-2521-4599-104E-50DE7C0D102F}"/>
              </a:ext>
            </a:extLst>
          </p:cNvPr>
          <p:cNvGrpSpPr/>
          <p:nvPr/>
        </p:nvGrpSpPr>
        <p:grpSpPr>
          <a:xfrm>
            <a:off x="289916" y="3681165"/>
            <a:ext cx="5379120" cy="1835640"/>
            <a:chOff x="289916" y="3681165"/>
            <a:chExt cx="5379120" cy="18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CDC6D9-7D9E-BAC8-E65B-A8148AFBB82C}"/>
                    </a:ext>
                  </a:extLst>
                </p14:cNvPr>
                <p14:cNvContentPartPr/>
                <p14:nvPr/>
              </p14:nvContentPartPr>
              <p14:xfrm>
                <a:off x="590156" y="4050885"/>
                <a:ext cx="363600" cy="18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CDC6D9-7D9E-BAC8-E65B-A8148AFBB8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1516" y="4041885"/>
                  <a:ext cx="381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1FC4F2E-3723-17FE-7087-ACAC39664F53}"/>
                    </a:ext>
                  </a:extLst>
                </p14:cNvPr>
                <p14:cNvContentPartPr/>
                <p14:nvPr/>
              </p14:nvContentPartPr>
              <p14:xfrm>
                <a:off x="767276" y="4080765"/>
                <a:ext cx="4680" cy="2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1FC4F2E-3723-17FE-7087-ACAC39664F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8636" y="4071765"/>
                  <a:ext cx="22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D34D77A-320A-2DCB-414D-D8FA12117420}"/>
                    </a:ext>
                  </a:extLst>
                </p14:cNvPr>
                <p14:cNvContentPartPr/>
                <p14:nvPr/>
              </p14:nvContentPartPr>
              <p14:xfrm>
                <a:off x="1245716" y="3794565"/>
                <a:ext cx="1300320" cy="51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D34D77A-320A-2DCB-414D-D8FA1211742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36716" y="3785565"/>
                  <a:ext cx="1317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AE46038-BBD1-A2AD-34C1-807381EB5F0F}"/>
                    </a:ext>
                  </a:extLst>
                </p14:cNvPr>
                <p14:cNvContentPartPr/>
                <p14:nvPr/>
              </p14:nvContentPartPr>
              <p14:xfrm>
                <a:off x="1833596" y="380788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AE46038-BBD1-A2AD-34C1-807381EB5F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24956" y="3798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41B9E07-1C7B-D82A-7DD6-ECD897584E71}"/>
                    </a:ext>
                  </a:extLst>
                </p14:cNvPr>
                <p14:cNvContentPartPr/>
                <p14:nvPr/>
              </p14:nvContentPartPr>
              <p14:xfrm>
                <a:off x="2747996" y="3959085"/>
                <a:ext cx="518040" cy="23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41B9E07-1C7B-D82A-7DD6-ECD897584E7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38996" y="3950085"/>
                  <a:ext cx="535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D05A6C-ED3A-9633-02F8-AB18C115E8C9}"/>
                    </a:ext>
                  </a:extLst>
                </p14:cNvPr>
                <p14:cNvContentPartPr/>
                <p14:nvPr/>
              </p14:nvContentPartPr>
              <p14:xfrm>
                <a:off x="3543596" y="3681165"/>
                <a:ext cx="781560" cy="44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D05A6C-ED3A-9633-02F8-AB18C115E8C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34956" y="3672165"/>
                  <a:ext cx="7992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B9FB30-A31B-8D00-D96C-244C52B1E0BA}"/>
                    </a:ext>
                  </a:extLst>
                </p14:cNvPr>
                <p14:cNvContentPartPr/>
                <p14:nvPr/>
              </p14:nvContentPartPr>
              <p14:xfrm>
                <a:off x="4102316" y="3820125"/>
                <a:ext cx="205560" cy="16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B9FB30-A31B-8D00-D96C-244C52B1E0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93676" y="3811125"/>
                  <a:ext cx="22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4452D3-B4DA-961F-AABE-4F908BB37E34}"/>
                    </a:ext>
                  </a:extLst>
                </p14:cNvPr>
                <p14:cNvContentPartPr/>
                <p14:nvPr/>
              </p14:nvContentPartPr>
              <p14:xfrm>
                <a:off x="3572036" y="3820125"/>
                <a:ext cx="335520" cy="1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4452D3-B4DA-961F-AABE-4F908BB37E3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63036" y="3811485"/>
                  <a:ext cx="35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F0DDBF-A671-2D91-FB21-C372A8992592}"/>
                    </a:ext>
                  </a:extLst>
                </p14:cNvPr>
                <p14:cNvContentPartPr/>
                <p14:nvPr/>
              </p14:nvContentPartPr>
              <p14:xfrm>
                <a:off x="4652036" y="3891765"/>
                <a:ext cx="651240" cy="36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F0DDBF-A671-2D91-FB21-C372A899259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43396" y="3882765"/>
                  <a:ext cx="668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B13DA0-1DB8-8A46-7049-C9C2736F77F9}"/>
                    </a:ext>
                  </a:extLst>
                </p14:cNvPr>
                <p14:cNvContentPartPr/>
                <p14:nvPr/>
              </p14:nvContentPartPr>
              <p14:xfrm>
                <a:off x="289916" y="4530405"/>
                <a:ext cx="1536120" cy="37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B13DA0-1DB8-8A46-7049-C9C2736F77F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0916" y="4521405"/>
                  <a:ext cx="15537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293801-740D-20D8-E237-25DE8E7D7344}"/>
                    </a:ext>
                  </a:extLst>
                </p14:cNvPr>
                <p14:cNvContentPartPr/>
                <p14:nvPr/>
              </p14:nvContentPartPr>
              <p14:xfrm>
                <a:off x="1571876" y="4652085"/>
                <a:ext cx="186120" cy="15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293801-740D-20D8-E237-25DE8E7D73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62876" y="4643085"/>
                  <a:ext cx="203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120835C-ECFA-C201-8155-2C19723BAF7E}"/>
                    </a:ext>
                  </a:extLst>
                </p14:cNvPr>
                <p14:cNvContentPartPr/>
                <p14:nvPr/>
              </p14:nvContentPartPr>
              <p14:xfrm>
                <a:off x="993716" y="4613925"/>
                <a:ext cx="23400" cy="4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120835C-ECFA-C201-8155-2C19723BAF7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4716" y="4604925"/>
                  <a:ext cx="41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5E0993-C878-7B3E-F2BA-56D3991C3B94}"/>
                    </a:ext>
                  </a:extLst>
                </p14:cNvPr>
                <p14:cNvContentPartPr/>
                <p14:nvPr/>
              </p14:nvContentPartPr>
              <p14:xfrm>
                <a:off x="425636" y="4582605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5E0993-C878-7B3E-F2BA-56D3991C3B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6636" y="457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58AD31-0589-93FE-D7F7-BF6FBD67F7AC}"/>
                    </a:ext>
                  </a:extLst>
                </p14:cNvPr>
                <p14:cNvContentPartPr/>
                <p14:nvPr/>
              </p14:nvContentPartPr>
              <p14:xfrm>
                <a:off x="2057876" y="4359765"/>
                <a:ext cx="1483200" cy="643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58AD31-0589-93FE-D7F7-BF6FBD67F7A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9236" y="4350765"/>
                  <a:ext cx="15008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DAC8D2-35BD-F5AA-5457-BE2BBD182947}"/>
                    </a:ext>
                  </a:extLst>
                </p14:cNvPr>
                <p14:cNvContentPartPr/>
                <p14:nvPr/>
              </p14:nvContentPartPr>
              <p14:xfrm>
                <a:off x="3053996" y="4476045"/>
                <a:ext cx="30240" cy="1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DAC8D2-35BD-F5AA-5457-BE2BBD1829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44996" y="4467045"/>
                  <a:ext cx="47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5328780-CD11-5774-A183-E9F4F547D1DE}"/>
                    </a:ext>
                  </a:extLst>
                </p14:cNvPr>
                <p14:cNvContentPartPr/>
                <p14:nvPr/>
              </p14:nvContentPartPr>
              <p14:xfrm>
                <a:off x="2679596" y="4491165"/>
                <a:ext cx="395640" cy="4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5328780-CD11-5774-A183-E9F4F547D1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70956" y="4482525"/>
                  <a:ext cx="413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BC5134-CAF2-C768-DBC8-06CAB005B60D}"/>
                    </a:ext>
                  </a:extLst>
                </p14:cNvPr>
                <p14:cNvContentPartPr/>
                <p14:nvPr/>
              </p14:nvContentPartPr>
              <p14:xfrm>
                <a:off x="3771476" y="4273365"/>
                <a:ext cx="758520" cy="425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BC5134-CAF2-C768-DBC8-06CAB005B6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62836" y="4264365"/>
                  <a:ext cx="7761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966D18-6A9F-C19C-1A84-994841964220}"/>
                    </a:ext>
                  </a:extLst>
                </p14:cNvPr>
                <p14:cNvContentPartPr/>
                <p14:nvPr/>
              </p14:nvContentPartPr>
              <p14:xfrm>
                <a:off x="4351796" y="4419525"/>
                <a:ext cx="186120" cy="1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966D18-6A9F-C19C-1A84-9948419642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43156" y="4410525"/>
                  <a:ext cx="20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B9ACE1-F6B3-C3C7-13DC-4F70BACBF8F4}"/>
                    </a:ext>
                  </a:extLst>
                </p14:cNvPr>
                <p14:cNvContentPartPr/>
                <p14:nvPr/>
              </p14:nvContentPartPr>
              <p14:xfrm>
                <a:off x="3835196" y="4423125"/>
                <a:ext cx="286920" cy="3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B9ACE1-F6B3-C3C7-13DC-4F70BACBF8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26556" y="4414125"/>
                  <a:ext cx="304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CE412A4-F627-9FA6-12A0-15E1644877CE}"/>
                    </a:ext>
                  </a:extLst>
                </p14:cNvPr>
                <p14:cNvContentPartPr/>
                <p14:nvPr/>
              </p14:nvContentPartPr>
              <p14:xfrm>
                <a:off x="298556" y="5123685"/>
                <a:ext cx="1255680" cy="393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CE412A4-F627-9FA6-12A0-15E1644877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9556" y="5115045"/>
                  <a:ext cx="1273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39D43E-AEE5-BBF1-11F0-2556F35E00E5}"/>
                    </a:ext>
                  </a:extLst>
                </p14:cNvPr>
                <p14:cNvContentPartPr/>
                <p14:nvPr/>
              </p14:nvContentPartPr>
              <p14:xfrm>
                <a:off x="297116" y="5200725"/>
                <a:ext cx="391320" cy="48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39D43E-AEE5-BBF1-11F0-2556F35E00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8116" y="5192085"/>
                  <a:ext cx="408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5B0A4C1-811B-B34C-A826-00ED38CC55EF}"/>
                    </a:ext>
                  </a:extLst>
                </p14:cNvPr>
                <p14:cNvContentPartPr/>
                <p14:nvPr/>
              </p14:nvContentPartPr>
              <p14:xfrm>
                <a:off x="1829996" y="5088405"/>
                <a:ext cx="331920" cy="28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5B0A4C1-811B-B34C-A826-00ED38CC55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21356" y="5079405"/>
                  <a:ext cx="349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9A1C89-ACB7-0AA2-D233-65307C44B532}"/>
                    </a:ext>
                  </a:extLst>
                </p14:cNvPr>
                <p14:cNvContentPartPr/>
                <p14:nvPr/>
              </p14:nvContentPartPr>
              <p14:xfrm>
                <a:off x="1941236" y="5151765"/>
                <a:ext cx="243000" cy="64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9A1C89-ACB7-0AA2-D233-65307C44B5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32236" y="5142765"/>
                  <a:ext cx="260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6E563E2-5AA7-4FC9-6E62-832FBDA49EEE}"/>
                    </a:ext>
                  </a:extLst>
                </p14:cNvPr>
                <p14:cNvContentPartPr/>
                <p14:nvPr/>
              </p14:nvContentPartPr>
              <p14:xfrm>
                <a:off x="1803356" y="5104965"/>
                <a:ext cx="34560" cy="2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6E563E2-5AA7-4FC9-6E62-832FBDA49E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4356" y="5096325"/>
                  <a:ext cx="52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C286887-2149-FCBE-7F69-105755125C8C}"/>
                    </a:ext>
                  </a:extLst>
                </p14:cNvPr>
                <p14:cNvContentPartPr/>
                <p14:nvPr/>
              </p14:nvContentPartPr>
              <p14:xfrm>
                <a:off x="2430116" y="4992645"/>
                <a:ext cx="909720" cy="35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C286887-2149-FCBE-7F69-105755125C8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21116" y="4984005"/>
                  <a:ext cx="927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64499C-B564-1355-B448-B34AB46FF664}"/>
                    </a:ext>
                  </a:extLst>
                </p14:cNvPr>
                <p14:cNvContentPartPr/>
                <p14:nvPr/>
              </p14:nvContentPartPr>
              <p14:xfrm>
                <a:off x="3698756" y="4930725"/>
                <a:ext cx="562320" cy="31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64499C-B564-1355-B448-B34AB46FF6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0116" y="4921725"/>
                  <a:ext cx="579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4DCE2B-5FC6-0525-A16D-C6D33CA9CAE9}"/>
                    </a:ext>
                  </a:extLst>
                </p14:cNvPr>
                <p14:cNvContentPartPr/>
                <p14:nvPr/>
              </p14:nvContentPartPr>
              <p14:xfrm>
                <a:off x="3645836" y="5331045"/>
                <a:ext cx="534960" cy="45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4DCE2B-5FC6-0525-A16D-C6D33CA9CA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37196" y="5322405"/>
                  <a:ext cx="552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7A7490-30B1-4559-2307-6FC7D6A93B25}"/>
                    </a:ext>
                  </a:extLst>
                </p14:cNvPr>
                <p14:cNvContentPartPr/>
                <p14:nvPr/>
              </p14:nvContentPartPr>
              <p14:xfrm>
                <a:off x="4528556" y="4873125"/>
                <a:ext cx="291240" cy="487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7A7490-30B1-4559-2307-6FC7D6A93B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19916" y="4864125"/>
                  <a:ext cx="3088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9B4A314-5EA4-8DDD-D009-AE0A8ACF4F20}"/>
                    </a:ext>
                  </a:extLst>
                </p14:cNvPr>
                <p14:cNvContentPartPr/>
                <p14:nvPr/>
              </p14:nvContentPartPr>
              <p14:xfrm>
                <a:off x="5078996" y="4758645"/>
                <a:ext cx="590040" cy="430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9B4A314-5EA4-8DDD-D009-AE0A8ACF4F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69996" y="4749645"/>
                  <a:ext cx="6076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DB42EC-6C3B-3EB1-6DA0-F48AB67F4C7E}"/>
                    </a:ext>
                  </a:extLst>
                </p14:cNvPr>
                <p14:cNvContentPartPr/>
                <p14:nvPr/>
              </p14:nvContentPartPr>
              <p14:xfrm>
                <a:off x="5199956" y="4895085"/>
                <a:ext cx="34632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DB42EC-6C3B-3EB1-6DA0-F48AB67F4C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91316" y="4886445"/>
                  <a:ext cx="363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6DE7C3E-A79E-AA73-DB98-CC2A27460125}"/>
                    </a:ext>
                  </a:extLst>
                </p14:cNvPr>
                <p14:cNvContentPartPr/>
                <p14:nvPr/>
              </p14:nvContentPartPr>
              <p14:xfrm>
                <a:off x="5171876" y="4773405"/>
                <a:ext cx="54720" cy="40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6DE7C3E-A79E-AA73-DB98-CC2A274601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62876" y="4764765"/>
                  <a:ext cx="723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86D0007-3EE8-C73C-471E-838FFC738A5C}"/>
              </a:ext>
            </a:extLst>
          </p:cNvPr>
          <p:cNvGrpSpPr/>
          <p:nvPr/>
        </p:nvGrpSpPr>
        <p:grpSpPr>
          <a:xfrm>
            <a:off x="272276" y="5577645"/>
            <a:ext cx="1987560" cy="489960"/>
            <a:chOff x="272276" y="5577645"/>
            <a:chExt cx="19875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9D59E6C-93AF-605B-4044-07D96D446C9D}"/>
                    </a:ext>
                  </a:extLst>
                </p14:cNvPr>
                <p14:cNvContentPartPr/>
                <p14:nvPr/>
              </p14:nvContentPartPr>
              <p14:xfrm>
                <a:off x="272276" y="5577645"/>
                <a:ext cx="1987560" cy="489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9D59E6C-93AF-605B-4044-07D96D446C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3636" y="5568645"/>
                  <a:ext cx="20052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752093-5E73-8211-8F25-B87F3AF10196}"/>
                    </a:ext>
                  </a:extLst>
                </p14:cNvPr>
                <p14:cNvContentPartPr/>
                <p14:nvPr/>
              </p14:nvContentPartPr>
              <p14:xfrm>
                <a:off x="1437596" y="5650005"/>
                <a:ext cx="519480" cy="4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752093-5E73-8211-8F25-B87F3AF101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28596" y="5641005"/>
                  <a:ext cx="5371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56C8E18-9ADD-81C4-F51D-D3A3612699A4}"/>
              </a:ext>
            </a:extLst>
          </p:cNvPr>
          <p:cNvGrpSpPr/>
          <p:nvPr/>
        </p:nvGrpSpPr>
        <p:grpSpPr>
          <a:xfrm>
            <a:off x="7287956" y="5074005"/>
            <a:ext cx="4406400" cy="750960"/>
            <a:chOff x="7287956" y="5074005"/>
            <a:chExt cx="440640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C35F3A-9BEA-32A2-DE05-0E4845A75381}"/>
                    </a:ext>
                  </a:extLst>
                </p14:cNvPr>
                <p14:cNvContentPartPr/>
                <p14:nvPr/>
              </p14:nvContentPartPr>
              <p14:xfrm>
                <a:off x="7287956" y="5254005"/>
                <a:ext cx="1115280" cy="378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C35F3A-9BEA-32A2-DE05-0E4845A753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79316" y="5245365"/>
                  <a:ext cx="1132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64E562-C5F2-7F7C-AB85-3F09FC53D22F}"/>
                    </a:ext>
                  </a:extLst>
                </p14:cNvPr>
                <p14:cNvContentPartPr/>
                <p14:nvPr/>
              </p14:nvContentPartPr>
              <p14:xfrm>
                <a:off x="8559476" y="5314125"/>
                <a:ext cx="274680" cy="510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64E562-C5F2-7F7C-AB85-3F09FC53D2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50836" y="5305125"/>
                  <a:ext cx="2923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BD8A45-024B-4BD2-EA79-DD9CC1E1D309}"/>
                    </a:ext>
                  </a:extLst>
                </p14:cNvPr>
                <p14:cNvContentPartPr/>
                <p14:nvPr/>
              </p14:nvContentPartPr>
              <p14:xfrm>
                <a:off x="9012356" y="5173005"/>
                <a:ext cx="1042200" cy="432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BD8A45-024B-4BD2-EA79-DD9CC1E1D3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03716" y="5164365"/>
                  <a:ext cx="10598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1A10DA7-F6E7-0451-136E-683C05A710A3}"/>
                    </a:ext>
                  </a:extLst>
                </p14:cNvPr>
                <p14:cNvContentPartPr/>
                <p14:nvPr/>
              </p14:nvContentPartPr>
              <p14:xfrm>
                <a:off x="9140156" y="5280645"/>
                <a:ext cx="344880" cy="35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1A10DA7-F6E7-0451-136E-683C05A710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31516" y="5271645"/>
                  <a:ext cx="362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857968-B7EB-6B82-A673-32FAC3F4C789}"/>
                    </a:ext>
                  </a:extLst>
                </p14:cNvPr>
                <p14:cNvContentPartPr/>
                <p14:nvPr/>
              </p14:nvContentPartPr>
              <p14:xfrm>
                <a:off x="10242836" y="5401965"/>
                <a:ext cx="414000" cy="156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5857968-B7EB-6B82-A673-32FAC3F4C7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34196" y="5392965"/>
                  <a:ext cx="431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1C35E2E-B09F-C8EA-3E2F-F7E989F5A149}"/>
                    </a:ext>
                  </a:extLst>
                </p14:cNvPr>
                <p14:cNvContentPartPr/>
                <p14:nvPr/>
              </p14:nvContentPartPr>
              <p14:xfrm>
                <a:off x="10367756" y="5293605"/>
                <a:ext cx="50400" cy="16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1C35E2E-B09F-C8EA-3E2F-F7E989F5A1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59116" y="5284965"/>
                  <a:ext cx="68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8362023-ABFC-6B56-7826-11C68C9D6915}"/>
                    </a:ext>
                  </a:extLst>
                </p14:cNvPr>
                <p14:cNvContentPartPr/>
                <p14:nvPr/>
              </p14:nvContentPartPr>
              <p14:xfrm>
                <a:off x="10913516" y="5074005"/>
                <a:ext cx="780840" cy="480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8362023-ABFC-6B56-7826-11C68C9D69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04516" y="5065005"/>
                  <a:ext cx="798480" cy="49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84BB7C5-0A39-6938-2562-53F363D005F8}"/>
                  </a:ext>
                </a:extLst>
              </p14:cNvPr>
              <p14:cNvContentPartPr/>
              <p14:nvPr/>
            </p14:nvContentPartPr>
            <p14:xfrm>
              <a:off x="7278596" y="6022965"/>
              <a:ext cx="355320" cy="1706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84BB7C5-0A39-6938-2562-53F363D005F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269596" y="6014325"/>
                <a:ext cx="372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46776F7-66CE-C907-5E2A-C8E96B25FAD9}"/>
                  </a:ext>
                </a:extLst>
              </p14:cNvPr>
              <p14:cNvContentPartPr/>
              <p14:nvPr/>
            </p14:nvContentPartPr>
            <p14:xfrm>
              <a:off x="7387316" y="5863125"/>
              <a:ext cx="29520" cy="19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46776F7-66CE-C907-5E2A-C8E96B25FAD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378676" y="5854485"/>
                <a:ext cx="471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71D5FF1-72FE-32D0-14E7-F831AECE3F0E}"/>
              </a:ext>
            </a:extLst>
          </p:cNvPr>
          <p:cNvGrpSpPr/>
          <p:nvPr/>
        </p:nvGrpSpPr>
        <p:grpSpPr>
          <a:xfrm>
            <a:off x="7994636" y="5849805"/>
            <a:ext cx="1383480" cy="491760"/>
            <a:chOff x="7994636" y="5849805"/>
            <a:chExt cx="13834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91F38CB-212D-DA9F-C925-97977FF4E4D5}"/>
                    </a:ext>
                  </a:extLst>
                </p14:cNvPr>
                <p14:cNvContentPartPr/>
                <p14:nvPr/>
              </p14:nvContentPartPr>
              <p14:xfrm>
                <a:off x="7994636" y="5992725"/>
                <a:ext cx="144360" cy="20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91F38CB-212D-DA9F-C925-97977FF4E4D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85636" y="5984085"/>
                  <a:ext cx="162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3A35409-7C30-762D-1EC4-FA5884A7DC74}"/>
                    </a:ext>
                  </a:extLst>
                </p14:cNvPr>
                <p14:cNvContentPartPr/>
                <p14:nvPr/>
              </p14:nvContentPartPr>
              <p14:xfrm>
                <a:off x="8224676" y="6217005"/>
                <a:ext cx="101520" cy="12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3A35409-7C30-762D-1EC4-FA5884A7DC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15676" y="6208005"/>
                  <a:ext cx="119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E3A98B-4BFE-BC64-5523-A63298EBEA46}"/>
                    </a:ext>
                  </a:extLst>
                </p14:cNvPr>
                <p14:cNvContentPartPr/>
                <p14:nvPr/>
              </p14:nvContentPartPr>
              <p14:xfrm>
                <a:off x="8525636" y="5898405"/>
                <a:ext cx="182520" cy="28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E3A98B-4BFE-BC64-5523-A63298EBEA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16996" y="5889765"/>
                  <a:ext cx="200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0BC414-96C8-2F70-F0B4-4FE7A7CBCCCB}"/>
                    </a:ext>
                  </a:extLst>
                </p14:cNvPr>
                <p14:cNvContentPartPr/>
                <p14:nvPr/>
              </p14:nvContentPartPr>
              <p14:xfrm>
                <a:off x="8551916" y="6056805"/>
                <a:ext cx="109440" cy="1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0BC414-96C8-2F70-F0B4-4FE7A7CBCC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42916" y="6047805"/>
                  <a:ext cx="12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CD75270-5895-3E59-7020-23ED08F048CF}"/>
                    </a:ext>
                  </a:extLst>
                </p14:cNvPr>
                <p14:cNvContentPartPr/>
                <p14:nvPr/>
              </p14:nvContentPartPr>
              <p14:xfrm>
                <a:off x="8811116" y="5849805"/>
                <a:ext cx="149400" cy="306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CD75270-5895-3E59-7020-23ED08F048C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02116" y="5841165"/>
                  <a:ext cx="167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9CD7A0B-16C6-1332-A6B8-FB4408D36D8D}"/>
                    </a:ext>
                  </a:extLst>
                </p14:cNvPr>
                <p14:cNvContentPartPr/>
                <p14:nvPr/>
              </p14:nvContentPartPr>
              <p14:xfrm>
                <a:off x="9046916" y="6029085"/>
                <a:ext cx="186480" cy="133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9CD7A0B-16C6-1332-A6B8-FB4408D36D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38276" y="6020445"/>
                  <a:ext cx="204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7840514-CD24-8D28-5556-810039F0EA16}"/>
                    </a:ext>
                  </a:extLst>
                </p14:cNvPr>
                <p14:cNvContentPartPr/>
                <p14:nvPr/>
              </p14:nvContentPartPr>
              <p14:xfrm>
                <a:off x="9012716" y="6004605"/>
                <a:ext cx="220680" cy="17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7840514-CD24-8D28-5556-810039F0EA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04076" y="5995965"/>
                  <a:ext cx="23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F88C0B-BC48-D506-C589-8DF5F52EEF33}"/>
                    </a:ext>
                  </a:extLst>
                </p14:cNvPr>
                <p14:cNvContentPartPr/>
                <p14:nvPr/>
              </p14:nvContentPartPr>
              <p14:xfrm>
                <a:off x="9329876" y="6179925"/>
                <a:ext cx="48240" cy="44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F88C0B-BC48-D506-C589-8DF5F52EEF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20876" y="6171285"/>
                  <a:ext cx="65880" cy="6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177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AB4293-B7F6-E8AA-0EDE-086556F17A95}"/>
              </a:ext>
            </a:extLst>
          </p:cNvPr>
          <p:cNvGrpSpPr/>
          <p:nvPr/>
        </p:nvGrpSpPr>
        <p:grpSpPr>
          <a:xfrm>
            <a:off x="655316" y="206805"/>
            <a:ext cx="676080" cy="368640"/>
            <a:chOff x="655316" y="206805"/>
            <a:chExt cx="67608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968F2E8-02DE-4D63-3CAE-7D3EADAA7086}"/>
                    </a:ext>
                  </a:extLst>
                </p14:cNvPr>
                <p14:cNvContentPartPr/>
                <p14:nvPr/>
              </p14:nvContentPartPr>
              <p14:xfrm>
                <a:off x="655316" y="206805"/>
                <a:ext cx="314280" cy="120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968F2E8-02DE-4D63-3CAE-7D3EADAA70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676" y="197805"/>
                  <a:ext cx="331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B75781-64A6-16EF-DAF4-56C90F7DDA42}"/>
                    </a:ext>
                  </a:extLst>
                </p14:cNvPr>
                <p14:cNvContentPartPr/>
                <p14:nvPr/>
              </p14:nvContentPartPr>
              <p14:xfrm>
                <a:off x="775916" y="266205"/>
                <a:ext cx="105480" cy="269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B75781-64A6-16EF-DAF4-56C90F7DDA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7276" y="257205"/>
                  <a:ext cx="123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59B254-FDF8-C79E-0A1F-2D30E745E432}"/>
                    </a:ext>
                  </a:extLst>
                </p14:cNvPr>
                <p14:cNvContentPartPr/>
                <p14:nvPr/>
              </p14:nvContentPartPr>
              <p14:xfrm>
                <a:off x="1010996" y="219765"/>
                <a:ext cx="320400" cy="355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59B254-FDF8-C79E-0A1F-2D30E745E4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2356" y="210765"/>
                  <a:ext cx="33804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24680B-A065-6D99-13E7-6E18774EE984}"/>
              </a:ext>
            </a:extLst>
          </p:cNvPr>
          <p:cNvGrpSpPr/>
          <p:nvPr/>
        </p:nvGrpSpPr>
        <p:grpSpPr>
          <a:xfrm>
            <a:off x="1528676" y="100605"/>
            <a:ext cx="3521160" cy="552240"/>
            <a:chOff x="1528676" y="100605"/>
            <a:chExt cx="352116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A8C401-FF26-4010-6326-B2D7A1DBF55C}"/>
                    </a:ext>
                  </a:extLst>
                </p14:cNvPr>
                <p14:cNvContentPartPr/>
                <p14:nvPr/>
              </p14:nvContentPartPr>
              <p14:xfrm>
                <a:off x="1528676" y="149925"/>
                <a:ext cx="1316160" cy="502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A8C401-FF26-4010-6326-B2D7A1DBF5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9676" y="140925"/>
                  <a:ext cx="13338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68E89E-B5D2-F708-C380-D47EB3E32B37}"/>
                    </a:ext>
                  </a:extLst>
                </p14:cNvPr>
                <p14:cNvContentPartPr/>
                <p14:nvPr/>
              </p14:nvContentPartPr>
              <p14:xfrm>
                <a:off x="2475836" y="316965"/>
                <a:ext cx="38160" cy="22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68E89E-B5D2-F708-C380-D47EB3E32B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6836" y="307965"/>
                  <a:ext cx="55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6D7AFA-7073-99D8-0ED9-F66CB3E01D12}"/>
                    </a:ext>
                  </a:extLst>
                </p14:cNvPr>
                <p14:cNvContentPartPr/>
                <p14:nvPr/>
              </p14:nvContentPartPr>
              <p14:xfrm>
                <a:off x="2189996" y="210045"/>
                <a:ext cx="438480" cy="66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6D7AFA-7073-99D8-0ED9-F66CB3E01D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0996" y="201405"/>
                  <a:ext cx="45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9239CA-41DD-7B60-B4B3-48103B5B01AF}"/>
                    </a:ext>
                  </a:extLst>
                </p14:cNvPr>
                <p14:cNvContentPartPr/>
                <p14:nvPr/>
              </p14:nvContentPartPr>
              <p14:xfrm>
                <a:off x="3083156" y="224445"/>
                <a:ext cx="247680" cy="425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9239CA-41DD-7B60-B4B3-48103B5B01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4156" y="215805"/>
                  <a:ext cx="2653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96DE13-322B-0EE5-5838-23AE3AD51710}"/>
                    </a:ext>
                  </a:extLst>
                </p14:cNvPr>
                <p14:cNvContentPartPr/>
                <p14:nvPr/>
              </p14:nvContentPartPr>
              <p14:xfrm>
                <a:off x="3547196" y="100605"/>
                <a:ext cx="481320" cy="430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96DE13-322B-0EE5-5838-23AE3AD517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38556" y="91965"/>
                  <a:ext cx="4989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254F6D-D840-65B4-491D-6475E8AFC603}"/>
                    </a:ext>
                  </a:extLst>
                </p14:cNvPr>
                <p14:cNvContentPartPr/>
                <p14:nvPr/>
              </p14:nvContentPartPr>
              <p14:xfrm>
                <a:off x="3515516" y="341445"/>
                <a:ext cx="286200" cy="1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254F6D-D840-65B4-491D-6475E8AFC6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06516" y="332805"/>
                  <a:ext cx="30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407012-6E60-1FE5-0D81-CB7156C82EF8}"/>
                    </a:ext>
                  </a:extLst>
                </p14:cNvPr>
                <p14:cNvContentPartPr/>
                <p14:nvPr/>
              </p14:nvContentPartPr>
              <p14:xfrm>
                <a:off x="4226516" y="102045"/>
                <a:ext cx="823320" cy="42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407012-6E60-1FE5-0D81-CB7156C82E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17516" y="93405"/>
                  <a:ext cx="84096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21BADB-6A50-5221-9CDE-67077F96A220}"/>
              </a:ext>
            </a:extLst>
          </p:cNvPr>
          <p:cNvGrpSpPr/>
          <p:nvPr/>
        </p:nvGrpSpPr>
        <p:grpSpPr>
          <a:xfrm>
            <a:off x="5276276" y="83325"/>
            <a:ext cx="1967400" cy="586080"/>
            <a:chOff x="5276276" y="83325"/>
            <a:chExt cx="196740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CBB119-A3A2-1517-6EE6-A84E2BF4021B}"/>
                    </a:ext>
                  </a:extLst>
                </p14:cNvPr>
                <p14:cNvContentPartPr/>
                <p14:nvPr/>
              </p14:nvContentPartPr>
              <p14:xfrm>
                <a:off x="5276276" y="83325"/>
                <a:ext cx="1249920" cy="442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CBB119-A3A2-1517-6EE6-A84E2BF402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7276" y="74325"/>
                  <a:ext cx="12675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19F77F-69DC-E333-1A0D-DF8BB6D8A045}"/>
                    </a:ext>
                  </a:extLst>
                </p14:cNvPr>
                <p14:cNvContentPartPr/>
                <p14:nvPr/>
              </p14:nvContentPartPr>
              <p14:xfrm>
                <a:off x="6864956" y="221205"/>
                <a:ext cx="378720" cy="44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19F77F-69DC-E333-1A0D-DF8BB6D8A0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56316" y="212205"/>
                  <a:ext cx="39636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48633E-CB16-EE15-18FE-5C96697EE208}"/>
              </a:ext>
            </a:extLst>
          </p:cNvPr>
          <p:cNvGrpSpPr/>
          <p:nvPr/>
        </p:nvGrpSpPr>
        <p:grpSpPr>
          <a:xfrm>
            <a:off x="7531676" y="172965"/>
            <a:ext cx="1728720" cy="397080"/>
            <a:chOff x="7531676" y="172965"/>
            <a:chExt cx="17287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8547FC-7621-9DE8-CB87-D27D341B9197}"/>
                    </a:ext>
                  </a:extLst>
                </p14:cNvPr>
                <p14:cNvContentPartPr/>
                <p14:nvPr/>
              </p14:nvContentPartPr>
              <p14:xfrm>
                <a:off x="7531676" y="172965"/>
                <a:ext cx="1109520" cy="39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8547FC-7621-9DE8-CB87-D27D341B91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2676" y="164325"/>
                  <a:ext cx="11271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0E2609-B264-A80D-B057-5E58223E5831}"/>
                    </a:ext>
                  </a:extLst>
                </p14:cNvPr>
                <p14:cNvContentPartPr/>
                <p14:nvPr/>
              </p14:nvContentPartPr>
              <p14:xfrm>
                <a:off x="7558676" y="279165"/>
                <a:ext cx="556920" cy="2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0E2609-B264-A80D-B057-5E58223E58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49676" y="270165"/>
                  <a:ext cx="574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56DB5D-5E34-0EB4-F984-BD1CF0A837DE}"/>
                    </a:ext>
                  </a:extLst>
                </p14:cNvPr>
                <p14:cNvContentPartPr/>
                <p14:nvPr/>
              </p14:nvContentPartPr>
              <p14:xfrm>
                <a:off x="8840636" y="353685"/>
                <a:ext cx="419760" cy="15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56DB5D-5E34-0EB4-F984-BD1CF0A837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31636" y="345045"/>
                  <a:ext cx="437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A1744C-D234-37EC-7CA6-ADF9AA003D82}"/>
                    </a:ext>
                  </a:extLst>
                </p14:cNvPr>
                <p14:cNvContentPartPr/>
                <p14:nvPr/>
              </p14:nvContentPartPr>
              <p14:xfrm>
                <a:off x="9031436" y="237765"/>
                <a:ext cx="35280" cy="2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A1744C-D234-37EC-7CA6-ADF9AA003D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22436" y="228765"/>
                  <a:ext cx="529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9148AE-006D-069C-28E4-56C914631E79}"/>
                  </a:ext>
                </a:extLst>
              </p14:cNvPr>
              <p14:cNvContentPartPr/>
              <p14:nvPr/>
            </p14:nvContentPartPr>
            <p14:xfrm>
              <a:off x="2071748" y="1197640"/>
              <a:ext cx="109443" cy="17140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9148AE-006D-069C-28E4-56C914631E7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62748" y="1188638"/>
                <a:ext cx="127083" cy="189052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46D7E15-C298-9425-BDDD-05BD617CCD62}"/>
              </a:ext>
            </a:extLst>
          </p:cNvPr>
          <p:cNvGrpSpPr/>
          <p:nvPr/>
        </p:nvGrpSpPr>
        <p:grpSpPr>
          <a:xfrm>
            <a:off x="3258449" y="1164378"/>
            <a:ext cx="568941" cy="166310"/>
            <a:chOff x="3258449" y="1164378"/>
            <a:chExt cx="568941" cy="1663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7A7E31-0C67-F9DC-6857-9508E75A9C6D}"/>
                    </a:ext>
                  </a:extLst>
                </p14:cNvPr>
                <p14:cNvContentPartPr/>
                <p14:nvPr/>
              </p14:nvContentPartPr>
              <p14:xfrm>
                <a:off x="3258449" y="1240559"/>
                <a:ext cx="97640" cy="4721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7A7E31-0C67-F9DC-6857-9508E75A9C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9442" y="1231910"/>
                  <a:ext cx="115294" cy="64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8342C-DEA2-0E86-8B40-3DF9BCF27B4B}"/>
                    </a:ext>
                  </a:extLst>
                </p14:cNvPr>
                <p14:cNvContentPartPr/>
                <p14:nvPr/>
              </p14:nvContentPartPr>
              <p14:xfrm>
                <a:off x="3598312" y="1164378"/>
                <a:ext cx="229078" cy="16631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8342C-DEA2-0E86-8B40-3DF9BCF27B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9681" y="1155398"/>
                  <a:ext cx="246699" cy="1839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EB0141-A6B6-F023-8CFA-A0AA1B19A23E}"/>
              </a:ext>
            </a:extLst>
          </p:cNvPr>
          <p:cNvGrpSpPr/>
          <p:nvPr/>
        </p:nvGrpSpPr>
        <p:grpSpPr>
          <a:xfrm>
            <a:off x="2228669" y="1119045"/>
            <a:ext cx="679457" cy="370710"/>
            <a:chOff x="2228669" y="1119045"/>
            <a:chExt cx="679457" cy="3707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5002B0-622F-1DAB-DD44-260536ACB20E}"/>
                    </a:ext>
                  </a:extLst>
                </p14:cNvPr>
                <p14:cNvContentPartPr/>
                <p14:nvPr/>
              </p14:nvContentPartPr>
              <p14:xfrm>
                <a:off x="2228669" y="1386750"/>
                <a:ext cx="74571" cy="103005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5002B0-622F-1DAB-DD44-260536ACB2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19663" y="1378106"/>
                  <a:ext cx="92223" cy="120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C85C11-76C0-8C84-0560-98AA932EC8A4}"/>
                    </a:ext>
                  </a:extLst>
                </p14:cNvPr>
                <p14:cNvContentPartPr/>
                <p14:nvPr/>
              </p14:nvContentPartPr>
              <p14:xfrm>
                <a:off x="2351792" y="1119045"/>
                <a:ext cx="142168" cy="2577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C85C11-76C0-8C84-0560-98AA932EC8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43154" y="1110404"/>
                  <a:ext cx="159804" cy="2754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03287D5-B28B-4BDE-49FC-E51B7BF74E06}"/>
                    </a:ext>
                  </a:extLst>
                </p14:cNvPr>
                <p14:cNvContentPartPr/>
                <p14:nvPr/>
              </p14:nvContentPartPr>
              <p14:xfrm>
                <a:off x="2351792" y="1283745"/>
                <a:ext cx="120977" cy="5365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03287D5-B28B-4BDE-49FC-E51B7BF74E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42791" y="1275362"/>
                  <a:ext cx="138619" cy="21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028117-7301-6156-D5BC-AC4537AAF04D}"/>
                    </a:ext>
                  </a:extLst>
                </p14:cNvPr>
                <p14:cNvContentPartPr/>
                <p14:nvPr/>
              </p14:nvContentPartPr>
              <p14:xfrm>
                <a:off x="2571750" y="1137554"/>
                <a:ext cx="143778" cy="24222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028117-7301-6156-D5BC-AC4537AAF04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62764" y="1128556"/>
                  <a:ext cx="161391" cy="259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7E513C-97FB-AB98-BAFA-FA3E38530602}"/>
                    </a:ext>
                  </a:extLst>
                </p14:cNvPr>
                <p14:cNvContentPartPr/>
                <p14:nvPr/>
              </p14:nvContentPartPr>
              <p14:xfrm>
                <a:off x="2766226" y="1251556"/>
                <a:ext cx="117758" cy="118295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7E513C-97FB-AB98-BAFA-FA3E385306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57583" y="1242567"/>
                  <a:ext cx="135404" cy="135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9D0BCB-E8F1-85ED-E11F-43C5305DE3CA}"/>
                    </a:ext>
                  </a:extLst>
                </p14:cNvPr>
                <p14:cNvContentPartPr/>
                <p14:nvPr/>
              </p14:nvContentPartPr>
              <p14:xfrm>
                <a:off x="2770518" y="1222855"/>
                <a:ext cx="137608" cy="176503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9D0BCB-E8F1-85ED-E11F-43C5305DE3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1872" y="1214228"/>
                  <a:ext cx="155259" cy="1941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E52D22-91B2-B74C-BD88-F7EF767E99C5}"/>
              </a:ext>
            </a:extLst>
          </p:cNvPr>
          <p:cNvGrpSpPr/>
          <p:nvPr/>
        </p:nvGrpSpPr>
        <p:grpSpPr>
          <a:xfrm>
            <a:off x="2018636" y="1523554"/>
            <a:ext cx="1890031" cy="405313"/>
            <a:chOff x="2018636" y="1523554"/>
            <a:chExt cx="1890031" cy="4053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4B2D31-93A0-1468-6C1C-68C37C0915E6}"/>
                    </a:ext>
                  </a:extLst>
                </p14:cNvPr>
                <p14:cNvContentPartPr/>
                <p14:nvPr/>
              </p14:nvContentPartPr>
              <p14:xfrm>
                <a:off x="2018636" y="1523554"/>
                <a:ext cx="1890031" cy="11293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4B2D31-93A0-1468-6C1C-68C37C0915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09998" y="1514563"/>
                  <a:ext cx="1907668" cy="130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1C56A8-4ECC-C152-8FC5-30D05FA0EBC9}"/>
                    </a:ext>
                  </a:extLst>
                </p14:cNvPr>
                <p14:cNvContentPartPr/>
                <p14:nvPr/>
              </p14:nvContentPartPr>
              <p14:xfrm>
                <a:off x="2915636" y="1653114"/>
                <a:ext cx="179722" cy="275753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1C56A8-4ECC-C152-8FC5-30D05FA0EB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06632" y="1644114"/>
                  <a:ext cx="197370" cy="293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3D9E26-B499-310F-B7E5-A2DE4D1A33CE}"/>
                    </a:ext>
                  </a:extLst>
                </p14:cNvPr>
                <p14:cNvContentPartPr/>
                <p14:nvPr/>
              </p14:nvContentPartPr>
              <p14:xfrm>
                <a:off x="2916709" y="1822911"/>
                <a:ext cx="107297" cy="1421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3D9E26-B499-310F-B7E5-A2DE4D1A33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07708" y="1814381"/>
                  <a:ext cx="124940" cy="31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67CDEC-E652-6AA8-0270-0A0694C4C492}"/>
              </a:ext>
            </a:extLst>
          </p:cNvPr>
          <p:cNvGrpSpPr/>
          <p:nvPr/>
        </p:nvGrpSpPr>
        <p:grpSpPr>
          <a:xfrm>
            <a:off x="4348047" y="1424304"/>
            <a:ext cx="263682" cy="127683"/>
            <a:chOff x="4348047" y="1424304"/>
            <a:chExt cx="263682" cy="1276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EC99D5-7F9C-5265-AC5E-AD8B0286D793}"/>
                    </a:ext>
                  </a:extLst>
                </p14:cNvPr>
                <p14:cNvContentPartPr/>
                <p14:nvPr/>
              </p14:nvContentPartPr>
              <p14:xfrm>
                <a:off x="4351534" y="1424304"/>
                <a:ext cx="194207" cy="23069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EC99D5-7F9C-5265-AC5E-AD8B0286D7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42543" y="1415786"/>
                  <a:ext cx="211829" cy="40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C779F0-3CDA-F1C4-79D6-098F960B942D}"/>
                    </a:ext>
                  </a:extLst>
                </p14:cNvPr>
                <p14:cNvContentPartPr/>
                <p14:nvPr/>
              </p14:nvContentPartPr>
              <p14:xfrm>
                <a:off x="4348047" y="1513360"/>
                <a:ext cx="263682" cy="3862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C779F0-3CDA-F1C4-79D6-098F960B94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39054" y="1504335"/>
                  <a:ext cx="281309" cy="563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89BEA6-9C94-11A1-9BEA-F72EE79493F8}"/>
              </a:ext>
            </a:extLst>
          </p:cNvPr>
          <p:cNvGrpSpPr/>
          <p:nvPr/>
        </p:nvGrpSpPr>
        <p:grpSpPr>
          <a:xfrm>
            <a:off x="4979756" y="1143991"/>
            <a:ext cx="1158000" cy="448232"/>
            <a:chOff x="4979756" y="1143991"/>
            <a:chExt cx="1158000" cy="4482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024316-1B2C-2B5D-A4EB-C7D63B37254C}"/>
                    </a:ext>
                  </a:extLst>
                </p14:cNvPr>
                <p14:cNvContentPartPr/>
                <p14:nvPr/>
              </p14:nvContentPartPr>
              <p14:xfrm>
                <a:off x="4979756" y="1320495"/>
                <a:ext cx="128488" cy="16979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024316-1B2C-2B5D-A4EB-C7D63B3725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70758" y="1311502"/>
                  <a:ext cx="146124" cy="187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819FD8-3AE8-2B95-E0BB-90EF2BF48DFD}"/>
                    </a:ext>
                  </a:extLst>
                </p14:cNvPr>
                <p14:cNvContentPartPr/>
                <p14:nvPr/>
              </p14:nvContentPartPr>
              <p14:xfrm>
                <a:off x="5179060" y="1472051"/>
                <a:ext cx="82887" cy="120172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819FD8-3AE8-2B95-E0BB-90EF2BF48D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0051" y="1463416"/>
                  <a:ext cx="100546" cy="13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90BF19-B916-9566-6D0C-F30F7336168C}"/>
                    </a:ext>
                  </a:extLst>
                </p14:cNvPr>
                <p14:cNvContentPartPr/>
                <p14:nvPr/>
              </p14:nvContentPartPr>
              <p14:xfrm>
                <a:off x="5390703" y="1340613"/>
                <a:ext cx="248660" cy="156921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90BF19-B916-9566-6D0C-F30F733616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81707" y="1331975"/>
                  <a:ext cx="266293" cy="174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46697A-487A-CF93-3D04-87EA113A8565}"/>
                    </a:ext>
                  </a:extLst>
                </p14:cNvPr>
                <p14:cNvContentPartPr/>
                <p14:nvPr/>
              </p14:nvContentPartPr>
              <p14:xfrm>
                <a:off x="5778849" y="1339003"/>
                <a:ext cx="134926" cy="133584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46697A-487A-CF93-3D04-87EA113A85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70214" y="1330361"/>
                  <a:ext cx="152556" cy="151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940CA1-5B6F-0EF7-59CB-71A12D406C32}"/>
                    </a:ext>
                  </a:extLst>
                </p14:cNvPr>
                <p14:cNvContentPartPr/>
                <p14:nvPr/>
              </p14:nvContentPartPr>
              <p14:xfrm>
                <a:off x="5872197" y="1143991"/>
                <a:ext cx="42650" cy="343886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940CA1-5B6F-0EF7-59CB-71A12D406C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63161" y="1134989"/>
                  <a:ext cx="60361" cy="361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732C2AE-FE8E-16C0-DB47-2EFE44EF3169}"/>
                    </a:ext>
                  </a:extLst>
                </p14:cNvPr>
                <p14:cNvContentPartPr/>
                <p14:nvPr/>
              </p14:nvContentPartPr>
              <p14:xfrm>
                <a:off x="5960448" y="1342490"/>
                <a:ext cx="143241" cy="1373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732C2AE-FE8E-16C0-DB47-2EFE44EF31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51450" y="1333502"/>
                  <a:ext cx="160876" cy="154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8F40C08-85AD-9742-1D62-A5A1736BC1D9}"/>
                    </a:ext>
                  </a:extLst>
                </p14:cNvPr>
                <p14:cNvContentPartPr/>
                <p14:nvPr/>
              </p14:nvContentPartPr>
              <p14:xfrm>
                <a:off x="5991564" y="1294207"/>
                <a:ext cx="146192" cy="226664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8F40C08-85AD-9742-1D62-A5A1736BC1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82562" y="1285572"/>
                  <a:ext cx="163836" cy="2442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735EC4-1D0F-7A34-3DAA-58278C00B8E3}"/>
              </a:ext>
            </a:extLst>
          </p:cNvPr>
          <p:cNvGrpSpPr/>
          <p:nvPr/>
        </p:nvGrpSpPr>
        <p:grpSpPr>
          <a:xfrm>
            <a:off x="882116" y="2605485"/>
            <a:ext cx="222840" cy="400320"/>
            <a:chOff x="882116" y="2605485"/>
            <a:chExt cx="2228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068937-8FF5-6D4A-61DC-B161274BC71B}"/>
                    </a:ext>
                  </a:extLst>
                </p14:cNvPr>
                <p14:cNvContentPartPr/>
                <p14:nvPr/>
              </p14:nvContentPartPr>
              <p14:xfrm>
                <a:off x="882116" y="2613045"/>
                <a:ext cx="62640" cy="262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F068937-8FF5-6D4A-61DC-B161274BC7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3116" y="2604045"/>
                  <a:ext cx="80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D3C8DA-FE3A-3FF2-C6CF-D5EE9DEF5966}"/>
                    </a:ext>
                  </a:extLst>
                </p14:cNvPr>
                <p14:cNvContentPartPr/>
                <p14:nvPr/>
              </p14:nvContentPartPr>
              <p14:xfrm>
                <a:off x="946916" y="2605485"/>
                <a:ext cx="158040" cy="400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D3C8DA-FE3A-3FF2-C6CF-D5EE9DEF596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7916" y="2596845"/>
                  <a:ext cx="175680" cy="41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170402-FB90-5D1A-9AC7-BA5F7AD2DB30}"/>
                  </a:ext>
                </a:extLst>
              </p14:cNvPr>
              <p14:cNvContentPartPr/>
              <p14:nvPr/>
            </p14:nvContentPartPr>
            <p14:xfrm>
              <a:off x="1408796" y="2727885"/>
              <a:ext cx="167040" cy="118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170402-FB90-5D1A-9AC7-BA5F7AD2DB3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00156" y="2718885"/>
                <a:ext cx="18468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A428F72C-5A24-BF62-E860-71407FEBF940}"/>
              </a:ext>
            </a:extLst>
          </p:cNvPr>
          <p:cNvGrpSpPr/>
          <p:nvPr/>
        </p:nvGrpSpPr>
        <p:grpSpPr>
          <a:xfrm>
            <a:off x="1767716" y="2455365"/>
            <a:ext cx="1161360" cy="568440"/>
            <a:chOff x="1767716" y="2455365"/>
            <a:chExt cx="116136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9A20297-98D5-730F-9BA8-85B2CFE8563C}"/>
                    </a:ext>
                  </a:extLst>
                </p14:cNvPr>
                <p14:cNvContentPartPr/>
                <p14:nvPr/>
              </p14:nvContentPartPr>
              <p14:xfrm>
                <a:off x="1767716" y="2455365"/>
                <a:ext cx="1161360" cy="568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9A20297-98D5-730F-9BA8-85B2CFE8563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58716" y="2446725"/>
                  <a:ext cx="11790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CAC2CE-8EA1-E4A6-0ED8-9FB14558E376}"/>
                    </a:ext>
                  </a:extLst>
                </p14:cNvPr>
                <p14:cNvContentPartPr/>
                <p14:nvPr/>
              </p14:nvContentPartPr>
              <p14:xfrm>
                <a:off x="2535236" y="2613045"/>
                <a:ext cx="68400" cy="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CAC2CE-8EA1-E4A6-0ED8-9FB14558E3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26596" y="2604045"/>
                  <a:ext cx="86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F09416-4F2F-BE7E-5BAA-A7F0EDE250E0}"/>
                    </a:ext>
                  </a:extLst>
                </p14:cNvPr>
                <p14:cNvContentPartPr/>
                <p14:nvPr/>
              </p14:nvContentPartPr>
              <p14:xfrm>
                <a:off x="2137076" y="2579565"/>
                <a:ext cx="419040" cy="10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F09416-4F2F-BE7E-5BAA-A7F0EDE250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28076" y="2570925"/>
                  <a:ext cx="436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4F32A54-C063-98D2-2CDF-13DF272C3863}"/>
              </a:ext>
            </a:extLst>
          </p:cNvPr>
          <p:cNvGrpSpPr/>
          <p:nvPr/>
        </p:nvGrpSpPr>
        <p:grpSpPr>
          <a:xfrm>
            <a:off x="3165596" y="2396685"/>
            <a:ext cx="1648440" cy="397800"/>
            <a:chOff x="3165596" y="2396685"/>
            <a:chExt cx="16484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24194C-6506-1B6C-368A-C30E822F0A14}"/>
                    </a:ext>
                  </a:extLst>
                </p14:cNvPr>
                <p14:cNvContentPartPr/>
                <p14:nvPr/>
              </p14:nvContentPartPr>
              <p14:xfrm>
                <a:off x="3165596" y="2493885"/>
                <a:ext cx="533520" cy="300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24194C-6506-1B6C-368A-C30E822F0A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56596" y="2484885"/>
                  <a:ext cx="551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EFF591-A833-7BB8-D10C-7D86610164C9}"/>
                    </a:ext>
                  </a:extLst>
                </p14:cNvPr>
                <p14:cNvContentPartPr/>
                <p14:nvPr/>
              </p14:nvContentPartPr>
              <p14:xfrm>
                <a:off x="3391316" y="2587845"/>
                <a:ext cx="244800" cy="43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EFF591-A833-7BB8-D10C-7D86610164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82676" y="2578845"/>
                  <a:ext cx="262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16BB8EC-B24E-1344-430E-CE2F53A6F856}"/>
                    </a:ext>
                  </a:extLst>
                </p14:cNvPr>
                <p14:cNvContentPartPr/>
                <p14:nvPr/>
              </p14:nvContentPartPr>
              <p14:xfrm>
                <a:off x="3348476" y="2569485"/>
                <a:ext cx="61920" cy="1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16BB8EC-B24E-1344-430E-CE2F53A6F8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39836" y="2560485"/>
                  <a:ext cx="79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50DDE68-502E-4D3E-0DDC-71C5F527F69C}"/>
                    </a:ext>
                  </a:extLst>
                </p14:cNvPr>
                <p14:cNvContentPartPr/>
                <p14:nvPr/>
              </p14:nvContentPartPr>
              <p14:xfrm>
                <a:off x="3978116" y="2396685"/>
                <a:ext cx="835920" cy="34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50DDE68-502E-4D3E-0DDC-71C5F527F6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69476" y="2387685"/>
                  <a:ext cx="853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18DD4D-2551-10E9-9A58-FD3F961D446E}"/>
                    </a:ext>
                  </a:extLst>
                </p14:cNvPr>
                <p14:cNvContentPartPr/>
                <p14:nvPr/>
              </p14:nvContentPartPr>
              <p14:xfrm>
                <a:off x="4649516" y="2525205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18DD4D-2551-10E9-9A58-FD3F961D44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0516" y="251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BCED7AB-FB5C-41EA-5A7E-2452E99DA17B}"/>
                    </a:ext>
                  </a:extLst>
                </p14:cNvPr>
                <p14:cNvContentPartPr/>
                <p14:nvPr/>
              </p14:nvContentPartPr>
              <p14:xfrm>
                <a:off x="4295276" y="2515845"/>
                <a:ext cx="257760" cy="1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BCED7AB-FB5C-41EA-5A7E-2452E99DA1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86636" y="2506845"/>
                  <a:ext cx="275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D22CA8F-AC1D-313F-31AA-4AC5EC7F77AC}"/>
                    </a:ext>
                  </a:extLst>
                </p14:cNvPr>
                <p14:cNvContentPartPr/>
                <p14:nvPr/>
              </p14:nvContentPartPr>
              <p14:xfrm>
                <a:off x="4182956" y="2453925"/>
                <a:ext cx="9036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D22CA8F-AC1D-313F-31AA-4AC5EC7F77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73956" y="2445285"/>
                  <a:ext cx="1080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DCD8AC4-2189-C683-4F3E-A8D941467748}"/>
                  </a:ext>
                </a:extLst>
              </p14:cNvPr>
              <p14:cNvContentPartPr/>
              <p14:nvPr/>
            </p14:nvContentPartPr>
            <p14:xfrm>
              <a:off x="5145596" y="2565885"/>
              <a:ext cx="370080" cy="98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DCD8AC4-2189-C683-4F3E-A8D94146774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36956" y="2557245"/>
                <a:ext cx="38772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C2E769E8-644A-10D3-2221-14CC290A2BC1}"/>
              </a:ext>
            </a:extLst>
          </p:cNvPr>
          <p:cNvGrpSpPr/>
          <p:nvPr/>
        </p:nvGrpSpPr>
        <p:grpSpPr>
          <a:xfrm>
            <a:off x="5790716" y="2161605"/>
            <a:ext cx="5593680" cy="646200"/>
            <a:chOff x="5790716" y="2161605"/>
            <a:chExt cx="559368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BA1D0AA-34DD-C167-2285-C5DE9D01D718}"/>
                    </a:ext>
                  </a:extLst>
                </p14:cNvPr>
                <p14:cNvContentPartPr/>
                <p14:nvPr/>
              </p14:nvContentPartPr>
              <p14:xfrm>
                <a:off x="5790716" y="2531325"/>
                <a:ext cx="707040" cy="119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BA1D0AA-34DD-C167-2285-C5DE9D01D71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81716" y="2522325"/>
                  <a:ext cx="724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4450A2-F9F2-D391-7C1C-416CB1311D17}"/>
                    </a:ext>
                  </a:extLst>
                </p14:cNvPr>
                <p14:cNvContentPartPr/>
                <p14:nvPr/>
              </p14:nvContentPartPr>
              <p14:xfrm>
                <a:off x="6820316" y="2433045"/>
                <a:ext cx="277200" cy="180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4450A2-F9F2-D391-7C1C-416CB1311D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11316" y="2424405"/>
                  <a:ext cx="294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6E7816-A73A-C0CD-3386-EF2D7CFBEB0B}"/>
                    </a:ext>
                  </a:extLst>
                </p14:cNvPr>
                <p14:cNvContentPartPr/>
                <p14:nvPr/>
              </p14:nvContentPartPr>
              <p14:xfrm>
                <a:off x="7242236" y="2665965"/>
                <a:ext cx="100440" cy="141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6E7816-A73A-C0CD-3386-EF2D7CFBEB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33236" y="2656965"/>
                  <a:ext cx="118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C016D9E-BF1F-B926-9832-0BBAEB4EB20A}"/>
                    </a:ext>
                  </a:extLst>
                </p14:cNvPr>
                <p14:cNvContentPartPr/>
                <p14:nvPr/>
              </p14:nvContentPartPr>
              <p14:xfrm>
                <a:off x="7559396" y="2218125"/>
                <a:ext cx="389880" cy="389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C016D9E-BF1F-B926-9832-0BBAEB4EB2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50396" y="2209485"/>
                  <a:ext cx="4075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E4F414-777A-869C-3649-F48878E54E84}"/>
                    </a:ext>
                  </a:extLst>
                </p14:cNvPr>
                <p14:cNvContentPartPr/>
                <p14:nvPr/>
              </p14:nvContentPartPr>
              <p14:xfrm>
                <a:off x="7698716" y="2375445"/>
                <a:ext cx="274320" cy="4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E4F414-777A-869C-3649-F48878E54E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9716" y="2366805"/>
                  <a:ext cx="291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C9B7F8-81FA-9014-A2F4-97A50AF20BC9}"/>
                    </a:ext>
                  </a:extLst>
                </p14:cNvPr>
                <p14:cNvContentPartPr/>
                <p14:nvPr/>
              </p14:nvContentPartPr>
              <p14:xfrm>
                <a:off x="7681796" y="2298045"/>
                <a:ext cx="67680" cy="27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C9B7F8-81FA-9014-A2F4-97A50AF20B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73156" y="2289405"/>
                  <a:ext cx="85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FA82E4D-44C3-7141-57BF-EC2887FEB1A8}"/>
                    </a:ext>
                  </a:extLst>
                </p14:cNvPr>
                <p14:cNvContentPartPr/>
                <p14:nvPr/>
              </p14:nvContentPartPr>
              <p14:xfrm>
                <a:off x="8175356" y="2161605"/>
                <a:ext cx="897840" cy="43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FA82E4D-44C3-7141-57BF-EC2887FEB1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66716" y="2152965"/>
                  <a:ext cx="9154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A41F1A7-1522-C5E8-746B-8444B22CFE4C}"/>
                    </a:ext>
                  </a:extLst>
                </p14:cNvPr>
                <p14:cNvContentPartPr/>
                <p14:nvPr/>
              </p14:nvContentPartPr>
              <p14:xfrm>
                <a:off x="9135836" y="2219925"/>
                <a:ext cx="6840" cy="145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A41F1A7-1522-C5E8-746B-8444B22CFE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27196" y="2210925"/>
                  <a:ext cx="24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3B977D-080D-EF11-B060-ED72810A3D61}"/>
                    </a:ext>
                  </a:extLst>
                </p14:cNvPr>
                <p14:cNvContentPartPr/>
                <p14:nvPr/>
              </p14:nvContentPartPr>
              <p14:xfrm>
                <a:off x="9243116" y="2188605"/>
                <a:ext cx="134280" cy="39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3B977D-080D-EF11-B060-ED72810A3D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34116" y="2179605"/>
                  <a:ext cx="1519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78073E-EBCA-E927-9AEC-1FF15BA7A2BA}"/>
                    </a:ext>
                  </a:extLst>
                </p14:cNvPr>
                <p14:cNvContentPartPr/>
                <p14:nvPr/>
              </p14:nvContentPartPr>
              <p14:xfrm>
                <a:off x="9118556" y="2350965"/>
                <a:ext cx="267480" cy="15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78073E-EBCA-E927-9AEC-1FF15BA7A2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09556" y="2342325"/>
                  <a:ext cx="285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92488F-7635-A91D-EB66-B90F7100A75C}"/>
                    </a:ext>
                  </a:extLst>
                </p14:cNvPr>
                <p14:cNvContentPartPr/>
                <p14:nvPr/>
              </p14:nvContentPartPr>
              <p14:xfrm>
                <a:off x="9674036" y="2446005"/>
                <a:ext cx="817200" cy="145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92488F-7635-A91D-EB66-B90F7100A7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65396" y="2437365"/>
                  <a:ext cx="834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C27909C-643A-5286-7D2D-19D0ABDBD7FA}"/>
                    </a:ext>
                  </a:extLst>
                </p14:cNvPr>
                <p14:cNvContentPartPr/>
                <p14:nvPr/>
              </p14:nvContentPartPr>
              <p14:xfrm>
                <a:off x="10725236" y="2242965"/>
                <a:ext cx="583560" cy="330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C27909C-643A-5286-7D2D-19D0ABDBD7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16236" y="2233965"/>
                  <a:ext cx="601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F83CD6-7A6A-DA27-F80B-35E12C06E749}"/>
                    </a:ext>
                  </a:extLst>
                </p14:cNvPr>
                <p14:cNvContentPartPr/>
                <p14:nvPr/>
              </p14:nvContentPartPr>
              <p14:xfrm>
                <a:off x="11133836" y="2303805"/>
                <a:ext cx="250560" cy="1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F83CD6-7A6A-DA27-F80B-35E12C06E7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125196" y="2295165"/>
                  <a:ext cx="268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3190B8D-14D6-0840-CA71-CE829B584D2D}"/>
              </a:ext>
            </a:extLst>
          </p:cNvPr>
          <p:cNvGrpSpPr/>
          <p:nvPr/>
        </p:nvGrpSpPr>
        <p:grpSpPr>
          <a:xfrm>
            <a:off x="774476" y="3138285"/>
            <a:ext cx="1793880" cy="536400"/>
            <a:chOff x="774476" y="3138285"/>
            <a:chExt cx="179388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509FC52-A3B1-262E-F989-4B7B45C8DD07}"/>
                    </a:ext>
                  </a:extLst>
                </p14:cNvPr>
                <p14:cNvContentPartPr/>
                <p14:nvPr/>
              </p14:nvContentPartPr>
              <p14:xfrm>
                <a:off x="774476" y="3194805"/>
                <a:ext cx="579960" cy="479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509FC52-A3B1-262E-F989-4B7B45C8DD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5476" y="3186165"/>
                  <a:ext cx="5976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F84894-509B-51EC-328C-B58EE4A794A4}"/>
                    </a:ext>
                  </a:extLst>
                </p14:cNvPr>
                <p14:cNvContentPartPr/>
                <p14:nvPr/>
              </p14:nvContentPartPr>
              <p14:xfrm>
                <a:off x="838196" y="3418365"/>
                <a:ext cx="315360" cy="48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F84894-509B-51EC-328C-B58EE4A794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9556" y="3409365"/>
                  <a:ext cx="333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C79D9B-5E7C-4ED1-F123-4E5DF5A95B75}"/>
                    </a:ext>
                  </a:extLst>
                </p14:cNvPr>
                <p14:cNvContentPartPr/>
                <p14:nvPr/>
              </p14:nvContentPartPr>
              <p14:xfrm>
                <a:off x="1672316" y="3138285"/>
                <a:ext cx="896040" cy="45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C79D9B-5E7C-4ED1-F123-4E5DF5A95B7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63316" y="3129645"/>
                  <a:ext cx="9136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B94FC7-A50C-9631-D245-85D1869F1E33}"/>
                    </a:ext>
                  </a:extLst>
                </p14:cNvPr>
                <p14:cNvContentPartPr/>
                <p14:nvPr/>
              </p14:nvContentPartPr>
              <p14:xfrm>
                <a:off x="1885076" y="3269685"/>
                <a:ext cx="286920" cy="79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B94FC7-A50C-9631-D245-85D1869F1E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76436" y="3260685"/>
                  <a:ext cx="3045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5A5AF43-B6E0-DB1B-6D4D-68B8C3190290}"/>
              </a:ext>
            </a:extLst>
          </p:cNvPr>
          <p:cNvGrpSpPr/>
          <p:nvPr/>
        </p:nvGrpSpPr>
        <p:grpSpPr>
          <a:xfrm>
            <a:off x="2760956" y="3177885"/>
            <a:ext cx="1049760" cy="437040"/>
            <a:chOff x="2760956" y="3177885"/>
            <a:chExt cx="104976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15A7D3-BD20-34C8-D937-61642BCF36AB}"/>
                    </a:ext>
                  </a:extLst>
                </p14:cNvPr>
                <p14:cNvContentPartPr/>
                <p14:nvPr/>
              </p14:nvContentPartPr>
              <p14:xfrm>
                <a:off x="2760956" y="3177885"/>
                <a:ext cx="806760" cy="385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15A7D3-BD20-34C8-D937-61642BCF36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51956" y="3169245"/>
                  <a:ext cx="824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E193B28-7E92-69C9-FD64-05B16FF74178}"/>
                    </a:ext>
                  </a:extLst>
                </p14:cNvPr>
                <p14:cNvContentPartPr/>
                <p14:nvPr/>
              </p14:nvContentPartPr>
              <p14:xfrm>
                <a:off x="3045356" y="3291285"/>
                <a:ext cx="80280" cy="52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E193B28-7E92-69C9-FD64-05B16FF741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36356" y="3282645"/>
                  <a:ext cx="97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6BF4AC-5A3D-2077-3722-FCE16DE3E83D}"/>
                    </a:ext>
                  </a:extLst>
                </p14:cNvPr>
                <p14:cNvContentPartPr/>
                <p14:nvPr/>
              </p14:nvContentPartPr>
              <p14:xfrm>
                <a:off x="3800636" y="3564525"/>
                <a:ext cx="10080" cy="50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6BF4AC-5A3D-2077-3722-FCE16DE3E8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91996" y="3555885"/>
                  <a:ext cx="277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E3101D4-B139-9740-D913-8B533998658B}"/>
              </a:ext>
            </a:extLst>
          </p:cNvPr>
          <p:cNvGrpSpPr/>
          <p:nvPr/>
        </p:nvGrpSpPr>
        <p:grpSpPr>
          <a:xfrm>
            <a:off x="6117236" y="2941365"/>
            <a:ext cx="1007640" cy="1330200"/>
            <a:chOff x="6117236" y="2941365"/>
            <a:chExt cx="1007640" cy="13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3EADD84-D010-D68D-BEDC-1AF98F6F6609}"/>
                    </a:ext>
                  </a:extLst>
                </p14:cNvPr>
                <p14:cNvContentPartPr/>
                <p14:nvPr/>
              </p14:nvContentPartPr>
              <p14:xfrm>
                <a:off x="6117236" y="2941365"/>
                <a:ext cx="1002240" cy="133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3EADD84-D010-D68D-BEDC-1AF98F6F66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08596" y="2932725"/>
                  <a:ext cx="1019880" cy="13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9515F1B-C125-928C-4BD5-85E516A6BDB3}"/>
                    </a:ext>
                  </a:extLst>
                </p14:cNvPr>
                <p14:cNvContentPartPr/>
                <p14:nvPr/>
              </p14:nvContentPartPr>
              <p14:xfrm>
                <a:off x="7081316" y="2951805"/>
                <a:ext cx="21960" cy="813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9515F1B-C125-928C-4BD5-85E516A6BD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72676" y="2942805"/>
                  <a:ext cx="3960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970BB9-8B8E-311D-65EE-1196EEBFCF01}"/>
                    </a:ext>
                  </a:extLst>
                </p14:cNvPr>
                <p14:cNvContentPartPr/>
                <p14:nvPr/>
              </p14:nvContentPartPr>
              <p14:xfrm>
                <a:off x="6524756" y="3711045"/>
                <a:ext cx="600120" cy="558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970BB9-8B8E-311D-65EE-1196EEBFCF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16116" y="3702045"/>
                  <a:ext cx="617760" cy="57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237F13F-0E81-4AF6-875D-B3430A8F86E2}"/>
                  </a:ext>
                </a:extLst>
              </p14:cNvPr>
              <p14:cNvContentPartPr/>
              <p14:nvPr/>
            </p14:nvContentPartPr>
            <p14:xfrm>
              <a:off x="6597476" y="3704205"/>
              <a:ext cx="135720" cy="2091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237F13F-0E81-4AF6-875D-B3430A8F86E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588836" y="3695205"/>
                <a:ext cx="1533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0AA6CF7-17C8-C263-97E2-7F58CA146821}"/>
                  </a:ext>
                </a:extLst>
              </p14:cNvPr>
              <p14:cNvContentPartPr/>
              <p14:nvPr/>
            </p14:nvContentPartPr>
            <p14:xfrm>
              <a:off x="6775676" y="3195885"/>
              <a:ext cx="142200" cy="2160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0AA6CF7-17C8-C263-97E2-7F58CA14682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67036" y="3186885"/>
                <a:ext cx="1598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96686F0-1F21-D251-1C58-999B04E72455}"/>
                  </a:ext>
                </a:extLst>
              </p14:cNvPr>
              <p14:cNvContentPartPr/>
              <p14:nvPr/>
            </p14:nvContentPartPr>
            <p14:xfrm>
              <a:off x="6622316" y="3721845"/>
              <a:ext cx="97200" cy="1432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96686F0-1F21-D251-1C58-999B04E7245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13676" y="3712845"/>
                <a:ext cx="114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C2CF7A0-6002-3F79-80D0-B332755CAFFF}"/>
                  </a:ext>
                </a:extLst>
              </p14:cNvPr>
              <p14:cNvContentPartPr/>
              <p14:nvPr/>
            </p14:nvContentPartPr>
            <p14:xfrm>
              <a:off x="5037596" y="3842085"/>
              <a:ext cx="1477440" cy="113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C2CF7A0-6002-3F79-80D0-B332755CAFF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28596" y="3833085"/>
                <a:ext cx="1495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6825EE1-4A66-28F9-889C-90DB854CA120}"/>
                  </a:ext>
                </a:extLst>
              </p14:cNvPr>
              <p14:cNvContentPartPr/>
              <p14:nvPr/>
            </p14:nvContentPartPr>
            <p14:xfrm>
              <a:off x="5103476" y="3317925"/>
              <a:ext cx="1605600" cy="76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6825EE1-4A66-28F9-889C-90DB854CA12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94836" y="3309285"/>
                <a:ext cx="16232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8670187-6368-623E-A9F1-C312F2547765}"/>
                  </a:ext>
                </a:extLst>
              </p14:cNvPr>
              <p14:cNvContentPartPr/>
              <p14:nvPr/>
            </p14:nvContentPartPr>
            <p14:xfrm>
              <a:off x="5148476" y="3592965"/>
              <a:ext cx="989280" cy="716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8670187-6368-623E-A9F1-C312F254776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39836" y="3584325"/>
                <a:ext cx="1006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72FE4C7-A314-1CDF-CA4B-F3F2955AC8F4}"/>
                  </a:ext>
                </a:extLst>
              </p14:cNvPr>
              <p14:cNvContentPartPr/>
              <p14:nvPr/>
            </p14:nvContentPartPr>
            <p14:xfrm>
              <a:off x="6011756" y="3398565"/>
              <a:ext cx="2267280" cy="235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72FE4C7-A314-1CDF-CA4B-F3F2955AC8F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03116" y="3389925"/>
                <a:ext cx="2284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489DB12-3826-D7E2-BFF8-CF69D1A1C8EC}"/>
                  </a:ext>
                </a:extLst>
              </p14:cNvPr>
              <p14:cNvContentPartPr/>
              <p14:nvPr/>
            </p14:nvContentPartPr>
            <p14:xfrm>
              <a:off x="4375916" y="3591525"/>
              <a:ext cx="247680" cy="319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489DB12-3826-D7E2-BFF8-CF69D1A1C8E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66916" y="3582885"/>
                <a:ext cx="26532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C17B3A0-6109-30A1-756C-5D63C4F6CECA}"/>
              </a:ext>
            </a:extLst>
          </p:cNvPr>
          <p:cNvGrpSpPr/>
          <p:nvPr/>
        </p:nvGrpSpPr>
        <p:grpSpPr>
          <a:xfrm>
            <a:off x="8516996" y="3088245"/>
            <a:ext cx="627840" cy="536760"/>
            <a:chOff x="8516996" y="3088245"/>
            <a:chExt cx="62784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857D967-F824-EB2C-41BB-0540E8B9310E}"/>
                    </a:ext>
                  </a:extLst>
                </p14:cNvPr>
                <p14:cNvContentPartPr/>
                <p14:nvPr/>
              </p14:nvContentPartPr>
              <p14:xfrm>
                <a:off x="8516996" y="3275085"/>
                <a:ext cx="298080" cy="349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857D967-F824-EB2C-41BB-0540E8B9310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08356" y="3266445"/>
                  <a:ext cx="3157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65FC5FE-735B-835D-0027-2BBE5F8A897E}"/>
                    </a:ext>
                  </a:extLst>
                </p14:cNvPr>
                <p14:cNvContentPartPr/>
                <p14:nvPr/>
              </p14:nvContentPartPr>
              <p14:xfrm>
                <a:off x="9009836" y="3088245"/>
                <a:ext cx="135000" cy="164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65FC5FE-735B-835D-0027-2BBE5F8A89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001196" y="3079245"/>
                  <a:ext cx="1526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B725F98-E716-1EE4-92B0-293E5CA31B47}"/>
              </a:ext>
            </a:extLst>
          </p:cNvPr>
          <p:cNvGrpSpPr/>
          <p:nvPr/>
        </p:nvGrpSpPr>
        <p:grpSpPr>
          <a:xfrm>
            <a:off x="9373076" y="3069525"/>
            <a:ext cx="2112840" cy="507960"/>
            <a:chOff x="9373076" y="3069525"/>
            <a:chExt cx="21128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E49005-95E7-5A35-E8C7-2D8AC1FD7425}"/>
                    </a:ext>
                  </a:extLst>
                </p14:cNvPr>
                <p14:cNvContentPartPr/>
                <p14:nvPr/>
              </p14:nvContentPartPr>
              <p14:xfrm>
                <a:off x="9405836" y="3069525"/>
                <a:ext cx="2080080" cy="507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E49005-95E7-5A35-E8C7-2D8AC1FD74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96836" y="3060885"/>
                  <a:ext cx="20977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239020-6341-EC78-7EDA-5F4479B7C933}"/>
                    </a:ext>
                  </a:extLst>
                </p14:cNvPr>
                <p14:cNvContentPartPr/>
                <p14:nvPr/>
              </p14:nvContentPartPr>
              <p14:xfrm>
                <a:off x="10885076" y="3261405"/>
                <a:ext cx="165960" cy="61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239020-6341-EC78-7EDA-5F4479B7C9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76076" y="3252765"/>
                  <a:ext cx="183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623D26-A5C2-70FA-ABF1-82EA01D74274}"/>
                    </a:ext>
                  </a:extLst>
                </p14:cNvPr>
                <p14:cNvContentPartPr/>
                <p14:nvPr/>
              </p14:nvContentPartPr>
              <p14:xfrm>
                <a:off x="10719476" y="316564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623D26-A5C2-70FA-ABF1-82EA01D742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10836" y="315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09D2C3B-102E-9CF2-6F61-9F846DF3BE01}"/>
                    </a:ext>
                  </a:extLst>
                </p14:cNvPr>
                <p14:cNvContentPartPr/>
                <p14:nvPr/>
              </p14:nvContentPartPr>
              <p14:xfrm>
                <a:off x="9373076" y="3207765"/>
                <a:ext cx="576360" cy="64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09D2C3B-102E-9CF2-6F61-9F846DF3BE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64436" y="3199125"/>
                  <a:ext cx="5940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5FB70F-B09D-4A26-9A77-2991336ACB6B}"/>
              </a:ext>
            </a:extLst>
          </p:cNvPr>
          <p:cNvGrpSpPr/>
          <p:nvPr/>
        </p:nvGrpSpPr>
        <p:grpSpPr>
          <a:xfrm>
            <a:off x="9311516" y="3706725"/>
            <a:ext cx="937800" cy="468000"/>
            <a:chOff x="9311516" y="3706725"/>
            <a:chExt cx="9378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0F5E853-EF4F-E880-6C23-8C552F301AB9}"/>
                    </a:ext>
                  </a:extLst>
                </p14:cNvPr>
                <p14:cNvContentPartPr/>
                <p14:nvPr/>
              </p14:nvContentPartPr>
              <p14:xfrm>
                <a:off x="9311516" y="3706725"/>
                <a:ext cx="896040" cy="46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0F5E853-EF4F-E880-6C23-8C552F301A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02516" y="3697725"/>
                  <a:ext cx="9136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9FC89EE-A34C-DE4F-A0EC-BE0AAC9FAFE4}"/>
                    </a:ext>
                  </a:extLst>
                </p14:cNvPr>
                <p14:cNvContentPartPr/>
                <p14:nvPr/>
              </p14:nvContentPartPr>
              <p14:xfrm>
                <a:off x="10003076" y="3972405"/>
                <a:ext cx="246240" cy="173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9FC89EE-A34C-DE4F-A0EC-BE0AAC9FAF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94076" y="3963765"/>
                  <a:ext cx="26388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44926F2-D839-BB5F-A261-A6BAC2CB222E}"/>
              </a:ext>
            </a:extLst>
          </p:cNvPr>
          <p:cNvGrpSpPr/>
          <p:nvPr/>
        </p:nvGrpSpPr>
        <p:grpSpPr>
          <a:xfrm>
            <a:off x="582956" y="3673605"/>
            <a:ext cx="3681360" cy="590400"/>
            <a:chOff x="582956" y="3673605"/>
            <a:chExt cx="368136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2F0691F-064F-31B4-B34F-776C6A89B1EA}"/>
                    </a:ext>
                  </a:extLst>
                </p14:cNvPr>
                <p14:cNvContentPartPr/>
                <p14:nvPr/>
              </p14:nvContentPartPr>
              <p14:xfrm>
                <a:off x="582956" y="3781605"/>
                <a:ext cx="1547280" cy="394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2F0691F-064F-31B4-B34F-776C6A89B1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3956" y="3772605"/>
                  <a:ext cx="15649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6B85F21-94AC-9570-C822-2D3EE681E068}"/>
                    </a:ext>
                  </a:extLst>
                </p14:cNvPr>
                <p14:cNvContentPartPr/>
                <p14:nvPr/>
              </p14:nvContentPartPr>
              <p14:xfrm>
                <a:off x="1867076" y="3920925"/>
                <a:ext cx="175320" cy="63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6B85F21-94AC-9570-C822-2D3EE681E0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58076" y="3911925"/>
                  <a:ext cx="192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BC9616-904F-496B-EF2B-841A27ACCAA7}"/>
                    </a:ext>
                  </a:extLst>
                </p14:cNvPr>
                <p14:cNvContentPartPr/>
                <p14:nvPr/>
              </p14:nvContentPartPr>
              <p14:xfrm>
                <a:off x="1205396" y="3887805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BC9616-904F-496B-EF2B-841A27ACCA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96756" y="3878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3296E7-0142-D617-1479-6CDC97D5B27A}"/>
                    </a:ext>
                  </a:extLst>
                </p14:cNvPr>
                <p14:cNvContentPartPr/>
                <p14:nvPr/>
              </p14:nvContentPartPr>
              <p14:xfrm>
                <a:off x="815876" y="387160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3296E7-0142-D617-1479-6CDC97D5B2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6876" y="3862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AF1C65-16D3-18A1-DADA-BCE4F048C256}"/>
                    </a:ext>
                  </a:extLst>
                </p14:cNvPr>
                <p14:cNvContentPartPr/>
                <p14:nvPr/>
              </p14:nvContentPartPr>
              <p14:xfrm>
                <a:off x="2309156" y="3673605"/>
                <a:ext cx="962280" cy="59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AF1C65-16D3-18A1-DADA-BCE4F048C2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00516" y="3664965"/>
                  <a:ext cx="97992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185184-6114-3320-2A7A-5B78E2C7BA9A}"/>
                    </a:ext>
                  </a:extLst>
                </p14:cNvPr>
                <p14:cNvContentPartPr/>
                <p14:nvPr/>
              </p14:nvContentPartPr>
              <p14:xfrm>
                <a:off x="3062276" y="3850005"/>
                <a:ext cx="361440" cy="263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185184-6114-3320-2A7A-5B78E2C7BA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53276" y="3841005"/>
                  <a:ext cx="379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448606-8E88-BF11-14B1-0D9F8E7B2B40}"/>
                    </a:ext>
                  </a:extLst>
                </p14:cNvPr>
                <p14:cNvContentPartPr/>
                <p14:nvPr/>
              </p14:nvContentPartPr>
              <p14:xfrm>
                <a:off x="3532796" y="3793845"/>
                <a:ext cx="731520" cy="228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448606-8E88-BF11-14B1-0D9F8E7B2B4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24156" y="3784845"/>
                  <a:ext cx="7491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C99C0DF-AEA2-CE80-8804-52080E7AED42}"/>
              </a:ext>
            </a:extLst>
          </p:cNvPr>
          <p:cNvGrpSpPr/>
          <p:nvPr/>
        </p:nvGrpSpPr>
        <p:grpSpPr>
          <a:xfrm>
            <a:off x="920873" y="4654169"/>
            <a:ext cx="3365901" cy="651800"/>
            <a:chOff x="2565116" y="4687725"/>
            <a:chExt cx="4431960" cy="85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28EA1B7-F914-F532-22A1-B2351348622C}"/>
                    </a:ext>
                  </a:extLst>
                </p14:cNvPr>
                <p14:cNvContentPartPr/>
                <p14:nvPr/>
              </p14:nvContentPartPr>
              <p14:xfrm>
                <a:off x="4430276" y="5147085"/>
                <a:ext cx="282960" cy="20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28EA1B7-F914-F532-22A1-B235134862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18427" y="5135833"/>
                  <a:ext cx="306185" cy="43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480D95-77EE-EF00-44BD-E8349F69F6B4}"/>
                    </a:ext>
                  </a:extLst>
                </p14:cNvPr>
                <p14:cNvContentPartPr/>
                <p14:nvPr/>
              </p14:nvContentPartPr>
              <p14:xfrm>
                <a:off x="4973516" y="4989045"/>
                <a:ext cx="156960" cy="264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480D95-77EE-EF00-44BD-E8349F69F6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62135" y="4977195"/>
                  <a:ext cx="180196" cy="288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75D388-691D-25E3-323A-7D7EFF60D935}"/>
                    </a:ext>
                  </a:extLst>
                </p14:cNvPr>
                <p14:cNvContentPartPr/>
                <p14:nvPr/>
              </p14:nvContentPartPr>
              <p14:xfrm>
                <a:off x="5216876" y="5287845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75D388-691D-25E3-323A-7D7EFF60D93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07876" y="527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EE7926-3F37-B24E-3C58-D26C5EE56251}"/>
                    </a:ext>
                  </a:extLst>
                </p14:cNvPr>
                <p14:cNvContentPartPr/>
                <p14:nvPr/>
              </p14:nvContentPartPr>
              <p14:xfrm>
                <a:off x="5217596" y="5283885"/>
                <a:ext cx="162000" cy="130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EE7926-3F37-B24E-3C58-D26C5EE5625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205754" y="5272512"/>
                  <a:ext cx="185211" cy="153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71B295-AB29-B469-6C1C-11A032DC44C5}"/>
                    </a:ext>
                  </a:extLst>
                </p14:cNvPr>
                <p14:cNvContentPartPr/>
                <p14:nvPr/>
              </p14:nvContentPartPr>
              <p14:xfrm>
                <a:off x="5426396" y="5007045"/>
                <a:ext cx="284400" cy="224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71B295-AB29-B469-6C1C-11A032DC44C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14546" y="4995191"/>
                  <a:ext cx="307626" cy="2475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9B70D66-25D3-9197-2A7C-331F9D1CE15E}"/>
                    </a:ext>
                  </a:extLst>
                </p14:cNvPr>
                <p14:cNvContentPartPr/>
                <p14:nvPr/>
              </p14:nvContentPartPr>
              <p14:xfrm>
                <a:off x="5819156" y="4805445"/>
                <a:ext cx="209160" cy="397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9B70D66-25D3-9197-2A7C-331F9D1CE15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07326" y="4793588"/>
                  <a:ext cx="232347" cy="420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9E6A44E-6BCD-3314-D7F5-266CAA543060}"/>
                    </a:ext>
                  </a:extLst>
                </p14:cNvPr>
                <p14:cNvContentPartPr/>
                <p14:nvPr/>
              </p14:nvContentPartPr>
              <p14:xfrm>
                <a:off x="6108956" y="5025765"/>
                <a:ext cx="164520" cy="170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9E6A44E-6BCD-3314-D7F5-266CAA54306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097610" y="5013948"/>
                  <a:ext cx="187685" cy="193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14BDB90-5F2A-5A9C-256C-71EF0B6337C3}"/>
                    </a:ext>
                  </a:extLst>
                </p14:cNvPr>
                <p14:cNvContentPartPr/>
                <p14:nvPr/>
              </p14:nvContentPartPr>
              <p14:xfrm>
                <a:off x="6058556" y="5006325"/>
                <a:ext cx="313560" cy="223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4BDB90-5F2A-5A9C-256C-71EF0B6337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47171" y="4994484"/>
                  <a:ext cx="336804" cy="24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4A4B5FB-CD1A-E062-A8CC-3E024C53C94F}"/>
                    </a:ext>
                  </a:extLst>
                </p14:cNvPr>
                <p14:cNvContentPartPr/>
                <p14:nvPr/>
              </p14:nvContentPartPr>
              <p14:xfrm>
                <a:off x="2565116" y="5061765"/>
                <a:ext cx="287280" cy="37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4A4B5FB-CD1A-E062-A8CC-3E024C53C9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53739" y="5049920"/>
                  <a:ext cx="310509" cy="397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1227C5-EA3E-43E6-FDBC-668F987EE56D}"/>
                    </a:ext>
                  </a:extLst>
                </p14:cNvPr>
                <p14:cNvContentPartPr/>
                <p14:nvPr/>
              </p14:nvContentPartPr>
              <p14:xfrm>
                <a:off x="3014396" y="4904085"/>
                <a:ext cx="134280" cy="173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1227C5-EA3E-43E6-FDBC-668F987EE5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02534" y="4892240"/>
                  <a:ext cx="157530" cy="197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9D7EBD-2290-838D-086F-61967922FCC1}"/>
                    </a:ext>
                  </a:extLst>
                </p14:cNvPr>
                <p14:cNvContentPartPr/>
                <p14:nvPr/>
              </p14:nvContentPartPr>
              <p14:xfrm>
                <a:off x="3458276" y="5095605"/>
                <a:ext cx="286920" cy="56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9D7EBD-2290-838D-086F-61967922FCC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46439" y="5083755"/>
                  <a:ext cx="310120" cy="80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57AA67-BA3E-D232-FE37-8F19BF2AAFD1}"/>
                    </a:ext>
                  </a:extLst>
                </p14:cNvPr>
                <p14:cNvContentPartPr/>
                <p14:nvPr/>
              </p14:nvContentPartPr>
              <p14:xfrm>
                <a:off x="3494276" y="5202885"/>
                <a:ext cx="194040" cy="32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57AA67-BA3E-D232-FE37-8F19BF2AAFD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482890" y="5191450"/>
                  <a:ext cx="217287" cy="55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F2E3A2D-069D-FFE8-8B11-3D39FB66E697}"/>
                    </a:ext>
                  </a:extLst>
                </p14:cNvPr>
                <p14:cNvContentPartPr/>
                <p14:nvPr/>
              </p14:nvContentPartPr>
              <p14:xfrm>
                <a:off x="4108796" y="4942605"/>
                <a:ext cx="23400" cy="409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F2E3A2D-069D-FFE8-8B11-3D39FB66E69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97335" y="4930761"/>
                  <a:ext cx="46800" cy="432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8EDEEC4-54F5-7C7F-F165-5F91BE496776}"/>
                    </a:ext>
                  </a:extLst>
                </p14:cNvPr>
                <p14:cNvContentPartPr/>
                <p14:nvPr/>
              </p14:nvContentPartPr>
              <p14:xfrm>
                <a:off x="3917276" y="4805445"/>
                <a:ext cx="159480" cy="74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8EDEEC4-54F5-7C7F-F165-5F91BE49677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05445" y="4793593"/>
                  <a:ext cx="182668" cy="763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432A6D-055B-7DD6-2917-01AC7447F914}"/>
                    </a:ext>
                  </a:extLst>
                </p14:cNvPr>
                <p14:cNvContentPartPr/>
                <p14:nvPr/>
              </p14:nvContentPartPr>
              <p14:xfrm>
                <a:off x="6290396" y="4687725"/>
                <a:ext cx="178560" cy="72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432A6D-055B-7DD6-2917-01AC7447F9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79029" y="4676352"/>
                  <a:ext cx="201768" cy="74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9E8AB96-FD52-1C86-0D7A-ECBE38D6DD9C}"/>
                    </a:ext>
                  </a:extLst>
                </p14:cNvPr>
                <p14:cNvContentPartPr/>
                <p14:nvPr/>
              </p14:nvContentPartPr>
              <p14:xfrm>
                <a:off x="6639956" y="4765125"/>
                <a:ext cx="357120" cy="394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9E8AB96-FD52-1C86-0D7A-ECBE38D6DD9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28115" y="4753273"/>
                  <a:ext cx="380328" cy="4181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B39CF36-A9B8-1FCC-5F79-A8219F09D4CA}"/>
              </a:ext>
            </a:extLst>
          </p:cNvPr>
          <p:cNvGrpSpPr/>
          <p:nvPr/>
        </p:nvGrpSpPr>
        <p:grpSpPr>
          <a:xfrm>
            <a:off x="5838202" y="4467322"/>
            <a:ext cx="2092632" cy="925340"/>
            <a:chOff x="5838202" y="4467322"/>
            <a:chExt cx="2092632" cy="9253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48C679-3784-9E99-8574-A72B791D9A42}"/>
                    </a:ext>
                  </a:extLst>
                </p14:cNvPr>
                <p14:cNvContentPartPr/>
                <p14:nvPr/>
              </p14:nvContentPartPr>
              <p14:xfrm>
                <a:off x="5918567" y="4636032"/>
                <a:ext cx="93189" cy="267884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48C679-3784-9E99-8574-A72B791D9A4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09572" y="4627031"/>
                  <a:ext cx="110819" cy="285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46B5E43-FA5C-509F-16EC-E276985086A1}"/>
                    </a:ext>
                  </a:extLst>
                </p14:cNvPr>
                <p14:cNvContentPartPr/>
                <p14:nvPr/>
              </p14:nvContentPartPr>
              <p14:xfrm>
                <a:off x="6097252" y="4634037"/>
                <a:ext cx="28498" cy="255345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46B5E43-FA5C-509F-16EC-E276985086A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88346" y="4625046"/>
                  <a:ext cx="45953" cy="272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B720287-FDE8-3F19-22D1-35D2C158662C}"/>
                    </a:ext>
                  </a:extLst>
                </p14:cNvPr>
                <p14:cNvContentPartPr/>
                <p14:nvPr/>
              </p14:nvContentPartPr>
              <p14:xfrm>
                <a:off x="6098392" y="4634322"/>
                <a:ext cx="178969" cy="41893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B720287-FDE8-3F19-22D1-35D2C158662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89750" y="4625293"/>
                  <a:ext cx="196614" cy="59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AC16D65-E195-8075-1668-689499BAE75A}"/>
                    </a:ext>
                  </a:extLst>
                </p14:cNvPr>
                <p14:cNvContentPartPr/>
                <p14:nvPr/>
              </p14:nvContentPartPr>
              <p14:xfrm>
                <a:off x="5838202" y="5009645"/>
                <a:ext cx="373328" cy="29068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AC16D65-E195-8075-1668-689499BAE75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29202" y="5000673"/>
                  <a:ext cx="390968" cy="46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6A5BD12-8F7B-146F-8F95-F5D0E81376A2}"/>
                    </a:ext>
                  </a:extLst>
                </p14:cNvPr>
                <p14:cNvContentPartPr/>
                <p14:nvPr/>
              </p14:nvContentPartPr>
              <p14:xfrm>
                <a:off x="5876390" y="5106824"/>
                <a:ext cx="169280" cy="265889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6A5BD12-8F7B-146F-8F95-F5D0E81376A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67386" y="5098177"/>
                  <a:ext cx="186928" cy="283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186E50-8F65-729D-FC9C-D671B9C169EA}"/>
                    </a:ext>
                  </a:extLst>
                </p14:cNvPr>
                <p14:cNvContentPartPr/>
                <p14:nvPr/>
              </p14:nvContentPartPr>
              <p14:xfrm>
                <a:off x="6086422" y="5222242"/>
                <a:ext cx="151611" cy="127672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186E50-8F65-729D-FC9C-D671B9C169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77419" y="5213251"/>
                  <a:ext cx="169257" cy="14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4372B81-F185-5831-F397-9A0627DD1D45}"/>
                    </a:ext>
                  </a:extLst>
                </p14:cNvPr>
                <p14:cNvContentPartPr/>
                <p14:nvPr/>
              </p14:nvContentPartPr>
              <p14:xfrm>
                <a:off x="6133445" y="5177500"/>
                <a:ext cx="167855" cy="181249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4372B81-F185-5831-F397-9A0627DD1D4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24459" y="5168869"/>
                  <a:ext cx="185467" cy="198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8C15348-6DA1-CE91-3C38-C022A4CDD163}"/>
                    </a:ext>
                  </a:extLst>
                </p14:cNvPr>
                <p14:cNvContentPartPr/>
                <p14:nvPr/>
              </p14:nvContentPartPr>
              <p14:xfrm>
                <a:off x="6546385" y="4965757"/>
                <a:ext cx="188659" cy="10544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8C15348-6DA1-CE91-3C38-C022A4CDD16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37384" y="4956970"/>
                  <a:ext cx="206301" cy="27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8991CBC-1912-0FAD-D0B0-44ABBABDB18C}"/>
                    </a:ext>
                  </a:extLst>
                </p14:cNvPr>
                <p14:cNvContentPartPr/>
                <p14:nvPr/>
              </p14:nvContentPartPr>
              <p14:xfrm>
                <a:off x="6587138" y="5034153"/>
                <a:ext cx="155601" cy="27643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8991CBC-1912-0FAD-D0B0-44ABBABDB18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78154" y="5025178"/>
                  <a:ext cx="173209" cy="4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584FE5C-E054-E127-B93D-C6FB82E4557E}"/>
                    </a:ext>
                  </a:extLst>
                </p14:cNvPr>
                <p14:cNvContentPartPr/>
                <p14:nvPr/>
              </p14:nvContentPartPr>
              <p14:xfrm>
                <a:off x="7030857" y="4622353"/>
                <a:ext cx="19379" cy="280423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584FE5C-E054-E127-B93D-C6FB82E455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22244" y="4613714"/>
                  <a:ext cx="36964" cy="298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D5A7A60-20E6-A14D-72A7-6AEA98DE4863}"/>
                    </a:ext>
                  </a:extLst>
                </p14:cNvPr>
                <p14:cNvContentPartPr/>
                <p14:nvPr/>
              </p14:nvContentPartPr>
              <p14:xfrm>
                <a:off x="7015468" y="4606394"/>
                <a:ext cx="167285" cy="34198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D5A7A60-20E6-A14D-72A7-6AEA98DE486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06834" y="4597755"/>
                  <a:ext cx="184913" cy="51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B2BE437-CC74-5E50-325D-D933FB1711E7}"/>
                    </a:ext>
                  </a:extLst>
                </p14:cNvPr>
                <p14:cNvContentPartPr/>
                <p14:nvPr/>
              </p14:nvContentPartPr>
              <p14:xfrm>
                <a:off x="7324959" y="4467322"/>
                <a:ext cx="40183" cy="137362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B2BE437-CC74-5E50-325D-D933FB1711E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15990" y="4458309"/>
                  <a:ext cx="57763" cy="15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5C0AFAC-B3AE-4E3B-9CDE-D0DB941C1339}"/>
                    </a:ext>
                  </a:extLst>
                </p14:cNvPr>
                <p14:cNvContentPartPr/>
                <p14:nvPr/>
              </p14:nvContentPartPr>
              <p14:xfrm>
                <a:off x="7469731" y="4720672"/>
                <a:ext cx="112853" cy="13679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5C0AFAC-B3AE-4E3B-9CDE-D0DB941C133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61105" y="4712033"/>
                  <a:ext cx="130464" cy="31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4B3153-8AED-825F-4724-E3E331251F0C}"/>
                    </a:ext>
                  </a:extLst>
                </p14:cNvPr>
                <p14:cNvContentPartPr/>
                <p14:nvPr/>
              </p14:nvContentPartPr>
              <p14:xfrm>
                <a:off x="7731630" y="4585590"/>
                <a:ext cx="21089" cy="264179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4B3153-8AED-825F-4724-E3E331251F0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23051" y="4576592"/>
                  <a:ext cx="38604" cy="281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DDF37DC-0C40-1F80-A459-8B1A4C41A861}"/>
                    </a:ext>
                  </a:extLst>
                </p14:cNvPr>
                <p14:cNvContentPartPr/>
                <p14:nvPr/>
              </p14:nvContentPartPr>
              <p14:xfrm>
                <a:off x="7742175" y="4560226"/>
                <a:ext cx="168995" cy="28783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DDF37DC-0C40-1F80-A459-8B1A4C41A86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33186" y="4551342"/>
                  <a:ext cx="186614" cy="46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0689B3-9A17-0BE4-212B-29AC83B1AB11}"/>
                    </a:ext>
                  </a:extLst>
                </p14:cNvPr>
                <p14:cNvContentPartPr/>
                <p14:nvPr/>
              </p14:nvContentPartPr>
              <p14:xfrm>
                <a:off x="6909739" y="4991691"/>
                <a:ext cx="1021095" cy="72956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0689B3-9A17-0BE4-212B-29AC83B1AB1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01101" y="4982706"/>
                  <a:ext cx="1038731" cy="90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70382E1-20B3-ED41-5702-46FADCBE94FF}"/>
                    </a:ext>
                  </a:extLst>
                </p14:cNvPr>
                <p14:cNvContentPartPr/>
                <p14:nvPr/>
              </p14:nvContentPartPr>
              <p14:xfrm>
                <a:off x="7240319" y="5090580"/>
                <a:ext cx="213452" cy="269024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70382E1-20B3-ED41-5702-46FADCBE94F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31320" y="5081937"/>
                  <a:ext cx="231090" cy="286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0B4F912-8AB7-7F97-DC51-F3B48705AEF8}"/>
                    </a:ext>
                  </a:extLst>
                </p14:cNvPr>
                <p14:cNvContentPartPr/>
                <p14:nvPr/>
              </p14:nvContentPartPr>
              <p14:xfrm>
                <a:off x="7520458" y="5174365"/>
                <a:ext cx="134227" cy="147051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0B4F912-8AB7-7F97-DC51-F3B48705AEF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11462" y="5165377"/>
                  <a:ext cx="151860" cy="164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6BBCD24-D5D8-656B-0D69-AC68CB184BF8}"/>
                    </a:ext>
                  </a:extLst>
                </p14:cNvPr>
                <p14:cNvContentPartPr/>
                <p14:nvPr/>
              </p14:nvContentPartPr>
              <p14:xfrm>
                <a:off x="7444367" y="5156981"/>
                <a:ext cx="324881" cy="235681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6BBCD24-D5D8-656B-0D69-AC68CB184BF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35373" y="5147986"/>
                  <a:ext cx="342510" cy="2533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9C359A4-D4C9-9A92-6282-64C80EF3BBB7}"/>
              </a:ext>
            </a:extLst>
          </p:cNvPr>
          <p:cNvGrpSpPr/>
          <p:nvPr/>
        </p:nvGrpSpPr>
        <p:grpSpPr>
          <a:xfrm>
            <a:off x="8486266" y="4731216"/>
            <a:ext cx="1857805" cy="367914"/>
            <a:chOff x="8486266" y="4731216"/>
            <a:chExt cx="1857805" cy="3679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CC79257-C42D-2384-79A1-9C9CD678BFEF}"/>
                    </a:ext>
                  </a:extLst>
                </p14:cNvPr>
                <p14:cNvContentPartPr/>
                <p14:nvPr/>
              </p14:nvContentPartPr>
              <p14:xfrm>
                <a:off x="8486266" y="4946379"/>
                <a:ext cx="190939" cy="21374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CC79257-C42D-2384-79A1-9C9CD678BFE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77636" y="4937473"/>
                  <a:ext cx="208559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1BD2408-8F3F-646F-C74A-812196161B39}"/>
                    </a:ext>
                  </a:extLst>
                </p14:cNvPr>
                <p14:cNvContentPartPr/>
                <p14:nvPr/>
              </p14:nvContentPartPr>
              <p14:xfrm>
                <a:off x="8499090" y="5033298"/>
                <a:ext cx="192934" cy="15389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1BD2408-8F3F-646F-C74A-812196161B3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90091" y="5024351"/>
                  <a:ext cx="210572" cy="32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1356774-51FD-DFB2-5FFB-3E9E4DF15032}"/>
                    </a:ext>
                  </a:extLst>
                </p14:cNvPr>
                <p14:cNvContentPartPr/>
                <p14:nvPr/>
              </p14:nvContentPartPr>
              <p14:xfrm>
                <a:off x="8983846" y="4939824"/>
                <a:ext cx="151896" cy="13679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1356774-51FD-DFB2-5FFB-3E9E4DF1503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74847" y="4930825"/>
                  <a:ext cx="169533" cy="31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1EE7B1-7165-861A-ACB6-EF4FD542A111}"/>
                    </a:ext>
                  </a:extLst>
                </p14:cNvPr>
                <p14:cNvContentPartPr/>
                <p14:nvPr/>
              </p14:nvContentPartPr>
              <p14:xfrm>
                <a:off x="9278804" y="4825831"/>
                <a:ext cx="159021" cy="197493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1EE7B1-7165-861A-ACB6-EF4FD542A11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70169" y="4816838"/>
                  <a:ext cx="176650" cy="2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58B5262-CCA8-2CAE-C7C3-CCC275BBF9C4}"/>
                    </a:ext>
                  </a:extLst>
                </p14:cNvPr>
                <p14:cNvContentPartPr/>
                <p14:nvPr/>
              </p14:nvContentPartPr>
              <p14:xfrm>
                <a:off x="9527024" y="5009930"/>
                <a:ext cx="106299" cy="89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58B5262-CCA8-2CAE-C7C3-CCC275BBF9C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18016" y="5000938"/>
                  <a:ext cx="123955" cy="106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B058C33-B5E1-2743-B382-336EB9D1ECD8}"/>
                    </a:ext>
                  </a:extLst>
                </p14:cNvPr>
                <p14:cNvContentPartPr/>
                <p14:nvPr/>
              </p14:nvContentPartPr>
              <p14:xfrm>
                <a:off x="9747886" y="4839510"/>
                <a:ext cx="245371" cy="173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B058C33-B5E1-2743-B382-336EB9D1ECD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39251" y="4830512"/>
                  <a:ext cx="263000" cy="191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D35EC5D-EE5D-76C0-B31E-DC2776640B29}"/>
                    </a:ext>
                  </a:extLst>
                </p14:cNvPr>
                <p14:cNvContentPartPr/>
                <p14:nvPr/>
              </p14:nvContentPartPr>
              <p14:xfrm>
                <a:off x="10089011" y="4731216"/>
                <a:ext cx="255060" cy="313766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D35EC5D-EE5D-76C0-B31E-DC2776640B2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80017" y="4722580"/>
                  <a:ext cx="272688" cy="3313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AC97EA2-C346-B37B-7F06-F6753BE95052}"/>
              </a:ext>
            </a:extLst>
          </p:cNvPr>
          <p:cNvGrpSpPr/>
          <p:nvPr/>
        </p:nvGrpSpPr>
        <p:grpSpPr>
          <a:xfrm>
            <a:off x="906956" y="5890075"/>
            <a:ext cx="1531198" cy="715030"/>
            <a:chOff x="906956" y="5890075"/>
            <a:chExt cx="1531198" cy="7150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418636B-4F0C-4E6A-E732-039E2999FDEB}"/>
                    </a:ext>
                  </a:extLst>
                </p14:cNvPr>
                <p14:cNvContentPartPr/>
                <p14:nvPr/>
              </p14:nvContentPartPr>
              <p14:xfrm>
                <a:off x="906956" y="6238408"/>
                <a:ext cx="340141" cy="84188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418636B-4F0C-4E6A-E732-039E2999FDE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8317" y="6229773"/>
                  <a:ext cx="357778" cy="101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CFC99C6-811B-8B61-205A-4B61F77A4E4D}"/>
                    </a:ext>
                  </a:extLst>
                </p14:cNvPr>
                <p14:cNvContentPartPr/>
                <p14:nvPr/>
              </p14:nvContentPartPr>
              <p14:xfrm>
                <a:off x="1481862" y="5890358"/>
                <a:ext cx="117524" cy="287594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CFC99C6-811B-8B61-205A-4B61F77A4E4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472849" y="5881359"/>
                  <a:ext cx="135189" cy="305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F04953-AA6F-9F98-096A-8CF4DB0CBE4E}"/>
                    </a:ext>
                  </a:extLst>
                </p14:cNvPr>
                <p14:cNvContentPartPr/>
                <p14:nvPr/>
              </p14:nvContentPartPr>
              <p14:xfrm>
                <a:off x="1720299" y="5902223"/>
                <a:ext cx="23448" cy="205949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F04953-AA6F-9F98-096A-8CF4DB0CBE4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11281" y="5893582"/>
                  <a:ext cx="41124" cy="223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5DD6056-1384-24A0-B768-CA1C29DF874D}"/>
                    </a:ext>
                  </a:extLst>
                </p14:cNvPr>
                <p14:cNvContentPartPr/>
                <p14:nvPr/>
              </p14:nvContentPartPr>
              <p14:xfrm>
                <a:off x="1735554" y="5890075"/>
                <a:ext cx="138994" cy="34466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5DD6056-1384-24A0-B768-CA1C29DF874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26934" y="5881099"/>
                  <a:ext cx="156593" cy="52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E656B63-76B0-DBF2-F35A-64455B9C93B1}"/>
                    </a:ext>
                  </a:extLst>
                </p14:cNvPr>
                <p14:cNvContentPartPr/>
                <p14:nvPr/>
              </p14:nvContentPartPr>
              <p14:xfrm>
                <a:off x="1458978" y="6269484"/>
                <a:ext cx="419243" cy="20623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E656B63-76B0-DBF2-F35A-64455B9C93B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449981" y="6260950"/>
                  <a:ext cx="436876" cy="38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3950C7E-55F6-08BE-D2A3-2FEBAA1E2B5D}"/>
                    </a:ext>
                  </a:extLst>
                </p14:cNvPr>
                <p14:cNvContentPartPr/>
                <p14:nvPr/>
              </p14:nvContentPartPr>
              <p14:xfrm>
                <a:off x="1563789" y="6388986"/>
                <a:ext cx="164138" cy="216119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3950C7E-55F6-08BE-D2A3-2FEBAA1E2B5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54790" y="6380356"/>
                  <a:ext cx="181776" cy="233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DE49B1E-9AE9-DEB0-B67B-73E2A17A17AC}"/>
                    </a:ext>
                  </a:extLst>
                </p14:cNvPr>
                <p14:cNvContentPartPr/>
                <p14:nvPr/>
              </p14:nvContentPartPr>
              <p14:xfrm>
                <a:off x="2011848" y="6221458"/>
                <a:ext cx="150295" cy="19776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DE49B1E-9AE9-DEB0-B67B-73E2A17A17A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002859" y="6212828"/>
                  <a:ext cx="167913" cy="37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F0CC47F-EC8F-339F-6900-6ED6FCC780BA}"/>
                    </a:ext>
                  </a:extLst>
                </p14:cNvPr>
                <p14:cNvContentPartPr/>
                <p14:nvPr/>
              </p14:nvContentPartPr>
              <p14:xfrm>
                <a:off x="2060157" y="6299713"/>
                <a:ext cx="133909" cy="32771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F0CC47F-EC8F-339F-6900-6ED6FCC780B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051518" y="6291070"/>
                  <a:ext cx="151548" cy="50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D5750DA-7F9E-B7B4-1D40-2EF043E57381}"/>
                    </a:ext>
                  </a:extLst>
                </p14:cNvPr>
                <p14:cNvContentPartPr/>
                <p14:nvPr/>
              </p14:nvContentPartPr>
              <p14:xfrm>
                <a:off x="2321478" y="6251404"/>
                <a:ext cx="116676" cy="6215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D5750DA-7F9E-B7B4-1D40-2EF043E5738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12835" y="6242630"/>
                  <a:ext cx="134321" cy="241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D7343B9-99E0-3AE6-36A7-B1DADA074ACA}"/>
              </a:ext>
            </a:extLst>
          </p:cNvPr>
          <p:cNvGrpSpPr/>
          <p:nvPr/>
        </p:nvGrpSpPr>
        <p:grpSpPr>
          <a:xfrm>
            <a:off x="2539292" y="5923411"/>
            <a:ext cx="2114676" cy="460772"/>
            <a:chOff x="2539292" y="5923411"/>
            <a:chExt cx="2114676" cy="4607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D8EAC60-70FE-191D-D73F-4BCC10EC4751}"/>
                    </a:ext>
                  </a:extLst>
                </p14:cNvPr>
                <p14:cNvContentPartPr/>
                <p14:nvPr/>
              </p14:nvContentPartPr>
              <p14:xfrm>
                <a:off x="2539292" y="6126817"/>
                <a:ext cx="135604" cy="184196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D8EAC60-70FE-191D-D73F-4BCC10EC475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30659" y="6117823"/>
                  <a:ext cx="153229" cy="201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9771458-BC3F-1EC7-0DD4-39589A5459E9}"/>
                    </a:ext>
                  </a:extLst>
                </p14:cNvPr>
                <p14:cNvContentPartPr/>
                <p14:nvPr/>
              </p14:nvContentPartPr>
              <p14:xfrm>
                <a:off x="2741568" y="6312708"/>
                <a:ext cx="82210" cy="71475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9771458-BC3F-1EC7-0DD4-39589A5459E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32952" y="6304088"/>
                  <a:ext cx="99801" cy="89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3DBDEEC-FF64-6B5F-8BBC-FFC00926826B}"/>
                    </a:ext>
                  </a:extLst>
                </p14:cNvPr>
                <p14:cNvContentPartPr/>
                <p14:nvPr/>
              </p14:nvContentPartPr>
              <p14:xfrm>
                <a:off x="2881128" y="6107889"/>
                <a:ext cx="189281" cy="166963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3DBDEEC-FF64-6B5F-8BBC-FFC00926826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72132" y="6098893"/>
                  <a:ext cx="206914" cy="18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EF61FB8-33A7-210D-772E-714F57223BEC}"/>
                    </a:ext>
                  </a:extLst>
                </p14:cNvPr>
                <p14:cNvContentPartPr/>
                <p14:nvPr/>
              </p14:nvContentPartPr>
              <p14:xfrm>
                <a:off x="3120978" y="6142920"/>
                <a:ext cx="133344" cy="134192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EF61FB8-33A7-210D-772E-714F57223BE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11993" y="6133926"/>
                  <a:ext cx="150955" cy="151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7F3C6C1-DDFA-7D80-5C19-C4FC3FC1DBA9}"/>
                    </a:ext>
                  </a:extLst>
                </p14:cNvPr>
                <p14:cNvContentPartPr/>
                <p14:nvPr/>
              </p14:nvContentPartPr>
              <p14:xfrm>
                <a:off x="3201775" y="5923411"/>
                <a:ext cx="52547" cy="317257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7F3C6C1-DDFA-7D80-5C19-C4FC3FC1DBA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92777" y="5914408"/>
                  <a:ext cx="70183" cy="334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50989A2-6CB7-63EB-F21F-8A389B26BC21}"/>
                    </a:ext>
                  </a:extLst>
                </p14:cNvPr>
                <p14:cNvContentPartPr/>
                <p14:nvPr/>
              </p14:nvContentPartPr>
              <p14:xfrm>
                <a:off x="3304891" y="6136423"/>
                <a:ext cx="71475" cy="116959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50989A2-6CB7-63EB-F21F-8A389B26BC2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95912" y="6127426"/>
                  <a:ext cx="89074" cy="134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409A84A-C67D-80FB-5005-CD3DB1009116}"/>
                    </a:ext>
                  </a:extLst>
                </p14:cNvPr>
                <p14:cNvContentPartPr/>
                <p14:nvPr/>
              </p14:nvContentPartPr>
              <p14:xfrm>
                <a:off x="3257712" y="6107889"/>
                <a:ext cx="172048" cy="166963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409A84A-C67D-80FB-5005-CD3DB100911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49074" y="6098893"/>
                  <a:ext cx="189685" cy="18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11394C-0973-983A-774D-5ACE8C5D72C9}"/>
                    </a:ext>
                  </a:extLst>
                </p14:cNvPr>
                <p14:cNvContentPartPr/>
                <p14:nvPr/>
              </p14:nvContentPartPr>
              <p14:xfrm>
                <a:off x="4289288" y="6116060"/>
                <a:ext cx="364680" cy="108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11394C-0973-983A-774D-5ACE8C5D72C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80288" y="6107060"/>
                  <a:ext cx="38232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99702FC-71B8-3962-B703-A38D51DE5BB0}"/>
                  </a:ext>
                </a:extLst>
              </p14:cNvPr>
              <p14:cNvContentPartPr/>
              <p14:nvPr/>
            </p14:nvContentPartPr>
            <p14:xfrm>
              <a:off x="4723808" y="6069620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99702FC-71B8-3962-B703-A38D51DE5BB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715168" y="60609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35F9181-9866-128A-58CA-1248C70AFB9D}"/>
              </a:ext>
            </a:extLst>
          </p:cNvPr>
          <p:cNvGrpSpPr/>
          <p:nvPr/>
        </p:nvGrpSpPr>
        <p:grpSpPr>
          <a:xfrm>
            <a:off x="4765568" y="5963420"/>
            <a:ext cx="905760" cy="409320"/>
            <a:chOff x="4765568" y="5963420"/>
            <a:chExt cx="90576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54D59B1-7C44-138D-127F-0A5625D0E90F}"/>
                    </a:ext>
                  </a:extLst>
                </p14:cNvPr>
                <p14:cNvContentPartPr/>
                <p14:nvPr/>
              </p14:nvContentPartPr>
              <p14:xfrm>
                <a:off x="4765568" y="5963420"/>
                <a:ext cx="161280" cy="335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54D59B1-7C44-138D-127F-0A5625D0E90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56928" y="5954780"/>
                  <a:ext cx="1789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7FC68A8-CB73-FF73-639F-19D4CEFFE358}"/>
                    </a:ext>
                  </a:extLst>
                </p14:cNvPr>
                <p14:cNvContentPartPr/>
                <p14:nvPr/>
              </p14:nvContentPartPr>
              <p14:xfrm>
                <a:off x="4996688" y="6159620"/>
                <a:ext cx="144720" cy="25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7FC68A8-CB73-FF73-639F-19D4CEFFE3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87688" y="6150980"/>
                  <a:ext cx="16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4733844-4270-85A6-784F-B47FEAF27ACE}"/>
                    </a:ext>
                  </a:extLst>
                </p14:cNvPr>
                <p14:cNvContentPartPr/>
                <p14:nvPr/>
              </p14:nvContentPartPr>
              <p14:xfrm>
                <a:off x="4964648" y="6229100"/>
                <a:ext cx="149760" cy="32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4733844-4270-85A6-784F-B47FEAF27AC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56008" y="6220100"/>
                  <a:ext cx="16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596D0A9-FF28-9649-A008-289A3768AD30}"/>
                    </a:ext>
                  </a:extLst>
                </p14:cNvPr>
                <p14:cNvContentPartPr/>
                <p14:nvPr/>
              </p14:nvContentPartPr>
              <p14:xfrm>
                <a:off x="5235728" y="5968100"/>
                <a:ext cx="138240" cy="296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596D0A9-FF28-9649-A008-289A3768AD3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26728" y="5959460"/>
                  <a:ext cx="155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D0D5D90-3EDF-1979-6D43-CBDA8E79B001}"/>
                    </a:ext>
                  </a:extLst>
                </p14:cNvPr>
                <p14:cNvContentPartPr/>
                <p14:nvPr/>
              </p14:nvContentPartPr>
              <p14:xfrm>
                <a:off x="5362808" y="6281660"/>
                <a:ext cx="43560" cy="81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D0D5D90-3EDF-1979-6D43-CBDA8E79B00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54168" y="6272660"/>
                  <a:ext cx="61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4130355-9878-E2B1-0C3C-4274F817C164}"/>
                    </a:ext>
                  </a:extLst>
                </p14:cNvPr>
                <p14:cNvContentPartPr/>
                <p14:nvPr/>
              </p14:nvContentPartPr>
              <p14:xfrm>
                <a:off x="5339408" y="6316220"/>
                <a:ext cx="53640" cy="5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4130355-9878-E2B1-0C3C-4274F817C16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30408" y="6307580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D356435-0934-EE16-321F-16D79ED93024}"/>
                    </a:ext>
                  </a:extLst>
                </p14:cNvPr>
                <p14:cNvContentPartPr/>
                <p14:nvPr/>
              </p14:nvContentPartPr>
              <p14:xfrm>
                <a:off x="5483408" y="6116420"/>
                <a:ext cx="187920" cy="123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D356435-0934-EE16-321F-16D79ED9302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74768" y="6107780"/>
                  <a:ext cx="2055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438D87EF-34D1-15C3-1489-7D5162F3C281}"/>
              </a:ext>
            </a:extLst>
          </p:cNvPr>
          <p:cNvGrpSpPr/>
          <p:nvPr/>
        </p:nvGrpSpPr>
        <p:grpSpPr>
          <a:xfrm>
            <a:off x="5704676" y="5829143"/>
            <a:ext cx="892800" cy="217800"/>
            <a:chOff x="5704676" y="5829143"/>
            <a:chExt cx="8928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7D30702-D979-0942-6C00-A1E121698CBC}"/>
                    </a:ext>
                  </a:extLst>
                </p14:cNvPr>
                <p14:cNvContentPartPr/>
                <p14:nvPr/>
              </p14:nvContentPartPr>
              <p14:xfrm>
                <a:off x="5704676" y="5962703"/>
                <a:ext cx="112680" cy="13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7D30702-D979-0942-6C00-A1E121698CB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96036" y="5953703"/>
                  <a:ext cx="13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382F784-53F2-6BB1-3297-7A25448FAEB6}"/>
                    </a:ext>
                  </a:extLst>
                </p14:cNvPr>
                <p14:cNvContentPartPr/>
                <p14:nvPr/>
              </p14:nvContentPartPr>
              <p14:xfrm>
                <a:off x="5893316" y="5855783"/>
                <a:ext cx="135720" cy="118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382F784-53F2-6BB1-3297-7A25448FAEB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84676" y="5846783"/>
                  <a:ext cx="153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EDC30D9-5DB8-12D5-71ED-8224EBE3B323}"/>
                    </a:ext>
                  </a:extLst>
                </p14:cNvPr>
                <p14:cNvContentPartPr/>
                <p14:nvPr/>
              </p14:nvContentPartPr>
              <p14:xfrm>
                <a:off x="6078356" y="5989703"/>
                <a:ext cx="64440" cy="57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EDC30D9-5DB8-12D5-71ED-8224EBE3B32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69716" y="5981063"/>
                  <a:ext cx="82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26B30F7-63F8-18F1-5741-2006CC226C46}"/>
                    </a:ext>
                  </a:extLst>
                </p14:cNvPr>
                <p14:cNvContentPartPr/>
                <p14:nvPr/>
              </p14:nvContentPartPr>
              <p14:xfrm>
                <a:off x="6159716" y="5832743"/>
                <a:ext cx="216360" cy="124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26B30F7-63F8-18F1-5741-2006CC226C4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150716" y="5823743"/>
                  <a:ext cx="234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2831F7B-CDE8-68A3-CC2F-A39AFBB0B60F}"/>
                    </a:ext>
                  </a:extLst>
                </p14:cNvPr>
                <p14:cNvContentPartPr/>
                <p14:nvPr/>
              </p14:nvContentPartPr>
              <p14:xfrm>
                <a:off x="6465716" y="5851823"/>
                <a:ext cx="122040" cy="111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2831F7B-CDE8-68A3-CC2F-A39AFBB0B60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57076" y="5842823"/>
                  <a:ext cx="139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DE8A5DA-881D-509B-814F-DE3FA270648A}"/>
                    </a:ext>
                  </a:extLst>
                </p14:cNvPr>
                <p14:cNvContentPartPr/>
                <p14:nvPr/>
              </p14:nvContentPartPr>
              <p14:xfrm>
                <a:off x="6434396" y="5829143"/>
                <a:ext cx="163080" cy="139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DE8A5DA-881D-509B-814F-DE3FA270648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25396" y="5820503"/>
                  <a:ext cx="18072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0903D1E-346A-7464-6434-A21F89BF008C}"/>
                  </a:ext>
                </a:extLst>
              </p14:cNvPr>
              <p14:cNvContentPartPr/>
              <p14:nvPr/>
            </p14:nvContentPartPr>
            <p14:xfrm>
              <a:off x="4864076" y="4833885"/>
              <a:ext cx="443160" cy="1695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0903D1E-346A-7464-6434-A21F89BF008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855436" y="4825245"/>
                <a:ext cx="460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05AC8600-5703-A9CF-249F-CBA34CAE96EC}"/>
                  </a:ext>
                </a:extLst>
              </p14:cNvPr>
              <p14:cNvContentPartPr/>
              <p14:nvPr/>
            </p14:nvContentPartPr>
            <p14:xfrm>
              <a:off x="7234316" y="6141765"/>
              <a:ext cx="239760" cy="133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05AC8600-5703-A9CF-249F-CBA34CAE96E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225676" y="6133125"/>
                <a:ext cx="257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4B72F2C-1545-9F25-D601-C50C6231FCE3}"/>
                  </a:ext>
                </a:extLst>
              </p14:cNvPr>
              <p14:cNvContentPartPr/>
              <p14:nvPr/>
            </p14:nvContentPartPr>
            <p14:xfrm>
              <a:off x="7225676" y="6228165"/>
              <a:ext cx="314280" cy="248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4B72F2C-1545-9F25-D601-C50C6231FCE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216676" y="6219165"/>
                <a:ext cx="3319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F9CFB3-C52D-F84A-0C29-309890A6A98F}"/>
              </a:ext>
            </a:extLst>
          </p:cNvPr>
          <p:cNvGrpSpPr/>
          <p:nvPr/>
        </p:nvGrpSpPr>
        <p:grpSpPr>
          <a:xfrm>
            <a:off x="7883036" y="5541645"/>
            <a:ext cx="2031120" cy="856800"/>
            <a:chOff x="7883036" y="5541645"/>
            <a:chExt cx="2031120" cy="8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930573E-B93C-8461-D38D-0B37AD771168}"/>
                    </a:ext>
                  </a:extLst>
                </p14:cNvPr>
                <p14:cNvContentPartPr/>
                <p14:nvPr/>
              </p14:nvContentPartPr>
              <p14:xfrm>
                <a:off x="7883036" y="5915685"/>
                <a:ext cx="180720" cy="367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930573E-B93C-8461-D38D-0B37AD77116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74036" y="5907045"/>
                  <a:ext cx="198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C8D2883-0DBA-5A22-601A-E90174D09684}"/>
                    </a:ext>
                  </a:extLst>
                </p14:cNvPr>
                <p14:cNvContentPartPr/>
                <p14:nvPr/>
              </p14:nvContentPartPr>
              <p14:xfrm>
                <a:off x="8122796" y="6298005"/>
                <a:ext cx="121680" cy="100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C8D2883-0DBA-5A22-601A-E90174D0968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14156" y="6289005"/>
                  <a:ext cx="139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1F6D34C-6696-7050-1EB6-56E30F85A909}"/>
                    </a:ext>
                  </a:extLst>
                </p14:cNvPr>
                <p14:cNvContentPartPr/>
                <p14:nvPr/>
              </p14:nvContentPartPr>
              <p14:xfrm>
                <a:off x="8533196" y="6073725"/>
                <a:ext cx="243360" cy="195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1F6D34C-6696-7050-1EB6-56E30F85A9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24196" y="6065085"/>
                  <a:ext cx="261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661253A-641D-18DE-5B7F-C36740FCA00F}"/>
                    </a:ext>
                  </a:extLst>
                </p14:cNvPr>
                <p14:cNvContentPartPr/>
                <p14:nvPr/>
              </p14:nvContentPartPr>
              <p14:xfrm>
                <a:off x="8767916" y="5854845"/>
                <a:ext cx="127080" cy="39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661253A-641D-18DE-5B7F-C36740FCA00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759276" y="5846205"/>
                  <a:ext cx="144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A644B32-19BF-887E-96E0-906DE8914BE3}"/>
                    </a:ext>
                  </a:extLst>
                </p14:cNvPr>
                <p14:cNvContentPartPr/>
                <p14:nvPr/>
              </p14:nvContentPartPr>
              <p14:xfrm>
                <a:off x="9000116" y="5714805"/>
                <a:ext cx="149760" cy="178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A644B32-19BF-887E-96E0-906DE8914BE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91476" y="5706165"/>
                  <a:ext cx="167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50236E2-E5BB-E7B4-8AF6-45351D5A9CFE}"/>
                    </a:ext>
                  </a:extLst>
                </p14:cNvPr>
                <p14:cNvContentPartPr/>
                <p14:nvPr/>
              </p14:nvContentPartPr>
              <p14:xfrm>
                <a:off x="9039356" y="5673045"/>
                <a:ext cx="183240" cy="186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50236E2-E5BB-E7B4-8AF6-45351D5A9C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30716" y="5664405"/>
                  <a:ext cx="200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E81EB22-3A6C-9077-7BFC-ED3FEA2AB20B}"/>
                    </a:ext>
                  </a:extLst>
                </p14:cNvPr>
                <p14:cNvContentPartPr/>
                <p14:nvPr/>
              </p14:nvContentPartPr>
              <p14:xfrm>
                <a:off x="9240596" y="5541645"/>
                <a:ext cx="282240" cy="386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E81EB22-3A6C-9077-7BFC-ED3FEA2AB20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31956" y="5533005"/>
                  <a:ext cx="2998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2353107-E0B8-C232-B368-35DE7B59039B}"/>
                    </a:ext>
                  </a:extLst>
                </p14:cNvPr>
                <p14:cNvContentPartPr/>
                <p14:nvPr/>
              </p14:nvContentPartPr>
              <p14:xfrm>
                <a:off x="9504476" y="5767365"/>
                <a:ext cx="103320" cy="167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2353107-E0B8-C232-B368-35DE7B59039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95476" y="5758725"/>
                  <a:ext cx="120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C4E2233-AFC5-ACF9-BE73-66ADB435026E}"/>
                    </a:ext>
                  </a:extLst>
                </p14:cNvPr>
                <p14:cNvContentPartPr/>
                <p14:nvPr/>
              </p14:nvContentPartPr>
              <p14:xfrm>
                <a:off x="9503036" y="5683845"/>
                <a:ext cx="176400" cy="246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C4E2233-AFC5-ACF9-BE73-66ADB435026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94036" y="5675205"/>
                  <a:ext cx="194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5616BFD-FEFF-A2EE-0DD5-07A75A433E02}"/>
                    </a:ext>
                  </a:extLst>
                </p14:cNvPr>
                <p14:cNvContentPartPr/>
                <p14:nvPr/>
              </p14:nvContentPartPr>
              <p14:xfrm>
                <a:off x="9755036" y="5891565"/>
                <a:ext cx="159120" cy="91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5616BFD-FEFF-A2EE-0DD5-07A75A433E0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46396" y="5882565"/>
                  <a:ext cx="17676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890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FB3B2CB-E1B3-2F4D-C0AD-B6974383840A}"/>
              </a:ext>
            </a:extLst>
          </p:cNvPr>
          <p:cNvGrpSpPr/>
          <p:nvPr/>
        </p:nvGrpSpPr>
        <p:grpSpPr>
          <a:xfrm>
            <a:off x="1640261" y="357249"/>
            <a:ext cx="2014269" cy="641934"/>
            <a:chOff x="6933714" y="5541645"/>
            <a:chExt cx="2014269" cy="6419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2D21BD6-FD6A-4D35-2769-50AF99AED88C}"/>
                    </a:ext>
                  </a:extLst>
                </p14:cNvPr>
                <p14:cNvContentPartPr/>
                <p14:nvPr/>
              </p14:nvContentPartPr>
              <p14:xfrm>
                <a:off x="6940187" y="5991268"/>
                <a:ext cx="179634" cy="99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2D21BD6-FD6A-4D35-2769-50AF99AED8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31187" y="5982357"/>
                  <a:ext cx="197273" cy="2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F22CD6-806F-BC15-E211-8492DF1E9E0E}"/>
                    </a:ext>
                  </a:extLst>
                </p14:cNvPr>
                <p14:cNvContentPartPr/>
                <p14:nvPr/>
              </p14:nvContentPartPr>
              <p14:xfrm>
                <a:off x="6933714" y="6056001"/>
                <a:ext cx="235466" cy="18611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F22CD6-806F-BC15-E211-8492DF1E9E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24713" y="6047053"/>
                  <a:ext cx="253108" cy="36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C87222-7AA9-1617-1EB3-B6C508CB261F}"/>
                    </a:ext>
                  </a:extLst>
                </p14:cNvPr>
                <p14:cNvContentPartPr/>
                <p14:nvPr/>
              </p14:nvContentPartPr>
              <p14:xfrm>
                <a:off x="7426223" y="5821884"/>
                <a:ext cx="135399" cy="275654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C87222-7AA9-1617-1EB3-B6C508CB26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17220" y="5813247"/>
                  <a:ext cx="153044" cy="293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84074B-6E82-1A47-9FC8-C7EDD1AB1BFE}"/>
                    </a:ext>
                  </a:extLst>
                </p14:cNvPr>
                <p14:cNvContentPartPr/>
                <p14:nvPr/>
              </p14:nvContentPartPr>
              <p14:xfrm>
                <a:off x="7605856" y="6108327"/>
                <a:ext cx="91165" cy="75252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84074B-6E82-1A47-9FC8-C7EDD1AB1B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96848" y="6099368"/>
                  <a:ext cx="108821" cy="92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98E1F3-D4D1-6B9F-ABD6-56960CC9B369}"/>
                    </a:ext>
                  </a:extLst>
                </p14:cNvPr>
                <p14:cNvContentPartPr/>
                <p14:nvPr/>
              </p14:nvContentPartPr>
              <p14:xfrm>
                <a:off x="7913337" y="5940291"/>
                <a:ext cx="182331" cy="146728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98E1F3-D4D1-6B9F-ABD6-56960CC9B3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4346" y="5931300"/>
                  <a:ext cx="199953" cy="164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B77C77-06AD-88D5-0A75-280DA3CEEC78}"/>
                    </a:ext>
                  </a:extLst>
                </p14:cNvPr>
                <p14:cNvContentPartPr/>
                <p14:nvPr/>
              </p14:nvContentPartPr>
              <p14:xfrm>
                <a:off x="8089194" y="5776301"/>
                <a:ext cx="95211" cy="29939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B77C77-06AD-88D5-0A75-280DA3CEEC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80571" y="5767747"/>
                  <a:ext cx="112816" cy="47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D3FCB7-D534-9760-1953-08A895D538AC}"/>
                    </a:ext>
                  </a:extLst>
                </p14:cNvPr>
                <p14:cNvContentPartPr/>
                <p14:nvPr/>
              </p14:nvContentPartPr>
              <p14:xfrm>
                <a:off x="8263164" y="5671380"/>
                <a:ext cx="112204" cy="133511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D3FCB7-D534-9760-1953-08A895D538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54533" y="5662743"/>
                  <a:ext cx="129826" cy="151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BA9380-D99C-F680-BB1E-B803B2DFFB4F}"/>
                    </a:ext>
                  </a:extLst>
                </p14:cNvPr>
                <p14:cNvContentPartPr/>
                <p14:nvPr/>
              </p14:nvContentPartPr>
              <p14:xfrm>
                <a:off x="8292563" y="5640093"/>
                <a:ext cx="137287" cy="139985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BA9380-D99C-F680-BB1E-B803B2DFFB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83915" y="5631097"/>
                  <a:ext cx="154943" cy="157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871D66-D3B9-610F-157F-FA9EDED4C4E3}"/>
                    </a:ext>
                  </a:extLst>
                </p14:cNvPr>
                <p14:cNvContentPartPr/>
                <p14:nvPr/>
              </p14:nvContentPartPr>
              <p14:xfrm>
                <a:off x="8443337" y="5541645"/>
                <a:ext cx="211461" cy="28967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871D66-D3B9-610F-157F-FA9EDED4C4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34706" y="5533009"/>
                  <a:ext cx="229083" cy="307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F7F5CA-071C-EF10-D64F-CD5154863FE7}"/>
                    </a:ext>
                  </a:extLst>
                </p14:cNvPr>
                <p14:cNvContentPartPr/>
                <p14:nvPr/>
              </p14:nvContentPartPr>
              <p14:xfrm>
                <a:off x="8641042" y="5710759"/>
                <a:ext cx="77410" cy="12515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F7F5CA-071C-EF10-D64F-CD5154863F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32083" y="5701768"/>
                  <a:ext cx="94971" cy="142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A53171-423D-62D9-4953-78F25FE5570F}"/>
                    </a:ext>
                  </a:extLst>
                </p14:cNvPr>
                <p14:cNvContentPartPr/>
                <p14:nvPr/>
              </p14:nvContentPartPr>
              <p14:xfrm>
                <a:off x="8639963" y="5648184"/>
                <a:ext cx="132163" cy="184758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A53171-423D-62D9-4953-78F25FE557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30960" y="5639540"/>
                  <a:ext cx="149809" cy="202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B51E66-CBDB-EC91-773C-80D3BFCAD6BE}"/>
                    </a:ext>
                  </a:extLst>
                </p14:cNvPr>
                <p14:cNvContentPartPr/>
                <p14:nvPr/>
              </p14:nvContentPartPr>
              <p14:xfrm>
                <a:off x="8828767" y="5803813"/>
                <a:ext cx="119216" cy="685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B51E66-CBDB-EC91-773C-80D3BFCAD6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0123" y="5794799"/>
                  <a:ext cx="136864" cy="8617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00E43C-C67A-7A5A-6E1C-77F37E9D0D07}"/>
                  </a:ext>
                </a:extLst>
              </p14:cNvPr>
              <p14:cNvContentPartPr/>
              <p14:nvPr/>
            </p14:nvContentPartPr>
            <p14:xfrm>
              <a:off x="1177161" y="597866"/>
              <a:ext cx="218473" cy="383812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00E43C-C67A-7A5A-6E1C-77F37E9D0D0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68163" y="589225"/>
                <a:ext cx="236109" cy="40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F4AAC1-7B80-B0A5-A15C-3501D63AB44A}"/>
                  </a:ext>
                </a:extLst>
              </p14:cNvPr>
              <p14:cNvContentPartPr/>
              <p14:nvPr/>
            </p14:nvContentPartPr>
            <p14:xfrm>
              <a:off x="1027467" y="1569937"/>
              <a:ext cx="84962" cy="14403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F4AAC1-7B80-B0A5-A15C-3501D63AB4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18467" y="1561295"/>
                <a:ext cx="102602" cy="161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0ECBAC7-FEC0-B522-4A42-9C5CEE3CF60E}"/>
                  </a:ext>
                </a:extLst>
              </p14:cNvPr>
              <p14:cNvContentPartPr/>
              <p14:nvPr/>
            </p14:nvContentPartPr>
            <p14:xfrm>
              <a:off x="998876" y="1477153"/>
              <a:ext cx="193120" cy="2503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0ECBAC7-FEC0-B522-4A42-9C5CEE3CF6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0245" y="1468149"/>
                <a:ext cx="210742" cy="267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7D3EB2-1F52-5AAB-7761-F853ACAF3BFF}"/>
                  </a:ext>
                </a:extLst>
              </p14:cNvPr>
              <p14:cNvContentPartPr/>
              <p14:nvPr/>
            </p14:nvContentPartPr>
            <p14:xfrm>
              <a:off x="1264820" y="1694548"/>
              <a:ext cx="165338" cy="127847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7D3EB2-1F52-5AAB-7761-F853ACAF3B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55834" y="1685545"/>
                <a:ext cx="182950" cy="145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F705D26-FA14-0703-36D5-EE22A101E5DB}"/>
                  </a:ext>
                </a:extLst>
              </p14:cNvPr>
              <p14:cNvContentPartPr/>
              <p14:nvPr/>
            </p14:nvContentPartPr>
            <p14:xfrm>
              <a:off x="3319817" y="1532176"/>
              <a:ext cx="872005" cy="191501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F705D26-FA14-0703-36D5-EE22A101E5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11176" y="1523177"/>
                <a:ext cx="889647" cy="209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2AF07A-3614-45A7-5F01-7687E83EA6BE}"/>
                  </a:ext>
                </a:extLst>
              </p14:cNvPr>
              <p14:cNvContentPartPr/>
              <p14:nvPr/>
            </p14:nvContentPartPr>
            <p14:xfrm>
              <a:off x="4395730" y="1320176"/>
              <a:ext cx="548071" cy="409974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2AF07A-3614-45A7-5F01-7687E83EA6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87088" y="1311537"/>
                <a:ext cx="565716" cy="427611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5F07C35-219F-EC2C-DC66-46DEC7B0BEF1}"/>
              </a:ext>
            </a:extLst>
          </p:cNvPr>
          <p:cNvGrpSpPr/>
          <p:nvPr/>
        </p:nvGrpSpPr>
        <p:grpSpPr>
          <a:xfrm>
            <a:off x="5266387" y="1195566"/>
            <a:ext cx="1452172" cy="501679"/>
            <a:chOff x="5266387" y="1195566"/>
            <a:chExt cx="1452172" cy="5016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EF0717-4D7F-9C96-2666-406C6A585381}"/>
                    </a:ext>
                  </a:extLst>
                </p14:cNvPr>
                <p14:cNvContentPartPr/>
                <p14:nvPr/>
              </p14:nvContentPartPr>
              <p14:xfrm>
                <a:off x="5266387" y="1195566"/>
                <a:ext cx="681852" cy="501679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EF0717-4D7F-9C96-2666-406C6A5853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57747" y="1186569"/>
                  <a:ext cx="699492" cy="519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2E3DF1-34B0-1F2B-D01E-AB843BFF7CAC}"/>
                    </a:ext>
                  </a:extLst>
                </p14:cNvPr>
                <p14:cNvContentPartPr/>
                <p14:nvPr/>
              </p14:nvContentPartPr>
              <p14:xfrm>
                <a:off x="5693084" y="1341484"/>
                <a:ext cx="171542" cy="11059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2E3DF1-34B0-1F2B-D01E-AB843BFF7C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84093" y="1332565"/>
                  <a:ext cx="189164" cy="28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03A8E0-1702-5DAE-6517-F3719EDA1EBD}"/>
                    </a:ext>
                  </a:extLst>
                </p14:cNvPr>
                <p14:cNvContentPartPr/>
                <p14:nvPr/>
              </p14:nvContentPartPr>
              <p14:xfrm>
                <a:off x="6275679" y="1201230"/>
                <a:ext cx="442880" cy="415639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03A8E0-1702-5DAE-6517-F3719EDA1E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67044" y="1192593"/>
                  <a:ext cx="460509" cy="4332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E0C741-FD95-996A-B06D-EBD10C96793A}"/>
              </a:ext>
            </a:extLst>
          </p:cNvPr>
          <p:cNvGrpSpPr/>
          <p:nvPr/>
        </p:nvGrpSpPr>
        <p:grpSpPr>
          <a:xfrm>
            <a:off x="7046000" y="1172100"/>
            <a:ext cx="1326213" cy="346051"/>
            <a:chOff x="7046000" y="1172100"/>
            <a:chExt cx="1326213" cy="3460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DEDF0B-42DC-B180-DF3E-8A899A4DF9AF}"/>
                    </a:ext>
                  </a:extLst>
                </p14:cNvPr>
                <p14:cNvContentPartPr/>
                <p14:nvPr/>
              </p14:nvContentPartPr>
              <p14:xfrm>
                <a:off x="7046000" y="1172100"/>
                <a:ext cx="1326213" cy="34605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DEDF0B-42DC-B180-DF3E-8A899A4DF9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37360" y="1163098"/>
                  <a:ext cx="1343853" cy="363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2D6CCE-FF8A-F61A-617C-A71FCDA11CFE}"/>
                    </a:ext>
                  </a:extLst>
                </p14:cNvPr>
                <p14:cNvContentPartPr/>
                <p14:nvPr/>
              </p14:nvContentPartPr>
              <p14:xfrm>
                <a:off x="8009709" y="1251128"/>
                <a:ext cx="270" cy="27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D2D6CCE-FF8A-F61A-617C-A71FCDA11C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03229" y="1244378"/>
                  <a:ext cx="13500" cy="13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426167-65BA-CE57-180A-9FC7A81064E3}"/>
                    </a:ext>
                  </a:extLst>
                </p14:cNvPr>
                <p14:cNvContentPartPr/>
                <p14:nvPr/>
              </p14:nvContentPartPr>
              <p14:xfrm>
                <a:off x="7681460" y="1233866"/>
                <a:ext cx="62845" cy="3991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426167-65BA-CE57-180A-9FC7A81064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72482" y="1224875"/>
                  <a:ext cx="80442" cy="575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1AF155-7BCF-384F-9304-C38D2A9B9C67}"/>
              </a:ext>
            </a:extLst>
          </p:cNvPr>
          <p:cNvGrpSpPr/>
          <p:nvPr/>
        </p:nvGrpSpPr>
        <p:grpSpPr>
          <a:xfrm>
            <a:off x="1657263" y="1405408"/>
            <a:ext cx="852585" cy="362234"/>
            <a:chOff x="1657263" y="1405408"/>
            <a:chExt cx="852585" cy="3622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6D0DDD-A681-B44C-7A61-4B4E97BDC327}"/>
                    </a:ext>
                  </a:extLst>
                </p14:cNvPr>
                <p14:cNvContentPartPr/>
                <p14:nvPr/>
              </p14:nvContentPartPr>
              <p14:xfrm>
                <a:off x="1659690" y="1560227"/>
                <a:ext cx="158865" cy="2346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6D0DDD-A681-B44C-7A61-4B4E97BDC3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50684" y="1551338"/>
                  <a:ext cx="176517" cy="4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1EB8ED-3CAE-A2B1-1522-A9A49BB4A8EA}"/>
                    </a:ext>
                  </a:extLst>
                </p14:cNvPr>
                <p14:cNvContentPartPr/>
                <p14:nvPr/>
              </p14:nvContentPartPr>
              <p14:xfrm>
                <a:off x="1657263" y="1649774"/>
                <a:ext cx="183949" cy="20499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1EB8ED-3CAE-A2B1-1522-A9A49BB4A8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8264" y="1640783"/>
                  <a:ext cx="201588" cy="38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15582D-E94F-7761-3D68-5129EF98AE8B}"/>
                    </a:ext>
                  </a:extLst>
                </p14:cNvPr>
                <p14:cNvContentPartPr/>
                <p14:nvPr/>
              </p14:nvContentPartPr>
              <p14:xfrm>
                <a:off x="1677222" y="1723678"/>
                <a:ext cx="186646" cy="43964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15582D-E94F-7761-3D68-5129EF98AE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68591" y="1714742"/>
                  <a:ext cx="204268" cy="61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ACD1A4-9A1C-FFFA-1C09-7115C99481D6}"/>
                    </a:ext>
                  </a:extLst>
                </p14:cNvPr>
                <p14:cNvContentPartPr/>
                <p14:nvPr/>
              </p14:nvContentPartPr>
              <p14:xfrm>
                <a:off x="2251996" y="1405408"/>
                <a:ext cx="7822" cy="18125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ACD1A4-9A1C-FFFA-1C09-7115C99481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3107" y="1396399"/>
                  <a:ext cx="25244" cy="198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166377-098B-E264-CEFB-510BE9235334}"/>
                    </a:ext>
                  </a:extLst>
                </p14:cNvPr>
                <p14:cNvContentPartPr/>
                <p14:nvPr/>
              </p14:nvContentPartPr>
              <p14:xfrm>
                <a:off x="2042693" y="1612823"/>
                <a:ext cx="467155" cy="3020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166377-098B-E264-CEFB-510BE923533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33695" y="1603832"/>
                  <a:ext cx="484790" cy="478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AC1EF2-175F-4BFE-9E03-035761C86794}"/>
              </a:ext>
            </a:extLst>
          </p:cNvPr>
          <p:cNvGrpSpPr/>
          <p:nvPr/>
        </p:nvGrpSpPr>
        <p:grpSpPr>
          <a:xfrm>
            <a:off x="2068316" y="1759281"/>
            <a:ext cx="455827" cy="230071"/>
            <a:chOff x="2068316" y="1759281"/>
            <a:chExt cx="455827" cy="2300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139DE56-BF51-B6B3-AB57-7FC4AE790A5C}"/>
                    </a:ext>
                  </a:extLst>
                </p14:cNvPr>
                <p14:cNvContentPartPr/>
                <p14:nvPr/>
              </p14:nvContentPartPr>
              <p14:xfrm>
                <a:off x="2068316" y="1767102"/>
                <a:ext cx="90896" cy="128926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139DE56-BF51-B6B3-AB57-7FC4AE790A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59334" y="1758099"/>
                  <a:ext cx="108500" cy="1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E41DF5D-7A70-63BE-4D6A-BC86BB06E331}"/>
                    </a:ext>
                  </a:extLst>
                </p14:cNvPr>
                <p14:cNvContentPartPr/>
                <p14:nvPr/>
              </p14:nvContentPartPr>
              <p14:xfrm>
                <a:off x="2218281" y="1908166"/>
                <a:ext cx="69857" cy="81186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E41DF5D-7A70-63BE-4D6A-BC86BB06E3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9279" y="1899185"/>
                  <a:ext cx="87501" cy="98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8E5AEA-2B9C-7368-5D12-3CF830D87C31}"/>
                    </a:ext>
                  </a:extLst>
                </p14:cNvPr>
                <p14:cNvContentPartPr/>
                <p14:nvPr/>
              </p14:nvContentPartPr>
              <p14:xfrm>
                <a:off x="2344779" y="1759281"/>
                <a:ext cx="179364" cy="111934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8E5AEA-2B9C-7368-5D12-3CF830D87C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36135" y="1750283"/>
                  <a:ext cx="197012" cy="1295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E27077-1B2E-C596-86C6-7DECF7EE6F09}"/>
              </a:ext>
            </a:extLst>
          </p:cNvPr>
          <p:cNvGrpSpPr/>
          <p:nvPr/>
        </p:nvGrpSpPr>
        <p:grpSpPr>
          <a:xfrm>
            <a:off x="2993726" y="1575601"/>
            <a:ext cx="159134" cy="70667"/>
            <a:chOff x="2993726" y="1575601"/>
            <a:chExt cx="159134" cy="70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492705-DB01-D054-3CF5-200FD98D6031}"/>
                    </a:ext>
                  </a:extLst>
                </p14:cNvPr>
                <p14:cNvContentPartPr/>
                <p14:nvPr/>
              </p14:nvContentPartPr>
              <p14:xfrm>
                <a:off x="2993726" y="1575601"/>
                <a:ext cx="130005" cy="15374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492705-DB01-D054-3CF5-200FD98D60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84723" y="1566663"/>
                  <a:ext cx="147651" cy="32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DD09DC-713F-881D-E9C9-BB4CACF1F2B1}"/>
                    </a:ext>
                  </a:extLst>
                </p14:cNvPr>
                <p14:cNvContentPartPr/>
                <p14:nvPr/>
              </p14:nvContentPartPr>
              <p14:xfrm>
                <a:off x="3030677" y="1642222"/>
                <a:ext cx="122183" cy="4046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DD09DC-713F-881D-E9C9-BB4CACF1F2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22052" y="1633394"/>
                  <a:ext cx="139792" cy="220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F8A58A3-F1C9-4674-FB01-83CE29DBB6CE}"/>
                  </a:ext>
                </a:extLst>
              </p14:cNvPr>
              <p14:cNvContentPartPr/>
              <p14:nvPr/>
            </p14:nvContentPartPr>
            <p14:xfrm>
              <a:off x="4201532" y="2213489"/>
              <a:ext cx="814285" cy="443959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F8A58A3-F1C9-4674-FB01-83CE29DBB6C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92892" y="2204487"/>
                <a:ext cx="831924" cy="461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21801C3-D42E-F72C-B1B8-7943902BD993}"/>
                  </a:ext>
                </a:extLst>
              </p14:cNvPr>
              <p14:cNvContentPartPr/>
              <p14:nvPr/>
            </p14:nvContentPartPr>
            <p14:xfrm>
              <a:off x="5321410" y="2253138"/>
              <a:ext cx="296422" cy="162371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21801C3-D42E-F72C-B1B8-7943902BD99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12417" y="2244157"/>
                <a:ext cx="314049" cy="179973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F54C4E1E-1CB9-E6BA-7359-F41E9D5F6DE5}"/>
              </a:ext>
            </a:extLst>
          </p:cNvPr>
          <p:cNvGrpSpPr/>
          <p:nvPr/>
        </p:nvGrpSpPr>
        <p:grpSpPr>
          <a:xfrm>
            <a:off x="767996" y="2233988"/>
            <a:ext cx="3217490" cy="1019272"/>
            <a:chOff x="767996" y="2233988"/>
            <a:chExt cx="3217490" cy="10192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EBDEBE-B451-12B2-81FB-79E422127B2F}"/>
                    </a:ext>
                  </a:extLst>
                </p14:cNvPr>
                <p14:cNvContentPartPr/>
                <p14:nvPr/>
              </p14:nvContentPartPr>
              <p14:xfrm>
                <a:off x="800093" y="2452461"/>
                <a:ext cx="81455" cy="214158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EBDEBE-B451-12B2-81FB-79E422127B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1082" y="2443463"/>
                  <a:ext cx="99116" cy="231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F826D1-F920-14D3-84DB-5D9CD17F2E59}"/>
                    </a:ext>
                  </a:extLst>
                </p14:cNvPr>
                <p14:cNvContentPartPr/>
                <p14:nvPr/>
              </p14:nvContentPartPr>
              <p14:xfrm>
                <a:off x="856464" y="2439245"/>
                <a:ext cx="153740" cy="302086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F826D1-F920-14D3-84DB-5D9CD17F2E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7843" y="2430254"/>
                  <a:ext cx="171341" cy="319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CB0AB4-9A35-1398-20B4-A4820B3B77B3}"/>
                    </a:ext>
                  </a:extLst>
                </p14:cNvPr>
                <p14:cNvContentPartPr/>
                <p14:nvPr/>
              </p14:nvContentPartPr>
              <p14:xfrm>
                <a:off x="1302851" y="2348349"/>
                <a:ext cx="1097221" cy="48603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CB0AB4-9A35-1398-20B4-A4820B3B77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93851" y="2339355"/>
                  <a:ext cx="1114860" cy="503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3DAAE-2D8B-BC18-7306-1367C1F95998}"/>
                    </a:ext>
                  </a:extLst>
                </p14:cNvPr>
                <p14:cNvContentPartPr/>
                <p14:nvPr/>
              </p14:nvContentPartPr>
              <p14:xfrm>
                <a:off x="1967711" y="2409306"/>
                <a:ext cx="21578" cy="27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3DAAE-2D8B-BC18-7306-1367C1F959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58720" y="2402556"/>
                  <a:ext cx="39200" cy="13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6DBB5F-E052-3AED-EC4E-819850ABD2E1}"/>
                    </a:ext>
                  </a:extLst>
                </p14:cNvPr>
                <p14:cNvContentPartPr/>
                <p14:nvPr/>
              </p14:nvContentPartPr>
              <p14:xfrm>
                <a:off x="1683965" y="2413621"/>
                <a:ext cx="319888" cy="43155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6DBB5F-E052-3AED-EC4E-819850ABD2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4969" y="2404630"/>
                  <a:ext cx="337520" cy="60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666304-522C-7AA6-8A92-D4A147040671}"/>
                    </a:ext>
                  </a:extLst>
                </p14:cNvPr>
                <p14:cNvContentPartPr/>
                <p14:nvPr/>
              </p14:nvContentPartPr>
              <p14:xfrm>
                <a:off x="2634998" y="2269861"/>
                <a:ext cx="779491" cy="32771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666304-522C-7AA6-8A92-D4A1470406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25997" y="2260858"/>
                  <a:ext cx="797133" cy="345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28CD28-338D-C389-A7BE-10761452BCDF}"/>
                    </a:ext>
                  </a:extLst>
                </p14:cNvPr>
                <p14:cNvContentPartPr/>
                <p14:nvPr/>
              </p14:nvContentPartPr>
              <p14:xfrm>
                <a:off x="2613960" y="2355362"/>
                <a:ext cx="327440" cy="5745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28CD28-338D-C389-A7BE-10761452BC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04964" y="2346744"/>
                  <a:ext cx="345071" cy="75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5BB100-5674-D9AD-0D1E-789186ECD0BB}"/>
                    </a:ext>
                  </a:extLst>
                </p14:cNvPr>
                <p14:cNvContentPartPr/>
                <p14:nvPr/>
              </p14:nvContentPartPr>
              <p14:xfrm>
                <a:off x="3638357" y="2233988"/>
                <a:ext cx="309908" cy="30154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5BB100-5674-D9AD-0D1E-789186ECD0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29718" y="2225352"/>
                  <a:ext cx="327545" cy="319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8B49C9-F07E-5875-7C40-DD47CCBB451A}"/>
                    </a:ext>
                  </a:extLst>
                </p14:cNvPr>
                <p14:cNvContentPartPr/>
                <p14:nvPr/>
              </p14:nvContentPartPr>
              <p14:xfrm>
                <a:off x="3793985" y="2304385"/>
                <a:ext cx="191501" cy="27511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8B49C9-F07E-5875-7C40-DD47CCBB45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84986" y="2295335"/>
                  <a:ext cx="209139" cy="45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90265B-E9DD-E1DE-DBBE-BBBC9ACCB28D}"/>
                    </a:ext>
                  </a:extLst>
                </p14:cNvPr>
                <p14:cNvContentPartPr/>
                <p14:nvPr/>
              </p14:nvContentPartPr>
              <p14:xfrm>
                <a:off x="782291" y="2980843"/>
                <a:ext cx="163990" cy="272417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90265B-E9DD-E1DE-DBBE-BBBC9ACCB2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3660" y="2971846"/>
                  <a:ext cx="181612" cy="290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40CE8F-E5EA-EC86-1471-F0F57E581854}"/>
                    </a:ext>
                  </a:extLst>
                </p14:cNvPr>
                <p14:cNvContentPartPr/>
                <p14:nvPr/>
              </p14:nvContentPartPr>
              <p14:xfrm>
                <a:off x="767996" y="3056904"/>
                <a:ext cx="178285" cy="46392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40CE8F-E5EA-EC86-1471-F0F57E5818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8992" y="3047913"/>
                  <a:ext cx="195933" cy="64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140B69-1A18-F91D-5092-377766867E3D}"/>
                    </a:ext>
                  </a:extLst>
                </p14:cNvPr>
                <p14:cNvContentPartPr/>
                <p14:nvPr/>
              </p14:nvContentPartPr>
              <p14:xfrm>
                <a:off x="970825" y="2958186"/>
                <a:ext cx="448544" cy="27943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140B69-1A18-F91D-5092-377766867E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1825" y="2949555"/>
                  <a:ext cx="466183" cy="297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C892F9A-5B9C-1217-949E-02820DF40C9B}"/>
                    </a:ext>
                  </a:extLst>
                </p14:cNvPr>
                <p14:cNvContentPartPr/>
                <p14:nvPr/>
              </p14:nvContentPartPr>
              <p14:xfrm>
                <a:off x="1268596" y="3015367"/>
                <a:ext cx="22656" cy="5125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C892F9A-5B9C-1217-949E-02820DF40C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59606" y="3006825"/>
                  <a:ext cx="40277" cy="21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68A4CA-18E6-2E2D-5C62-25D286BA4EC4}"/>
                    </a:ext>
                  </a:extLst>
                </p14:cNvPr>
                <p14:cNvContentPartPr/>
                <p14:nvPr/>
              </p14:nvContentPartPr>
              <p14:xfrm>
                <a:off x="1595227" y="3086843"/>
                <a:ext cx="787852" cy="148616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68A4CA-18E6-2E2D-5C62-25D286BA4E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86229" y="3077847"/>
                  <a:ext cx="805488" cy="166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96211B-5FED-6408-B20F-E424F4A70293}"/>
                    </a:ext>
                  </a:extLst>
                </p14:cNvPr>
                <p14:cNvContentPartPr/>
                <p14:nvPr/>
              </p14:nvContentPartPr>
              <p14:xfrm>
                <a:off x="2614230" y="2829799"/>
                <a:ext cx="514626" cy="408896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96211B-5FED-6408-B20F-E424F4A702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05233" y="2820800"/>
                  <a:ext cx="532260" cy="426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D8E0B4-4D89-CB23-8260-B5D262B938B0}"/>
                    </a:ext>
                  </a:extLst>
                </p14:cNvPr>
                <p14:cNvContentPartPr/>
                <p14:nvPr/>
              </p14:nvContentPartPr>
              <p14:xfrm>
                <a:off x="3312805" y="2727845"/>
                <a:ext cx="643282" cy="343354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D8E0B4-4D89-CB23-8260-B5D262B938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04166" y="2718847"/>
                  <a:ext cx="660921" cy="360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2A9465-3D0A-C405-01AB-2029DE49ED64}"/>
                    </a:ext>
                  </a:extLst>
                </p14:cNvPr>
                <p14:cNvContentPartPr/>
                <p14:nvPr/>
              </p14:nvContentPartPr>
              <p14:xfrm>
                <a:off x="3677736" y="2804446"/>
                <a:ext cx="270" cy="27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2A9465-3D0A-C405-01AB-2029DE49ED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70986" y="2797696"/>
                  <a:ext cx="13500" cy="13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005663-5321-CBC2-FC69-43A103B58546}"/>
                    </a:ext>
                  </a:extLst>
                </p14:cNvPr>
                <p14:cNvContentPartPr/>
                <p14:nvPr/>
              </p14:nvContentPartPr>
              <p14:xfrm>
                <a:off x="3362433" y="2782059"/>
                <a:ext cx="384621" cy="49089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005663-5321-CBC2-FC69-43A103B585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53430" y="2773459"/>
                  <a:ext cx="402267" cy="666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765C287-7B70-4BDB-0ED7-0DB3EA9CDA0F}"/>
              </a:ext>
            </a:extLst>
          </p:cNvPr>
          <p:cNvGrpSpPr/>
          <p:nvPr/>
        </p:nvGrpSpPr>
        <p:grpSpPr>
          <a:xfrm>
            <a:off x="4216367" y="2700603"/>
            <a:ext cx="1000931" cy="332295"/>
            <a:chOff x="4216367" y="2700603"/>
            <a:chExt cx="1000931" cy="3322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B5AE5C-67E2-F38F-7258-C2626AD741D3}"/>
                    </a:ext>
                  </a:extLst>
                </p14:cNvPr>
                <p14:cNvContentPartPr/>
                <p14:nvPr/>
              </p14:nvContentPartPr>
              <p14:xfrm>
                <a:off x="4216367" y="2700603"/>
                <a:ext cx="1000931" cy="332295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B5AE5C-67E2-F38F-7258-C2626AD741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07369" y="2691963"/>
                  <a:ext cx="1018567" cy="349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A1AEB41-03E5-C658-C2C8-61BD866C10EE}"/>
                    </a:ext>
                  </a:extLst>
                </p14:cNvPr>
                <p14:cNvContentPartPr/>
                <p14:nvPr/>
              </p14:nvContentPartPr>
              <p14:xfrm>
                <a:off x="4495257" y="2764257"/>
                <a:ext cx="295883" cy="32366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A1AEB41-03E5-C658-C2C8-61BD866C10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86258" y="2755266"/>
                  <a:ext cx="313521" cy="499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D5E9483-77D2-D97A-7C6D-9FB2B8554FBB}"/>
              </a:ext>
            </a:extLst>
          </p:cNvPr>
          <p:cNvGrpSpPr/>
          <p:nvPr/>
        </p:nvGrpSpPr>
        <p:grpSpPr>
          <a:xfrm>
            <a:off x="5453303" y="2612135"/>
            <a:ext cx="2042589" cy="379496"/>
            <a:chOff x="5453303" y="2612135"/>
            <a:chExt cx="2042589" cy="3794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DBA976-E967-33B4-E5C0-4613288EC19F}"/>
                    </a:ext>
                  </a:extLst>
                </p14:cNvPr>
                <p14:cNvContentPartPr/>
                <p14:nvPr/>
              </p14:nvContentPartPr>
              <p14:xfrm>
                <a:off x="5453303" y="2612135"/>
                <a:ext cx="1308412" cy="379496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DBA976-E967-33B4-E5C0-4613288EC1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44662" y="2603134"/>
                  <a:ext cx="1326054" cy="397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A023D8-7294-B00E-EF25-FFDCCEF73D76}"/>
                    </a:ext>
                  </a:extLst>
                </p14:cNvPr>
                <p14:cNvContentPartPr/>
                <p14:nvPr/>
              </p14:nvContentPartPr>
              <p14:xfrm>
                <a:off x="6423755" y="2755626"/>
                <a:ext cx="32906" cy="8901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A023D8-7294-B00E-EF25-FFDCCEF73D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14813" y="2746725"/>
                  <a:ext cx="50432" cy="26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C0B385E-2EF9-A0E2-5652-F038E4F865A6}"/>
                    </a:ext>
                  </a:extLst>
                </p14:cNvPr>
                <p14:cNvContentPartPr/>
                <p14:nvPr/>
              </p14:nvContentPartPr>
              <p14:xfrm>
                <a:off x="6207440" y="2723530"/>
                <a:ext cx="50707" cy="7822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C0B385E-2EF9-A0E2-5652-F038E4F865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98449" y="2714641"/>
                  <a:ext cx="68329" cy="25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370675-D075-D6EA-B4B0-72550F26999B}"/>
                    </a:ext>
                  </a:extLst>
                </p14:cNvPr>
                <p14:cNvContentPartPr/>
                <p14:nvPr/>
              </p14:nvContentPartPr>
              <p14:xfrm>
                <a:off x="7090773" y="2848410"/>
                <a:ext cx="405119" cy="130005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370675-D075-D6EA-B4B0-72550F2699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82138" y="2839407"/>
                  <a:ext cx="422749" cy="147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434691D-63CC-39E5-536A-4158218CA646}"/>
                    </a:ext>
                  </a:extLst>
                </p14:cNvPr>
                <p14:cNvContentPartPr/>
                <p14:nvPr/>
              </p14:nvContentPartPr>
              <p14:xfrm>
                <a:off x="7300615" y="2759942"/>
                <a:ext cx="270" cy="27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434691D-63CC-39E5-536A-4158218CA6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93865" y="2753192"/>
                  <a:ext cx="13500" cy="13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75A1F89-D6FC-B9A1-2F33-75C63A9CDA2A}"/>
              </a:ext>
            </a:extLst>
          </p:cNvPr>
          <p:cNvGrpSpPr/>
          <p:nvPr/>
        </p:nvGrpSpPr>
        <p:grpSpPr>
          <a:xfrm>
            <a:off x="8479946" y="2475117"/>
            <a:ext cx="1923913" cy="503298"/>
            <a:chOff x="2230148" y="3447188"/>
            <a:chExt cx="1923913" cy="5032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AD1AC9-B0A9-90F5-A9CF-C84A810A88D7}"/>
                    </a:ext>
                  </a:extLst>
                </p14:cNvPr>
                <p14:cNvContentPartPr/>
                <p14:nvPr/>
              </p14:nvContentPartPr>
              <p14:xfrm>
                <a:off x="2317268" y="3652985"/>
                <a:ext cx="10519" cy="22818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AD1AC9-B0A9-90F5-A9CF-C84A810A88D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08200" y="3643987"/>
                  <a:ext cx="28292" cy="245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0D5049-C06C-F058-34C8-1089159BA2F6}"/>
                    </a:ext>
                  </a:extLst>
                </p14:cNvPr>
                <p14:cNvContentPartPr/>
                <p14:nvPr/>
              </p14:nvContentPartPr>
              <p14:xfrm>
                <a:off x="2230148" y="3640578"/>
                <a:ext cx="220901" cy="6041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0D5049-C06C-F058-34C8-1089159BA2F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21154" y="3631587"/>
                  <a:ext cx="238530" cy="78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FFCDBC4-51B8-A0C4-A5F7-30192C121668}"/>
                    </a:ext>
                  </a:extLst>
                </p14:cNvPr>
                <p14:cNvContentPartPr/>
                <p14:nvPr/>
              </p14:nvContentPartPr>
              <p14:xfrm>
                <a:off x="2608835" y="3710435"/>
                <a:ext cx="171542" cy="1915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FFCDBC4-51B8-A0C4-A5F7-30192C12166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00204" y="3701763"/>
                  <a:ext cx="189164" cy="36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F4F923-BB57-FEB3-897D-12EF95C8C1DA}"/>
                    </a:ext>
                  </a:extLst>
                </p14:cNvPr>
                <p14:cNvContentPartPr/>
                <p14:nvPr/>
              </p14:nvContentPartPr>
              <p14:xfrm>
                <a:off x="2638235" y="3779753"/>
                <a:ext cx="169114" cy="17532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F4F923-BB57-FEB3-897D-12EF95C8C1D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29599" y="3770808"/>
                  <a:ext cx="186745" cy="35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EB444A7-5D31-E9EE-3BF0-B14ADC4B9E09}"/>
                    </a:ext>
                  </a:extLst>
                </p14:cNvPr>
                <p14:cNvContentPartPr/>
                <p14:nvPr/>
              </p14:nvContentPartPr>
              <p14:xfrm>
                <a:off x="3143690" y="3616573"/>
                <a:ext cx="91165" cy="108697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EB444A7-5D31-E9EE-3BF0-B14ADC4B9E0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34717" y="3607575"/>
                  <a:ext cx="108752" cy="126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CD34763-1FF4-4BC1-D297-F9F310EBEAA4}"/>
                    </a:ext>
                  </a:extLst>
                </p14:cNvPr>
                <p14:cNvContentPartPr/>
                <p14:nvPr/>
              </p14:nvContentPartPr>
              <p14:xfrm>
                <a:off x="3119415" y="3472272"/>
                <a:ext cx="199593" cy="242209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CD34763-1FF4-4BC1-D297-F9F310EBEA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10424" y="3463275"/>
                  <a:ext cx="217215" cy="259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4CC60C3-68EC-9D94-F1B4-97854A9FCA76}"/>
                    </a:ext>
                  </a:extLst>
                </p14:cNvPr>
                <p14:cNvContentPartPr/>
                <p14:nvPr/>
              </p14:nvContentPartPr>
              <p14:xfrm>
                <a:off x="3390754" y="3651906"/>
                <a:ext cx="129196" cy="81725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4CC60C3-68EC-9D94-F1B4-97854A9FCA7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81757" y="3643265"/>
                  <a:ext cx="146830" cy="99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AB1A1D-2216-7410-7E39-C6F5BACCFA3E}"/>
                    </a:ext>
                  </a:extLst>
                </p14:cNvPr>
                <p14:cNvContentPartPr/>
                <p14:nvPr/>
              </p14:nvContentPartPr>
              <p14:xfrm>
                <a:off x="3648876" y="3447188"/>
                <a:ext cx="326901" cy="503298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AB1A1D-2216-7410-7E39-C6F5BACCFA3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39885" y="3438548"/>
                  <a:ext cx="344523" cy="520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3CE0317-1AD7-2840-DA3C-8D917D6FD2D1}"/>
                    </a:ext>
                  </a:extLst>
                </p14:cNvPr>
                <p14:cNvContentPartPr/>
                <p14:nvPr/>
              </p14:nvContentPartPr>
              <p14:xfrm>
                <a:off x="3858718" y="3641926"/>
                <a:ext cx="295343" cy="161832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3CE0317-1AD7-2840-DA3C-8D917D6FD2D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49725" y="3632935"/>
                  <a:ext cx="312970" cy="1794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C9C2E41-B40A-C856-9E01-5BF6011A9B58}"/>
                  </a:ext>
                </a:extLst>
              </p14:cNvPr>
              <p14:cNvContentPartPr/>
              <p14:nvPr/>
            </p14:nvContentPartPr>
            <p14:xfrm>
              <a:off x="7238040" y="2711662"/>
              <a:ext cx="49089" cy="388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C9C2E41-B40A-C856-9E01-5BF6011A9B5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229016" y="2702671"/>
                <a:ext cx="66775" cy="56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2D9AB69-186B-FB96-A474-3FD7D2FD7224}"/>
                  </a:ext>
                </a:extLst>
              </p14:cNvPr>
              <p14:cNvContentPartPr/>
              <p14:nvPr/>
            </p14:nvContentPartPr>
            <p14:xfrm>
              <a:off x="869516" y="4251045"/>
              <a:ext cx="880560" cy="2689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2D9AB69-186B-FB96-A474-3FD7D2FD722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60516" y="4242045"/>
                <a:ext cx="89820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C41FBFE-E8C5-655F-E9BE-1D69B54825DE}"/>
              </a:ext>
            </a:extLst>
          </p:cNvPr>
          <p:cNvGrpSpPr/>
          <p:nvPr/>
        </p:nvGrpSpPr>
        <p:grpSpPr>
          <a:xfrm>
            <a:off x="2027996" y="4173285"/>
            <a:ext cx="1322280" cy="378000"/>
            <a:chOff x="2027996" y="4173285"/>
            <a:chExt cx="13222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AA2A40F-958B-B8AD-3CED-26D6206339BD}"/>
                    </a:ext>
                  </a:extLst>
                </p14:cNvPr>
                <p14:cNvContentPartPr/>
                <p14:nvPr/>
              </p14:nvContentPartPr>
              <p14:xfrm>
                <a:off x="2027996" y="4173285"/>
                <a:ext cx="1322280" cy="37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AA2A40F-958B-B8AD-3CED-26D6206339B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18996" y="4164645"/>
                  <a:ext cx="1339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D66F085-1DE6-2847-69C3-8AF3EAD47D96}"/>
                    </a:ext>
                  </a:extLst>
                </p14:cNvPr>
                <p14:cNvContentPartPr/>
                <p14:nvPr/>
              </p14:nvContentPartPr>
              <p14:xfrm>
                <a:off x="3027716" y="4222965"/>
                <a:ext cx="26640" cy="1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D66F085-1DE6-2847-69C3-8AF3EAD47D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19076" y="4213965"/>
                  <a:ext cx="44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0DD57E-CE48-B323-9345-BBEC501FC79A}"/>
                    </a:ext>
                  </a:extLst>
                </p14:cNvPr>
                <p14:cNvContentPartPr/>
                <p14:nvPr/>
              </p14:nvContentPartPr>
              <p14:xfrm>
                <a:off x="2733236" y="4230885"/>
                <a:ext cx="26640" cy="1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0DD57E-CE48-B323-9345-BBEC501FC79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24596" y="4221885"/>
                  <a:ext cx="44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98E882B-C42F-20B1-52A5-4CBAAF4B3709}"/>
              </a:ext>
            </a:extLst>
          </p:cNvPr>
          <p:cNvGrpSpPr/>
          <p:nvPr/>
        </p:nvGrpSpPr>
        <p:grpSpPr>
          <a:xfrm>
            <a:off x="3545036" y="4021005"/>
            <a:ext cx="2235600" cy="618840"/>
            <a:chOff x="3545036" y="4021005"/>
            <a:chExt cx="223560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732DFE-C5CF-BA97-A51D-BFB8A3024A1D}"/>
                    </a:ext>
                  </a:extLst>
                </p14:cNvPr>
                <p14:cNvContentPartPr/>
                <p14:nvPr/>
              </p14:nvContentPartPr>
              <p14:xfrm>
                <a:off x="3545036" y="4057365"/>
                <a:ext cx="1659600" cy="582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732DFE-C5CF-BA97-A51D-BFB8A3024A1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36036" y="4048725"/>
                  <a:ext cx="16772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E1B0955-05D6-2B68-72AD-6B63F493EC68}"/>
                    </a:ext>
                  </a:extLst>
                </p14:cNvPr>
                <p14:cNvContentPartPr/>
                <p14:nvPr/>
              </p14:nvContentPartPr>
              <p14:xfrm>
                <a:off x="5407676" y="4159605"/>
                <a:ext cx="372960" cy="16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E1B0955-05D6-2B68-72AD-6B63F493EC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98676" y="4150605"/>
                  <a:ext cx="390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FD0D166-E5E0-DFD3-7672-3BBB280AA18B}"/>
                    </a:ext>
                  </a:extLst>
                </p14:cNvPr>
                <p14:cNvContentPartPr/>
                <p14:nvPr/>
              </p14:nvContentPartPr>
              <p14:xfrm>
                <a:off x="5554196" y="4021005"/>
                <a:ext cx="35280" cy="14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FD0D166-E5E0-DFD3-7672-3BBB280AA1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45196" y="4012365"/>
                  <a:ext cx="529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D5C57C8-6773-B3D8-1EE8-B14EE02CBDA9}"/>
              </a:ext>
            </a:extLst>
          </p:cNvPr>
          <p:cNvGrpSpPr/>
          <p:nvPr/>
        </p:nvGrpSpPr>
        <p:grpSpPr>
          <a:xfrm>
            <a:off x="6601796" y="3791325"/>
            <a:ext cx="1192320" cy="431280"/>
            <a:chOff x="6601796" y="3791325"/>
            <a:chExt cx="119232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3249CB6-ABCC-75DB-D063-911EC1CAE186}"/>
                    </a:ext>
                  </a:extLst>
                </p14:cNvPr>
                <p14:cNvContentPartPr/>
                <p14:nvPr/>
              </p14:nvContentPartPr>
              <p14:xfrm>
                <a:off x="6719516" y="3989325"/>
                <a:ext cx="45360" cy="233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3249CB6-ABCC-75DB-D063-911EC1CAE18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10516" y="3980685"/>
                  <a:ext cx="63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DEBC9D9-7A29-22B7-F2A5-0CCA78C00C8E}"/>
                    </a:ext>
                  </a:extLst>
                </p14:cNvPr>
                <p14:cNvContentPartPr/>
                <p14:nvPr/>
              </p14:nvContentPartPr>
              <p14:xfrm>
                <a:off x="6601796" y="3957285"/>
                <a:ext cx="295200" cy="10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DEBC9D9-7A29-22B7-F2A5-0CCA78C00C8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92796" y="3948645"/>
                  <a:ext cx="312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4F51D0-6735-DEFB-36AE-F491A5CE7A57}"/>
                    </a:ext>
                  </a:extLst>
                </p14:cNvPr>
                <p14:cNvContentPartPr/>
                <p14:nvPr/>
              </p14:nvContentPartPr>
              <p14:xfrm>
                <a:off x="7019756" y="3888165"/>
                <a:ext cx="123120" cy="13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4F51D0-6735-DEFB-36AE-F491A5CE7A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10756" y="3879525"/>
                  <a:ext cx="14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24377F-43FC-D643-BEA5-A42C7B85C301}"/>
                    </a:ext>
                  </a:extLst>
                </p14:cNvPr>
                <p14:cNvContentPartPr/>
                <p14:nvPr/>
              </p14:nvContentPartPr>
              <p14:xfrm>
                <a:off x="7209116" y="3791325"/>
                <a:ext cx="54360" cy="176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24377F-43FC-D643-BEA5-A42C7B85C30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00116" y="3782325"/>
                  <a:ext cx="72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D99C197-E38A-B232-A3AD-70E121B79994}"/>
                    </a:ext>
                  </a:extLst>
                </p14:cNvPr>
                <p14:cNvContentPartPr/>
                <p14:nvPr/>
              </p14:nvContentPartPr>
              <p14:xfrm>
                <a:off x="7591436" y="4012725"/>
                <a:ext cx="202680" cy="57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D99C197-E38A-B232-A3AD-70E121B7999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82436" y="4003725"/>
                  <a:ext cx="22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F9C0DA-F374-CEE9-8344-9AC219248D29}"/>
                    </a:ext>
                  </a:extLst>
                </p14:cNvPr>
                <p14:cNvContentPartPr/>
                <p14:nvPr/>
              </p14:nvContentPartPr>
              <p14:xfrm>
                <a:off x="7528796" y="4186245"/>
                <a:ext cx="244080" cy="19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F9C0DA-F374-CEE9-8344-9AC219248D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20156" y="4177245"/>
                  <a:ext cx="2617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0ADF570-D49D-6BB4-4B7C-939FFC55391A}"/>
              </a:ext>
            </a:extLst>
          </p:cNvPr>
          <p:cNvGrpSpPr/>
          <p:nvPr/>
        </p:nvGrpSpPr>
        <p:grpSpPr>
          <a:xfrm>
            <a:off x="8137556" y="3883485"/>
            <a:ext cx="1307880" cy="353160"/>
            <a:chOff x="8137556" y="3883485"/>
            <a:chExt cx="13078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05B02F-2322-7FE5-97D5-693E6CB5545D}"/>
                    </a:ext>
                  </a:extLst>
                </p14:cNvPr>
                <p14:cNvContentPartPr/>
                <p14:nvPr/>
              </p14:nvContentPartPr>
              <p14:xfrm>
                <a:off x="8137556" y="3915525"/>
                <a:ext cx="169560" cy="255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05B02F-2322-7FE5-97D5-693E6CB5545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28916" y="3906885"/>
                  <a:ext cx="187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D505429-5A3B-F0DA-138B-B2E84EF86035}"/>
                    </a:ext>
                  </a:extLst>
                </p14:cNvPr>
                <p14:cNvContentPartPr/>
                <p14:nvPr/>
              </p14:nvContentPartPr>
              <p14:xfrm>
                <a:off x="8433476" y="4104525"/>
                <a:ext cx="105120" cy="132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D505429-5A3B-F0DA-138B-B2E84EF8603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24836" y="4095525"/>
                  <a:ext cx="122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1BF1700-30E3-4A5A-F430-7FC0D9E20A18}"/>
                    </a:ext>
                  </a:extLst>
                </p14:cNvPr>
                <p14:cNvContentPartPr/>
                <p14:nvPr/>
              </p14:nvContentPartPr>
              <p14:xfrm>
                <a:off x="8660996" y="3909045"/>
                <a:ext cx="330480" cy="233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1BF1700-30E3-4A5A-F430-7FC0D9E20A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52356" y="3900405"/>
                  <a:ext cx="348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77B5E5-612E-D72E-616A-58ED309F7CAE}"/>
                    </a:ext>
                  </a:extLst>
                </p14:cNvPr>
                <p14:cNvContentPartPr/>
                <p14:nvPr/>
              </p14:nvContentPartPr>
              <p14:xfrm>
                <a:off x="9125036" y="3883485"/>
                <a:ext cx="320400" cy="177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77B5E5-612E-D72E-616A-58ED309F7CA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16036" y="3874485"/>
                  <a:ext cx="3380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20BF0B8-5BC4-BF6B-D989-7C978E3C1BE2}"/>
              </a:ext>
            </a:extLst>
          </p:cNvPr>
          <p:cNvGrpSpPr/>
          <p:nvPr/>
        </p:nvGrpSpPr>
        <p:grpSpPr>
          <a:xfrm>
            <a:off x="925316" y="5037645"/>
            <a:ext cx="1354680" cy="381240"/>
            <a:chOff x="925316" y="5037645"/>
            <a:chExt cx="135468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E7E6201-3271-E7CE-BB47-751541B025D7}"/>
                    </a:ext>
                  </a:extLst>
                </p14:cNvPr>
                <p14:cNvContentPartPr/>
                <p14:nvPr/>
              </p14:nvContentPartPr>
              <p14:xfrm>
                <a:off x="925316" y="5037645"/>
                <a:ext cx="1354680" cy="38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E7E6201-3271-E7CE-BB47-751541B025D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6316" y="5029005"/>
                  <a:ext cx="1372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3A3BC6-F324-90E5-B1A3-6315CB3DE9B7}"/>
                    </a:ext>
                  </a:extLst>
                </p14:cNvPr>
                <p14:cNvContentPartPr/>
                <p14:nvPr/>
              </p14:nvContentPartPr>
              <p14:xfrm>
                <a:off x="1978676" y="5091285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3A3BC6-F324-90E5-B1A3-6315CB3DE9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70036" y="508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B35BE8-180D-F0D7-A0F0-7AEF7222F296}"/>
                    </a:ext>
                  </a:extLst>
                </p14:cNvPr>
                <p14:cNvContentPartPr/>
                <p14:nvPr/>
              </p14:nvContentPartPr>
              <p14:xfrm>
                <a:off x="1689236" y="5128365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B35BE8-180D-F0D7-A0F0-7AEF7222F29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80596" y="511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1B33548-D514-C371-C1D7-7BFAE3E68A5D}"/>
                  </a:ext>
                </a:extLst>
              </p14:cNvPr>
              <p14:cNvContentPartPr/>
              <p14:nvPr/>
            </p14:nvContentPartPr>
            <p14:xfrm>
              <a:off x="2505356" y="5018205"/>
              <a:ext cx="1585080" cy="519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1B33548-D514-C371-C1D7-7BFAE3E68A5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96716" y="5009565"/>
                <a:ext cx="1602720" cy="53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25EAEA3-22B6-AA6E-DEB5-D153364F1B08}"/>
              </a:ext>
            </a:extLst>
          </p:cNvPr>
          <p:cNvGrpSpPr/>
          <p:nvPr/>
        </p:nvGrpSpPr>
        <p:grpSpPr>
          <a:xfrm>
            <a:off x="4278716" y="4948365"/>
            <a:ext cx="2684160" cy="417960"/>
            <a:chOff x="4278716" y="4948365"/>
            <a:chExt cx="26841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860F792-C5FD-EDEF-CD41-E165B047CFC1}"/>
                    </a:ext>
                  </a:extLst>
                </p14:cNvPr>
                <p14:cNvContentPartPr/>
                <p14:nvPr/>
              </p14:nvContentPartPr>
              <p14:xfrm>
                <a:off x="4278716" y="5133045"/>
                <a:ext cx="326160" cy="144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860F792-C5FD-EDEF-CD41-E165B047CFC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69716" y="5124405"/>
                  <a:ext cx="343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6AB90A-104A-9C20-5AB2-C7D32CE505C1}"/>
                    </a:ext>
                  </a:extLst>
                </p14:cNvPr>
                <p14:cNvContentPartPr/>
                <p14:nvPr/>
              </p14:nvContentPartPr>
              <p14:xfrm>
                <a:off x="4381676" y="4948365"/>
                <a:ext cx="131040" cy="32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6AB90A-104A-9C20-5AB2-C7D32CE505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72676" y="4939365"/>
                  <a:ext cx="148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FB449D9-7AE2-3A8C-5BBE-661BCF5E2B7D}"/>
                    </a:ext>
                  </a:extLst>
                </p14:cNvPr>
                <p14:cNvContentPartPr/>
                <p14:nvPr/>
              </p14:nvContentPartPr>
              <p14:xfrm>
                <a:off x="4833836" y="5071125"/>
                <a:ext cx="1206720" cy="295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FB449D9-7AE2-3A8C-5BBE-661BCF5E2B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24836" y="5062125"/>
                  <a:ext cx="1224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CC031A2-2E24-6F27-F9D0-9B5DAC89C2E8}"/>
                    </a:ext>
                  </a:extLst>
                </p14:cNvPr>
                <p14:cNvContentPartPr/>
                <p14:nvPr/>
              </p14:nvContentPartPr>
              <p14:xfrm>
                <a:off x="6297596" y="5045925"/>
                <a:ext cx="665280" cy="140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CC031A2-2E24-6F27-F9D0-9B5DAC89C2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88956" y="5036925"/>
                  <a:ext cx="68292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1028DEA-1FD0-1546-763A-10ECBF63B9DD}"/>
              </a:ext>
            </a:extLst>
          </p:cNvPr>
          <p:cNvGrpSpPr/>
          <p:nvPr/>
        </p:nvGrpSpPr>
        <p:grpSpPr>
          <a:xfrm>
            <a:off x="7173836" y="4689885"/>
            <a:ext cx="1891440" cy="469080"/>
            <a:chOff x="7173836" y="4689885"/>
            <a:chExt cx="18914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DA58E23-E7B7-B765-C388-CC3DFDCA9F4D}"/>
                    </a:ext>
                  </a:extLst>
                </p14:cNvPr>
                <p14:cNvContentPartPr/>
                <p14:nvPr/>
              </p14:nvContentPartPr>
              <p14:xfrm>
                <a:off x="7173836" y="4811205"/>
                <a:ext cx="788760" cy="310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DA58E23-E7B7-B765-C388-CC3DFDCA9F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65196" y="4802205"/>
                  <a:ext cx="806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669A0E2-5118-77CF-B714-6DBD3F7EB36F}"/>
                    </a:ext>
                  </a:extLst>
                </p14:cNvPr>
                <p14:cNvContentPartPr/>
                <p14:nvPr/>
              </p14:nvContentPartPr>
              <p14:xfrm>
                <a:off x="7794476" y="4944765"/>
                <a:ext cx="177480" cy="19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669A0E2-5118-77CF-B714-6DBD3F7EB3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85476" y="4935765"/>
                  <a:ext cx="195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02770CB-90A2-9459-8283-25EF96823DBA}"/>
                    </a:ext>
                  </a:extLst>
                </p14:cNvPr>
                <p14:cNvContentPartPr/>
                <p14:nvPr/>
              </p14:nvContentPartPr>
              <p14:xfrm>
                <a:off x="7962236" y="4689885"/>
                <a:ext cx="1103040" cy="46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02770CB-90A2-9459-8283-25EF96823D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53236" y="4681245"/>
                  <a:ext cx="112068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88B592-B0A7-10FA-F405-B6FAC955B8C1}"/>
                    </a:ext>
                  </a:extLst>
                </p14:cNvPr>
                <p14:cNvContentPartPr/>
                <p14:nvPr/>
              </p14:nvContentPartPr>
              <p14:xfrm>
                <a:off x="8788436" y="4808325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88B592-B0A7-10FA-F405-B6FAC955B8C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79436" y="4799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0A6C8FA-62A7-1849-6683-037A4B422DC6}"/>
              </a:ext>
            </a:extLst>
          </p:cNvPr>
          <p:cNvGrpSpPr/>
          <p:nvPr/>
        </p:nvGrpSpPr>
        <p:grpSpPr>
          <a:xfrm>
            <a:off x="9320156" y="4518525"/>
            <a:ext cx="1462680" cy="608760"/>
            <a:chOff x="9320156" y="4518525"/>
            <a:chExt cx="146268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F3000F8-8D9C-4381-FEA6-714D92B9E549}"/>
                    </a:ext>
                  </a:extLst>
                </p14:cNvPr>
                <p14:cNvContentPartPr/>
                <p14:nvPr/>
              </p14:nvContentPartPr>
              <p14:xfrm>
                <a:off x="9320156" y="4518525"/>
                <a:ext cx="1462680" cy="608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F3000F8-8D9C-4381-FEA6-714D92B9E5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11156" y="4509885"/>
                  <a:ext cx="148032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53223B-AA53-7B6C-59DF-AF3284C298C4}"/>
                    </a:ext>
                  </a:extLst>
                </p14:cNvPr>
                <p14:cNvContentPartPr/>
                <p14:nvPr/>
              </p14:nvContentPartPr>
              <p14:xfrm>
                <a:off x="10356956" y="4697445"/>
                <a:ext cx="240120" cy="27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53223B-AA53-7B6C-59DF-AF3284C298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47956" y="4688445"/>
                  <a:ext cx="257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96C3E7C-C8FB-FA37-26F5-6C3FE4B3D26C}"/>
                    </a:ext>
                  </a:extLst>
                </p14:cNvPr>
                <p14:cNvContentPartPr/>
                <p14:nvPr/>
              </p14:nvContentPartPr>
              <p14:xfrm>
                <a:off x="10356956" y="4582605"/>
                <a:ext cx="86040" cy="10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96C3E7C-C8FB-FA37-26F5-6C3FE4B3D26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47956" y="4573965"/>
                  <a:ext cx="103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A526144-3614-A3AA-EAE5-2B08C91DC636}"/>
              </a:ext>
            </a:extLst>
          </p:cNvPr>
          <p:cNvGrpSpPr/>
          <p:nvPr/>
        </p:nvGrpSpPr>
        <p:grpSpPr>
          <a:xfrm>
            <a:off x="942956" y="5613285"/>
            <a:ext cx="1974960" cy="453960"/>
            <a:chOff x="942956" y="5613285"/>
            <a:chExt cx="19749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9AF49C7-5FC3-43C7-1F73-71D5BE53189A}"/>
                    </a:ext>
                  </a:extLst>
                </p14:cNvPr>
                <p14:cNvContentPartPr/>
                <p14:nvPr/>
              </p14:nvContentPartPr>
              <p14:xfrm>
                <a:off x="942956" y="5613285"/>
                <a:ext cx="1974960" cy="45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9AF49C7-5FC3-43C7-1F73-71D5BE5318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3956" y="5604645"/>
                  <a:ext cx="19926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468C336-7DCE-AAAA-B342-83CCE6A32E83}"/>
                    </a:ext>
                  </a:extLst>
                </p14:cNvPr>
                <p14:cNvContentPartPr/>
                <p14:nvPr/>
              </p14:nvContentPartPr>
              <p14:xfrm>
                <a:off x="2311676" y="5783205"/>
                <a:ext cx="267480" cy="2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468C336-7DCE-AAAA-B342-83CCE6A32E8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03036" y="5774565"/>
                  <a:ext cx="28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66BEA3-85E1-900F-7633-02C1885B602B}"/>
                    </a:ext>
                  </a:extLst>
                </p14:cNvPr>
                <p14:cNvContentPartPr/>
                <p14:nvPr/>
              </p14:nvContentPartPr>
              <p14:xfrm>
                <a:off x="1185956" y="5815245"/>
                <a:ext cx="127440" cy="37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66BEA3-85E1-900F-7633-02C1885B602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6956" y="5806605"/>
                  <a:ext cx="145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E498F80-C275-00D8-4C4A-4C4F54DED893}"/>
                    </a:ext>
                  </a:extLst>
                </p14:cNvPr>
                <p14:cNvContentPartPr/>
                <p14:nvPr/>
              </p14:nvContentPartPr>
              <p14:xfrm>
                <a:off x="1490516" y="5727405"/>
                <a:ext cx="37548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E498F80-C275-00D8-4C4A-4C4F54DED8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81876" y="5718765"/>
                  <a:ext cx="3931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D0F520B-A7C0-584E-11EE-0C144DFD480D}"/>
                  </a:ext>
                </a:extLst>
              </p14:cNvPr>
              <p14:cNvContentPartPr/>
              <p14:nvPr/>
            </p14:nvContentPartPr>
            <p14:xfrm>
              <a:off x="3997556" y="5825685"/>
              <a:ext cx="253440" cy="356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D0F520B-A7C0-584E-11EE-0C144DFD480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988916" y="5816685"/>
                <a:ext cx="27108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441648B-EED8-7A25-B448-41A8811332AD}"/>
                  </a:ext>
                </a:extLst>
              </p14:cNvPr>
              <p14:cNvContentPartPr/>
              <p14:nvPr/>
            </p14:nvContentPartPr>
            <p14:xfrm>
              <a:off x="4630436" y="5918925"/>
              <a:ext cx="253440" cy="33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441648B-EED8-7A25-B448-41A8811332A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21796" y="5909925"/>
                <a:ext cx="271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D9769AD-CD6E-56EC-C062-A1598ED5446B}"/>
                  </a:ext>
                </a:extLst>
              </p14:cNvPr>
              <p14:cNvContentPartPr/>
              <p14:nvPr/>
            </p14:nvContentPartPr>
            <p14:xfrm>
              <a:off x="4641236" y="6008205"/>
              <a:ext cx="316080" cy="45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D9769AD-CD6E-56EC-C062-A1598ED5446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32596" y="5999565"/>
                <a:ext cx="333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B5F12D0-28A4-D692-DEE2-E9127FAC0D51}"/>
                  </a:ext>
                </a:extLst>
              </p14:cNvPr>
              <p14:cNvContentPartPr/>
              <p14:nvPr/>
            </p14:nvContentPartPr>
            <p14:xfrm>
              <a:off x="5163236" y="5799765"/>
              <a:ext cx="184320" cy="2444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B5F12D0-28A4-D692-DEE2-E9127FAC0D5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154236" y="5790765"/>
                <a:ext cx="2019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6D601D5-C5AF-B04F-25C0-1C608AFC0A8D}"/>
                  </a:ext>
                </a:extLst>
              </p14:cNvPr>
              <p14:cNvContentPartPr/>
              <p14:nvPr/>
            </p14:nvContentPartPr>
            <p14:xfrm>
              <a:off x="5414156" y="6029085"/>
              <a:ext cx="150840" cy="1350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6D601D5-C5AF-B04F-25C0-1C608AFC0A8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405156" y="6020445"/>
                <a:ext cx="1684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158DCAE-5459-F1C0-AFD2-C2A363CFFB52}"/>
              </a:ext>
            </a:extLst>
          </p:cNvPr>
          <p:cNvGrpSpPr/>
          <p:nvPr/>
        </p:nvGrpSpPr>
        <p:grpSpPr>
          <a:xfrm>
            <a:off x="5730236" y="5651445"/>
            <a:ext cx="1112040" cy="423720"/>
            <a:chOff x="5730236" y="5651445"/>
            <a:chExt cx="11120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1E2C87D-6A84-4934-9FCC-28BA74F377B5}"/>
                    </a:ext>
                  </a:extLst>
                </p14:cNvPr>
                <p14:cNvContentPartPr/>
                <p14:nvPr/>
              </p14:nvContentPartPr>
              <p14:xfrm>
                <a:off x="5730236" y="5693205"/>
                <a:ext cx="283680" cy="381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1E2C87D-6A84-4934-9FCC-28BA74F377B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21596" y="5684205"/>
                  <a:ext cx="3013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6C9BEF7-539B-6075-7E59-28515C7CE5C6}"/>
                    </a:ext>
                  </a:extLst>
                </p14:cNvPr>
                <p14:cNvContentPartPr/>
                <p14:nvPr/>
              </p14:nvContentPartPr>
              <p14:xfrm>
                <a:off x="5993396" y="5795085"/>
                <a:ext cx="217440" cy="20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6C9BEF7-539B-6075-7E59-28515C7CE5C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84756" y="5786085"/>
                  <a:ext cx="235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8B37EF-27D8-27AB-4BB4-9209306AAC4A}"/>
                    </a:ext>
                  </a:extLst>
                </p14:cNvPr>
                <p14:cNvContentPartPr/>
                <p14:nvPr/>
              </p14:nvContentPartPr>
              <p14:xfrm>
                <a:off x="6296876" y="5772045"/>
                <a:ext cx="248400" cy="193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8B37EF-27D8-27AB-4BB4-9209306AAC4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88236" y="5763405"/>
                  <a:ext cx="266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CBC3E90-95DE-752A-A372-FD59E5256F91}"/>
                    </a:ext>
                  </a:extLst>
                </p14:cNvPr>
                <p14:cNvContentPartPr/>
                <p14:nvPr/>
              </p14:nvContentPartPr>
              <p14:xfrm>
                <a:off x="6586316" y="5651445"/>
                <a:ext cx="255960" cy="393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CBC3E90-95DE-752A-A372-FD59E5256F9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77676" y="5642445"/>
                  <a:ext cx="27360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2AA89D4-E8D8-DE7F-CBA3-262346F47C11}"/>
              </a:ext>
            </a:extLst>
          </p:cNvPr>
          <p:cNvGrpSpPr/>
          <p:nvPr/>
        </p:nvGrpSpPr>
        <p:grpSpPr>
          <a:xfrm>
            <a:off x="6072236" y="6069765"/>
            <a:ext cx="1158840" cy="284040"/>
            <a:chOff x="6072236" y="6069765"/>
            <a:chExt cx="115884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070EB63-83EF-3747-1532-E35C85C5CF22}"/>
                    </a:ext>
                  </a:extLst>
                </p14:cNvPr>
                <p14:cNvContentPartPr/>
                <p14:nvPr/>
              </p14:nvContentPartPr>
              <p14:xfrm>
                <a:off x="6141356" y="6112605"/>
                <a:ext cx="1089720" cy="241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070EB63-83EF-3747-1532-E35C85C5CF2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32356" y="6103965"/>
                  <a:ext cx="1107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1A17B3C-071A-70D6-9F9F-F18C9E390916}"/>
                    </a:ext>
                  </a:extLst>
                </p14:cNvPr>
                <p14:cNvContentPartPr/>
                <p14:nvPr/>
              </p14:nvContentPartPr>
              <p14:xfrm>
                <a:off x="6072236" y="6069765"/>
                <a:ext cx="199080" cy="19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1A17B3C-071A-70D6-9F9F-F18C9E39091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63596" y="6061125"/>
                  <a:ext cx="2167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C27E128-331D-C4B6-D4E0-5ABBAAFE20B3}"/>
                  </a:ext>
                </a:extLst>
              </p14:cNvPr>
              <p14:cNvContentPartPr/>
              <p14:nvPr/>
            </p14:nvContentPartPr>
            <p14:xfrm>
              <a:off x="8628236" y="5505645"/>
              <a:ext cx="1143360" cy="3538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C27E128-331D-C4B6-D4E0-5ABBAAFE20B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19596" y="5496645"/>
                <a:ext cx="11610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73ABA5B-AF49-E733-C097-A61E317BF09E}"/>
                  </a:ext>
                </a:extLst>
              </p14:cNvPr>
              <p14:cNvContentPartPr/>
              <p14:nvPr/>
            </p14:nvContentPartPr>
            <p14:xfrm>
              <a:off x="9977516" y="5216925"/>
              <a:ext cx="1474920" cy="3718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73ABA5B-AF49-E733-C097-A61E317BF09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968516" y="5208285"/>
                <a:ext cx="14925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4E8FF22-17E5-5F0E-01B2-BB2515BB6B45}"/>
                  </a:ext>
                </a:extLst>
              </p14:cNvPr>
              <p14:cNvContentPartPr/>
              <p14:nvPr/>
            </p14:nvContentPartPr>
            <p14:xfrm>
              <a:off x="7618796" y="6422565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4E8FF22-17E5-5F0E-01B2-BB2515BB6B4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610156" y="6413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7FDC7D9-FF3E-0305-1AF7-365ED1DD9F72}"/>
                  </a:ext>
                </a:extLst>
              </p14:cNvPr>
              <p14:cNvContentPartPr/>
              <p14:nvPr/>
            </p14:nvContentPartPr>
            <p14:xfrm>
              <a:off x="7024076" y="6328605"/>
              <a:ext cx="826560" cy="2991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7FDC7D9-FF3E-0305-1AF7-365ED1DD9F7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015076" y="6319605"/>
                <a:ext cx="8442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5BFD86F-3014-CA5A-6F13-E9F731A480F5}"/>
                  </a:ext>
                </a:extLst>
              </p14:cNvPr>
              <p14:cNvContentPartPr/>
              <p14:nvPr/>
            </p14:nvContentPartPr>
            <p14:xfrm>
              <a:off x="7427276" y="5635965"/>
              <a:ext cx="953280" cy="4550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5BFD86F-3014-CA5A-6F13-E9F731A480F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418636" y="5627325"/>
                <a:ext cx="9709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411EFDD-E929-9081-92C4-B17D74761508}"/>
                  </a:ext>
                </a:extLst>
              </p14:cNvPr>
              <p14:cNvContentPartPr/>
              <p14:nvPr/>
            </p14:nvContentPartPr>
            <p14:xfrm>
              <a:off x="7935236" y="5760165"/>
              <a:ext cx="40320" cy="126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411EFDD-E929-9081-92C4-B17D7476150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926236" y="5751165"/>
                <a:ext cx="5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5C61338-1918-BE53-ACEE-E2B2C1FBBD86}"/>
                  </a:ext>
                </a:extLst>
              </p14:cNvPr>
              <p14:cNvContentPartPr/>
              <p14:nvPr/>
            </p14:nvContentPartPr>
            <p14:xfrm>
              <a:off x="7505036" y="5782485"/>
              <a:ext cx="41040" cy="288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5C61338-1918-BE53-ACEE-E2B2C1FBBD8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496036" y="5773845"/>
                <a:ext cx="5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5F34669-7DAF-11ED-C14A-701CE00647A4}"/>
                  </a:ext>
                </a:extLst>
              </p14:cNvPr>
              <p14:cNvContentPartPr/>
              <p14:nvPr/>
            </p14:nvContentPartPr>
            <p14:xfrm>
              <a:off x="9334556" y="5702925"/>
              <a:ext cx="1276560" cy="5738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5F34669-7DAF-11ED-C14A-701CE00647A4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325556" y="5694285"/>
                <a:ext cx="129420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D01C604-E450-B025-ECDF-0FB0B3F564C1}"/>
                  </a:ext>
                </a:extLst>
              </p14:cNvPr>
              <p14:cNvContentPartPr/>
              <p14:nvPr/>
            </p14:nvContentPartPr>
            <p14:xfrm>
              <a:off x="10764116" y="5673045"/>
              <a:ext cx="601560" cy="2059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D01C604-E450-B025-ECDF-0FB0B3F564C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755476" y="5664045"/>
                <a:ext cx="61920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61381E1-6F11-AA56-8F40-3DA920C275F9}"/>
              </a:ext>
            </a:extLst>
          </p:cNvPr>
          <p:cNvGrpSpPr/>
          <p:nvPr/>
        </p:nvGrpSpPr>
        <p:grpSpPr>
          <a:xfrm>
            <a:off x="7995356" y="5990925"/>
            <a:ext cx="2150640" cy="715320"/>
            <a:chOff x="7995356" y="5990925"/>
            <a:chExt cx="215064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0828DE9-C88C-A894-D9D3-D51B19657C58}"/>
                    </a:ext>
                  </a:extLst>
                </p14:cNvPr>
                <p14:cNvContentPartPr/>
                <p14:nvPr/>
              </p14:nvContentPartPr>
              <p14:xfrm>
                <a:off x="7995356" y="6013245"/>
                <a:ext cx="1119240" cy="423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0828DE9-C88C-A894-D9D3-D51B19657C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86716" y="6004245"/>
                  <a:ext cx="11368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2F3EDE5-1E15-428C-95A7-9C88F4DE51EE}"/>
                    </a:ext>
                  </a:extLst>
                </p14:cNvPr>
                <p14:cNvContentPartPr/>
                <p14:nvPr/>
              </p14:nvContentPartPr>
              <p14:xfrm>
                <a:off x="8748476" y="6037365"/>
                <a:ext cx="9900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2F3EDE5-1E15-428C-95A7-9C88F4DE51E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739476" y="6028365"/>
                  <a:ext cx="116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8448C95-4BC0-20AE-440C-3DD8E844D0C5}"/>
                    </a:ext>
                  </a:extLst>
                </p14:cNvPr>
                <p14:cNvContentPartPr/>
                <p14:nvPr/>
              </p14:nvContentPartPr>
              <p14:xfrm>
                <a:off x="8477036" y="5990925"/>
                <a:ext cx="418320" cy="131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8448C95-4BC0-20AE-440C-3DD8E844D0C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68396" y="5981925"/>
                  <a:ext cx="435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B637280-AB5F-95D8-9E5C-D9B1C068E8C9}"/>
                    </a:ext>
                  </a:extLst>
                </p14:cNvPr>
                <p14:cNvContentPartPr/>
                <p14:nvPr/>
              </p14:nvContentPartPr>
              <p14:xfrm>
                <a:off x="8641916" y="6226005"/>
                <a:ext cx="1504080" cy="48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B637280-AB5F-95D8-9E5C-D9B1C068E8C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32916" y="6217365"/>
                  <a:ext cx="15217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AFE547-39B6-8839-6DBC-425EACF6F1CE}"/>
                    </a:ext>
                  </a:extLst>
                </p14:cNvPr>
                <p14:cNvContentPartPr/>
                <p14:nvPr/>
              </p14:nvContentPartPr>
              <p14:xfrm>
                <a:off x="9658196" y="6295485"/>
                <a:ext cx="311760" cy="86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AFE547-39B6-8839-6DBC-425EACF6F1C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9556" y="6286485"/>
                  <a:ext cx="329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A0AE753-9CCC-0ED2-1C71-12D696053272}"/>
                    </a:ext>
                  </a:extLst>
                </p14:cNvPr>
                <p14:cNvContentPartPr/>
                <p14:nvPr/>
              </p14:nvContentPartPr>
              <p14:xfrm>
                <a:off x="9548756" y="6233925"/>
                <a:ext cx="152640" cy="27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A0AE753-9CCC-0ED2-1C71-12D6960532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539756" y="6224925"/>
                  <a:ext cx="17028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343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0730C5-35BF-4E2A-D4FF-390B34602365}"/>
                  </a:ext>
                </a:extLst>
              </p14:cNvPr>
              <p14:cNvContentPartPr/>
              <p14:nvPr/>
            </p14:nvContentPartPr>
            <p14:xfrm>
              <a:off x="10500596" y="871725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0730C5-35BF-4E2A-D4FF-390B346023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1596" y="8630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501DB4B-D13C-FCC3-7CED-1C7D49B36DF6}"/>
              </a:ext>
            </a:extLst>
          </p:cNvPr>
          <p:cNvGrpSpPr/>
          <p:nvPr/>
        </p:nvGrpSpPr>
        <p:grpSpPr>
          <a:xfrm>
            <a:off x="515636" y="144885"/>
            <a:ext cx="11368440" cy="1501560"/>
            <a:chOff x="515636" y="144885"/>
            <a:chExt cx="11368440" cy="15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7E93359-8D76-E112-69D0-C12C43FA4F6B}"/>
                    </a:ext>
                  </a:extLst>
                </p14:cNvPr>
                <p14:cNvContentPartPr/>
                <p14:nvPr/>
              </p14:nvContentPartPr>
              <p14:xfrm>
                <a:off x="515636" y="267645"/>
                <a:ext cx="134280" cy="213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7E93359-8D76-E112-69D0-C12C43FA4F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636" y="258645"/>
                  <a:ext cx="151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8A8DE7-9FB3-6505-A156-E75EA59EBF90}"/>
                    </a:ext>
                  </a:extLst>
                </p14:cNvPr>
                <p14:cNvContentPartPr/>
                <p14:nvPr/>
              </p14:nvContentPartPr>
              <p14:xfrm>
                <a:off x="562076" y="291765"/>
                <a:ext cx="177480" cy="10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8A8DE7-9FB3-6505-A156-E75EA59EBF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076" y="282765"/>
                  <a:ext cx="19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04FBAE-A7B2-0FA2-1DEF-281FC5D83242}"/>
                    </a:ext>
                  </a:extLst>
                </p14:cNvPr>
                <p14:cNvContentPartPr/>
                <p14:nvPr/>
              </p14:nvContentPartPr>
              <p14:xfrm>
                <a:off x="765836" y="496245"/>
                <a:ext cx="25200" cy="1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04FBAE-A7B2-0FA2-1DEF-281FC5D832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6836" y="487245"/>
                  <a:ext cx="42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6257E2-E63B-B1D0-B056-CC8E393AB6F1}"/>
                    </a:ext>
                  </a:extLst>
                </p14:cNvPr>
                <p14:cNvContentPartPr/>
                <p14:nvPr/>
              </p14:nvContentPartPr>
              <p14:xfrm>
                <a:off x="896516" y="249285"/>
                <a:ext cx="24840" cy="29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6257E2-E63B-B1D0-B056-CC8E393AB6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516" y="240645"/>
                  <a:ext cx="42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0E1C04-4887-F2D3-99A5-71BD41491DC2}"/>
                    </a:ext>
                  </a:extLst>
                </p14:cNvPr>
                <p14:cNvContentPartPr/>
                <p14:nvPr/>
              </p14:nvContentPartPr>
              <p14:xfrm>
                <a:off x="1025396" y="268365"/>
                <a:ext cx="129960" cy="28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0E1C04-4887-F2D3-99A5-71BD41491D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6756" y="259365"/>
                  <a:ext cx="147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767635-706A-6BBB-BF1F-7E948354A0C2}"/>
                    </a:ext>
                  </a:extLst>
                </p14:cNvPr>
                <p14:cNvContentPartPr/>
                <p14:nvPr/>
              </p14:nvContentPartPr>
              <p14:xfrm>
                <a:off x="812996" y="54952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767635-706A-6BBB-BF1F-7E948354A0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3996" y="54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F3EFCF-B5E2-9790-886E-55CB5B50ACF5}"/>
                    </a:ext>
                  </a:extLst>
                </p14:cNvPr>
                <p14:cNvContentPartPr/>
                <p14:nvPr/>
              </p14:nvContentPartPr>
              <p14:xfrm>
                <a:off x="1555676" y="197805"/>
                <a:ext cx="1252080" cy="489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F3EFCF-B5E2-9790-886E-55CB5B50AC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47036" y="189165"/>
                  <a:ext cx="12697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41E940-ADA4-AB49-94B9-42B83B0939A9}"/>
                    </a:ext>
                  </a:extLst>
                </p14:cNvPr>
                <p14:cNvContentPartPr/>
                <p14:nvPr/>
              </p14:nvContentPartPr>
              <p14:xfrm>
                <a:off x="2520116" y="35512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41E940-ADA4-AB49-94B9-42B83B0939A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11116" y="34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0578CE-7EB0-526E-2BDB-294F06C5F8A4}"/>
                    </a:ext>
                  </a:extLst>
                </p14:cNvPr>
                <p14:cNvContentPartPr/>
                <p14:nvPr/>
              </p14:nvContentPartPr>
              <p14:xfrm>
                <a:off x="1805516" y="352245"/>
                <a:ext cx="2268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0578CE-7EB0-526E-2BDB-294F06C5F8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96516" y="343605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7419DF-F41B-8777-790D-7B45E1368423}"/>
                    </a:ext>
                  </a:extLst>
                </p14:cNvPr>
                <p14:cNvContentPartPr/>
                <p14:nvPr/>
              </p14:nvContentPartPr>
              <p14:xfrm>
                <a:off x="3046076" y="144885"/>
                <a:ext cx="2149200" cy="52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7419DF-F41B-8777-790D-7B45E13684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7076" y="135885"/>
                  <a:ext cx="21668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0545ED-0B98-A90F-70AC-DB791427980A}"/>
                    </a:ext>
                  </a:extLst>
                </p14:cNvPr>
                <p14:cNvContentPartPr/>
                <p14:nvPr/>
              </p14:nvContentPartPr>
              <p14:xfrm>
                <a:off x="4385996" y="224445"/>
                <a:ext cx="507600" cy="6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0545ED-0B98-A90F-70AC-DB79142798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77356" y="215445"/>
                  <a:ext cx="525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53DECD-7F27-B455-95C6-EFC46186291B}"/>
                    </a:ext>
                  </a:extLst>
                </p14:cNvPr>
                <p14:cNvContentPartPr/>
                <p14:nvPr/>
              </p14:nvContentPartPr>
              <p14:xfrm>
                <a:off x="675116" y="1011405"/>
                <a:ext cx="352440" cy="16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53DECD-7F27-B455-95C6-EFC4618629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476" y="1002405"/>
                  <a:ext cx="370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65EC7C-4C1D-C867-ECEA-DF64533F7DC6}"/>
                    </a:ext>
                  </a:extLst>
                </p14:cNvPr>
                <p14:cNvContentPartPr/>
                <p14:nvPr/>
              </p14:nvContentPartPr>
              <p14:xfrm>
                <a:off x="787076" y="1114005"/>
                <a:ext cx="101160" cy="21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65EC7C-4C1D-C867-ECEA-DF64533F7D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076" y="1105365"/>
                  <a:ext cx="118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F5046C-ED29-123C-E44C-E31DD8452819}"/>
                    </a:ext>
                  </a:extLst>
                </p14:cNvPr>
                <p14:cNvContentPartPr/>
                <p14:nvPr/>
              </p14:nvContentPartPr>
              <p14:xfrm>
                <a:off x="800036" y="1204725"/>
                <a:ext cx="140040" cy="1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F5046C-ED29-123C-E44C-E31DD84528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1036" y="1195725"/>
                  <a:ext cx="157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2E540F-9749-3AD7-0D0E-20BE63834C11}"/>
                    </a:ext>
                  </a:extLst>
                </p14:cNvPr>
                <p14:cNvContentPartPr/>
                <p14:nvPr/>
              </p14:nvContentPartPr>
              <p14:xfrm>
                <a:off x="986876" y="958845"/>
                <a:ext cx="717840" cy="37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2E540F-9749-3AD7-0D0E-20BE63834C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8236" y="950205"/>
                  <a:ext cx="7354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9F42DA-B613-809B-3BD1-48DDE9447A06}"/>
                    </a:ext>
                  </a:extLst>
                </p14:cNvPr>
                <p14:cNvContentPartPr/>
                <p14:nvPr/>
              </p14:nvContentPartPr>
              <p14:xfrm>
                <a:off x="1424636" y="105676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9F42DA-B613-809B-3BD1-48DDE9447A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15636" y="104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6B0668-5687-4D83-AACE-33C75F5E76C3}"/>
                    </a:ext>
                  </a:extLst>
                </p14:cNvPr>
                <p14:cNvContentPartPr/>
                <p14:nvPr/>
              </p14:nvContentPartPr>
              <p14:xfrm>
                <a:off x="1996316" y="866685"/>
                <a:ext cx="1571400" cy="557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6B0668-5687-4D83-AACE-33C75F5E76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87676" y="858045"/>
                  <a:ext cx="15890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C658BC-CF03-4AB3-C742-2EF5D4C09FD6}"/>
                    </a:ext>
                  </a:extLst>
                </p14:cNvPr>
                <p14:cNvContentPartPr/>
                <p14:nvPr/>
              </p14:nvContentPartPr>
              <p14:xfrm>
                <a:off x="3277556" y="943005"/>
                <a:ext cx="20520" cy="3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C658BC-CF03-4AB3-C742-2EF5D4C09F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68556" y="934005"/>
                  <a:ext cx="38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6C1404-39F8-3FB2-D22D-B99DA30D5CF8}"/>
                    </a:ext>
                  </a:extLst>
                </p14:cNvPr>
                <p14:cNvContentPartPr/>
                <p14:nvPr/>
              </p14:nvContentPartPr>
              <p14:xfrm>
                <a:off x="2770316" y="907365"/>
                <a:ext cx="534960" cy="87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6C1404-39F8-3FB2-D22D-B99DA30D5C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61676" y="898365"/>
                  <a:ext cx="552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A3C60C-9CC8-0EB8-0FBA-5B79A75099A4}"/>
                    </a:ext>
                  </a:extLst>
                </p14:cNvPr>
                <p14:cNvContentPartPr/>
                <p14:nvPr/>
              </p14:nvContentPartPr>
              <p14:xfrm>
                <a:off x="3861116" y="879285"/>
                <a:ext cx="351360" cy="43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A3C60C-9CC8-0EB8-0FBA-5B79A75099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52476" y="870285"/>
                  <a:ext cx="3690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F7B1499-D284-19F9-1E1F-D5ACC8BE38B4}"/>
                    </a:ext>
                  </a:extLst>
                </p14:cNvPr>
                <p14:cNvContentPartPr/>
                <p14:nvPr/>
              </p14:nvContentPartPr>
              <p14:xfrm>
                <a:off x="4382036" y="783165"/>
                <a:ext cx="1247400" cy="434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F7B1499-D284-19F9-1E1F-D5ACC8BE38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73396" y="774525"/>
                  <a:ext cx="12650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109ADF-2031-ACE9-6593-336B27474730}"/>
                    </a:ext>
                  </a:extLst>
                </p14:cNvPr>
                <p14:cNvContentPartPr/>
                <p14:nvPr/>
              </p14:nvContentPartPr>
              <p14:xfrm>
                <a:off x="5404076" y="905205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109ADF-2031-ACE9-6593-336B274747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5076" y="89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FA4ADA5-987C-8487-8B90-4009164C51A6}"/>
                    </a:ext>
                  </a:extLst>
                </p14:cNvPr>
                <p14:cNvContentPartPr/>
                <p14:nvPr/>
              </p14:nvContentPartPr>
              <p14:xfrm>
                <a:off x="4945436" y="854445"/>
                <a:ext cx="434160" cy="59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FA4ADA5-987C-8487-8B90-4009164C51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36436" y="845445"/>
                  <a:ext cx="451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D1E10A-FF47-7C86-8E17-EE2742140775}"/>
                    </a:ext>
                  </a:extLst>
                </p14:cNvPr>
                <p14:cNvContentPartPr/>
                <p14:nvPr/>
              </p14:nvContentPartPr>
              <p14:xfrm>
                <a:off x="5847596" y="715845"/>
                <a:ext cx="945720" cy="410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D1E10A-FF47-7C86-8E17-EE27421407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38596" y="706845"/>
                  <a:ext cx="9633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5B2192-A713-D5A2-04ED-E45D7C41768C}"/>
                    </a:ext>
                  </a:extLst>
                </p14:cNvPr>
                <p14:cNvContentPartPr/>
                <p14:nvPr/>
              </p14:nvContentPartPr>
              <p14:xfrm>
                <a:off x="7065836" y="670845"/>
                <a:ext cx="515160" cy="46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5B2192-A713-D5A2-04ED-E45D7C4176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57196" y="661845"/>
                  <a:ext cx="5328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E672A1-FA4E-B0DC-E202-7F701BE1459F}"/>
                    </a:ext>
                  </a:extLst>
                </p14:cNvPr>
                <p14:cNvContentPartPr/>
                <p14:nvPr/>
              </p14:nvContentPartPr>
              <p14:xfrm>
                <a:off x="7820756" y="674805"/>
                <a:ext cx="873000" cy="41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E672A1-FA4E-B0DC-E202-7F701BE145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12116" y="666165"/>
                  <a:ext cx="8906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1FEBDA-0448-D1FB-FCFD-31510654FFE6}"/>
                    </a:ext>
                  </a:extLst>
                </p14:cNvPr>
                <p14:cNvContentPartPr/>
                <p14:nvPr/>
              </p14:nvContentPartPr>
              <p14:xfrm>
                <a:off x="8876276" y="764805"/>
                <a:ext cx="869400" cy="42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1FEBDA-0448-D1FB-FCFD-31510654FF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67276" y="756165"/>
                  <a:ext cx="8870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9F7B1A-0148-B4A8-0921-D5903C48104F}"/>
                    </a:ext>
                  </a:extLst>
                </p14:cNvPr>
                <p14:cNvContentPartPr/>
                <p14:nvPr/>
              </p14:nvContentPartPr>
              <p14:xfrm>
                <a:off x="9685916" y="789645"/>
                <a:ext cx="415080" cy="167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9F7B1A-0148-B4A8-0921-D5903C4810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76916" y="781005"/>
                  <a:ext cx="432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8B0CF7-1138-B4D5-63F0-FF9E332A616C}"/>
                    </a:ext>
                  </a:extLst>
                </p14:cNvPr>
                <p14:cNvContentPartPr/>
                <p14:nvPr/>
              </p14:nvContentPartPr>
              <p14:xfrm>
                <a:off x="9795356" y="729525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8B0CF7-1138-B4D5-63F0-FF9E332A61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86356" y="72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E8CB1C5-81A5-5A3B-2E23-88FF905CF7F4}"/>
                    </a:ext>
                  </a:extLst>
                </p14:cNvPr>
                <p14:cNvContentPartPr/>
                <p14:nvPr/>
              </p14:nvContentPartPr>
              <p14:xfrm>
                <a:off x="10630916" y="237045"/>
                <a:ext cx="1253160" cy="40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E8CB1C5-81A5-5A3B-2E23-88FF905CF7F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22276" y="228045"/>
                  <a:ext cx="12708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55418E-4686-4626-572D-019586BDD065}"/>
                    </a:ext>
                  </a:extLst>
                </p14:cNvPr>
                <p14:cNvContentPartPr/>
                <p14:nvPr/>
              </p14:nvContentPartPr>
              <p14:xfrm>
                <a:off x="11172356" y="426405"/>
                <a:ext cx="293400" cy="19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55418E-4686-4626-572D-019586BDD06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63716" y="417405"/>
                  <a:ext cx="31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042D43-AF8B-D1FD-76C3-1EA1E416243A}"/>
                    </a:ext>
                  </a:extLst>
                </p14:cNvPr>
                <p14:cNvContentPartPr/>
                <p14:nvPr/>
              </p14:nvContentPartPr>
              <p14:xfrm>
                <a:off x="10588436" y="1201485"/>
                <a:ext cx="1205280" cy="28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042D43-AF8B-D1FD-76C3-1EA1E41624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79436" y="1192485"/>
                  <a:ext cx="1222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E99B82-E5C0-3957-981C-36F0CEF6AF24}"/>
                    </a:ext>
                  </a:extLst>
                </p14:cNvPr>
                <p14:cNvContentPartPr/>
                <p14:nvPr/>
              </p14:nvContentPartPr>
              <p14:xfrm>
                <a:off x="11053556" y="1273125"/>
                <a:ext cx="311040" cy="57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E99B82-E5C0-3957-981C-36F0CEF6AF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44556" y="1264125"/>
                  <a:ext cx="328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962663-4C6C-102A-DD1B-125D45B00D09}"/>
                    </a:ext>
                  </a:extLst>
                </p14:cNvPr>
                <p14:cNvContentPartPr/>
                <p14:nvPr/>
              </p14:nvContentPartPr>
              <p14:xfrm>
                <a:off x="10599236" y="886845"/>
                <a:ext cx="701280" cy="13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962663-4C6C-102A-DD1B-125D45B00D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90236" y="878205"/>
                  <a:ext cx="718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95B0B8F-37F5-4985-9B75-B781D2704153}"/>
                    </a:ext>
                  </a:extLst>
                </p14:cNvPr>
                <p14:cNvContentPartPr/>
                <p14:nvPr/>
              </p14:nvContentPartPr>
              <p14:xfrm>
                <a:off x="10715876" y="781725"/>
                <a:ext cx="68400" cy="15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95B0B8F-37F5-4985-9B75-B781D270415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07236" y="773085"/>
                  <a:ext cx="86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052103-27D4-78BD-7C81-4FB338449E01}"/>
                    </a:ext>
                  </a:extLst>
                </p14:cNvPr>
                <p14:cNvContentPartPr/>
                <p14:nvPr/>
              </p14:nvContentPartPr>
              <p14:xfrm>
                <a:off x="10168676" y="395085"/>
                <a:ext cx="388800" cy="1251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052103-27D4-78BD-7C81-4FB338449E0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59676" y="386445"/>
                  <a:ext cx="406440" cy="12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7F4F45-30D1-9251-2B1E-BC079431845B}"/>
                  </a:ext>
                </a:extLst>
              </p14:cNvPr>
              <p14:cNvContentPartPr/>
              <p14:nvPr/>
            </p14:nvContentPartPr>
            <p14:xfrm>
              <a:off x="1661876" y="2107245"/>
              <a:ext cx="184680" cy="156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7F4F45-30D1-9251-2B1E-BC079431845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52876" y="2098605"/>
                <a:ext cx="202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EE2CB8C-0165-E4B9-873D-2500A52DEE0B}"/>
                  </a:ext>
                </a:extLst>
              </p14:cNvPr>
              <p14:cNvContentPartPr/>
              <p14:nvPr/>
            </p14:nvContentPartPr>
            <p14:xfrm>
              <a:off x="1943396" y="2098605"/>
              <a:ext cx="133920" cy="145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EE2CB8C-0165-E4B9-873D-2500A52DEE0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34756" y="2089605"/>
                <a:ext cx="1515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A3B9F7E-16E9-0DD0-E9C8-5D82F6E2B9E0}"/>
                  </a:ext>
                </a:extLst>
              </p14:cNvPr>
              <p14:cNvContentPartPr/>
              <p14:nvPr/>
            </p14:nvContentPartPr>
            <p14:xfrm>
              <a:off x="2216636" y="1823205"/>
              <a:ext cx="223560" cy="879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A3B9F7E-16E9-0DD0-E9C8-5D82F6E2B9E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07636" y="1814205"/>
                <a:ext cx="24120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CC760A1-CA78-E42F-A938-FCB39025DF31}"/>
                  </a:ext>
                </a:extLst>
              </p14:cNvPr>
              <p14:cNvContentPartPr/>
              <p14:nvPr/>
            </p14:nvContentPartPr>
            <p14:xfrm>
              <a:off x="2471876" y="1832205"/>
              <a:ext cx="166680" cy="23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CC760A1-CA78-E42F-A938-FCB39025DF3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462876" y="1823565"/>
                <a:ext cx="1843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B50D75-AC6E-4AA2-01AB-41206F2CD35A}"/>
                  </a:ext>
                </a:extLst>
              </p14:cNvPr>
              <p14:cNvContentPartPr/>
              <p14:nvPr/>
            </p14:nvContentPartPr>
            <p14:xfrm>
              <a:off x="2714516" y="1912845"/>
              <a:ext cx="209160" cy="142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B50D75-AC6E-4AA2-01AB-41206F2CD35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705516" y="1904205"/>
                <a:ext cx="226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2E438E6-182F-AB71-A2DC-9F10B931A0D1}"/>
                  </a:ext>
                </a:extLst>
              </p14:cNvPr>
              <p14:cNvContentPartPr/>
              <p14:nvPr/>
            </p14:nvContentPartPr>
            <p14:xfrm>
              <a:off x="2737556" y="1859925"/>
              <a:ext cx="146160" cy="17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2E438E6-182F-AB71-A2DC-9F10B931A0D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28916" y="1850925"/>
                <a:ext cx="163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8A8665-3513-13B7-8207-EB63FEA29C52}"/>
                  </a:ext>
                </a:extLst>
              </p14:cNvPr>
              <p14:cNvContentPartPr/>
              <p14:nvPr/>
            </p14:nvContentPartPr>
            <p14:xfrm>
              <a:off x="2495276" y="2186445"/>
              <a:ext cx="343440" cy="38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8A8665-3513-13B7-8207-EB63FEA29C5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486636" y="2177445"/>
                <a:ext cx="361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36EE14A-AA59-4802-0D12-9E8ED1439FC9}"/>
                  </a:ext>
                </a:extLst>
              </p14:cNvPr>
              <p14:cNvContentPartPr/>
              <p14:nvPr/>
            </p14:nvContentPartPr>
            <p14:xfrm>
              <a:off x="2528756" y="2323605"/>
              <a:ext cx="115200" cy="236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36EE14A-AA59-4802-0D12-9E8ED1439FC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19756" y="2314605"/>
                <a:ext cx="1328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25920EA-A41D-A72A-570C-197B94C9E69C}"/>
                  </a:ext>
                </a:extLst>
              </p14:cNvPr>
              <p14:cNvContentPartPr/>
              <p14:nvPr/>
            </p14:nvContentPartPr>
            <p14:xfrm>
              <a:off x="2759516" y="2317845"/>
              <a:ext cx="133920" cy="211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25920EA-A41D-A72A-570C-197B94C9E69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750516" y="2308845"/>
                <a:ext cx="151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D74BA85-0D60-185E-D5E0-ACF46B0D2DE8}"/>
                  </a:ext>
                </a:extLst>
              </p14:cNvPr>
              <p14:cNvContentPartPr/>
              <p14:nvPr/>
            </p14:nvContentPartPr>
            <p14:xfrm>
              <a:off x="2730356" y="2399565"/>
              <a:ext cx="154440" cy="21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D74BA85-0D60-185E-D5E0-ACF46B0D2DE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21716" y="2390925"/>
                <a:ext cx="1720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E3A8D78-A20B-8533-F533-7F3733751D61}"/>
              </a:ext>
            </a:extLst>
          </p:cNvPr>
          <p:cNvGrpSpPr/>
          <p:nvPr/>
        </p:nvGrpSpPr>
        <p:grpSpPr>
          <a:xfrm>
            <a:off x="3238316" y="1732125"/>
            <a:ext cx="4187880" cy="817200"/>
            <a:chOff x="3238316" y="1732125"/>
            <a:chExt cx="418788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AB3062-FCB1-7254-823B-C45832257DD8}"/>
                    </a:ext>
                  </a:extLst>
                </p14:cNvPr>
                <p14:cNvContentPartPr/>
                <p14:nvPr/>
              </p14:nvContentPartPr>
              <p14:xfrm>
                <a:off x="3285476" y="2043525"/>
                <a:ext cx="26640" cy="18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AB3062-FCB1-7254-823B-C45832257DD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76476" y="2034525"/>
                  <a:ext cx="44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FB70FD-39A1-9FC3-A6F0-1ECAFC134199}"/>
                    </a:ext>
                  </a:extLst>
                </p14:cNvPr>
                <p14:cNvContentPartPr/>
                <p14:nvPr/>
              </p14:nvContentPartPr>
              <p14:xfrm>
                <a:off x="3238316" y="2130645"/>
                <a:ext cx="14724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FB70FD-39A1-9FC3-A6F0-1ECAFC13419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29316" y="2121645"/>
                  <a:ext cx="164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031D8E-4FF6-8394-B391-8D68C3969B71}"/>
                    </a:ext>
                  </a:extLst>
                </p14:cNvPr>
                <p14:cNvContentPartPr/>
                <p14:nvPr/>
              </p14:nvContentPartPr>
              <p14:xfrm>
                <a:off x="3513716" y="1852005"/>
                <a:ext cx="95040" cy="47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031D8E-4FF6-8394-B391-8D68C3969B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05076" y="1843005"/>
                  <a:ext cx="1126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20DC5D-B588-3B63-DE2A-BCE2AAD6A864}"/>
                    </a:ext>
                  </a:extLst>
                </p14:cNvPr>
                <p14:cNvContentPartPr/>
                <p14:nvPr/>
              </p14:nvContentPartPr>
              <p14:xfrm>
                <a:off x="3628556" y="2031645"/>
                <a:ext cx="225720" cy="18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20DC5D-B588-3B63-DE2A-BCE2AAD6A86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19916" y="2023005"/>
                  <a:ext cx="243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57D3165-5EC8-026C-DE5C-53023C2F1411}"/>
                    </a:ext>
                  </a:extLst>
                </p14:cNvPr>
                <p14:cNvContentPartPr/>
                <p14:nvPr/>
              </p14:nvContentPartPr>
              <p14:xfrm>
                <a:off x="3680756" y="1960365"/>
                <a:ext cx="162720" cy="23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57D3165-5EC8-026C-DE5C-53023C2F141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72116" y="1951365"/>
                  <a:ext cx="180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BB01CF-A8A3-76AF-A6F1-25CC6BBCF852}"/>
                    </a:ext>
                  </a:extLst>
                </p14:cNvPr>
                <p14:cNvContentPartPr/>
                <p14:nvPr/>
              </p14:nvContentPartPr>
              <p14:xfrm>
                <a:off x="3983516" y="2097525"/>
                <a:ext cx="36360" cy="58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BB01CF-A8A3-76AF-A6F1-25CC6BBCF85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74516" y="2088885"/>
                  <a:ext cx="54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6B9E15C-AC79-76EC-5B01-0CE470DFDD02}"/>
                    </a:ext>
                  </a:extLst>
                </p14:cNvPr>
                <p14:cNvContentPartPr/>
                <p14:nvPr/>
              </p14:nvContentPartPr>
              <p14:xfrm>
                <a:off x="4121756" y="1992765"/>
                <a:ext cx="164160" cy="221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6B9E15C-AC79-76EC-5B01-0CE470DFDD0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13116" y="1984125"/>
                  <a:ext cx="181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720794-B567-234C-EA78-770E25031B11}"/>
                    </a:ext>
                  </a:extLst>
                </p14:cNvPr>
                <p14:cNvContentPartPr/>
                <p14:nvPr/>
              </p14:nvContentPartPr>
              <p14:xfrm>
                <a:off x="4097996" y="1946325"/>
                <a:ext cx="168840" cy="24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720794-B567-234C-EA78-770E25031B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88996" y="1937325"/>
                  <a:ext cx="186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E2D478-A8AA-B6F9-99B7-AAD2223B4330}"/>
                    </a:ext>
                  </a:extLst>
                </p14:cNvPr>
                <p14:cNvContentPartPr/>
                <p14:nvPr/>
              </p14:nvContentPartPr>
              <p14:xfrm>
                <a:off x="4283756" y="1833645"/>
                <a:ext cx="118800" cy="45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E2D478-A8AA-B6F9-99B7-AAD2223B43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74756" y="1825005"/>
                  <a:ext cx="1364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39511B-9763-7CB8-564A-AC8A4EDA13A1}"/>
                    </a:ext>
                  </a:extLst>
                </p14:cNvPr>
                <p14:cNvContentPartPr/>
                <p14:nvPr/>
              </p14:nvContentPartPr>
              <p14:xfrm>
                <a:off x="4472396" y="1956405"/>
                <a:ext cx="236160" cy="166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39511B-9763-7CB8-564A-AC8A4EDA13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63396" y="1947405"/>
                  <a:ext cx="253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AA52F0-13BF-3A31-DC2F-CFE08C9B020B}"/>
                    </a:ext>
                  </a:extLst>
                </p14:cNvPr>
                <p14:cNvContentPartPr/>
                <p14:nvPr/>
              </p14:nvContentPartPr>
              <p14:xfrm>
                <a:off x="4523156" y="1905285"/>
                <a:ext cx="129240" cy="2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AA52F0-13BF-3A31-DC2F-CFE08C9B02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14156" y="1896645"/>
                  <a:ext cx="146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B98C4C-5824-126B-E104-49DEAFA613F4}"/>
                    </a:ext>
                  </a:extLst>
                </p14:cNvPr>
                <p14:cNvContentPartPr/>
                <p14:nvPr/>
              </p14:nvContentPartPr>
              <p14:xfrm>
                <a:off x="4723316" y="1732125"/>
                <a:ext cx="215280" cy="817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B98C4C-5824-126B-E104-49DEAFA613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14676" y="1723485"/>
                  <a:ext cx="23292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868D26-912A-C818-2FEE-D4C8E30B0110}"/>
                    </a:ext>
                  </a:extLst>
                </p14:cNvPr>
                <p14:cNvContentPartPr/>
                <p14:nvPr/>
              </p14:nvContentPartPr>
              <p14:xfrm>
                <a:off x="5169356" y="2118405"/>
                <a:ext cx="165960" cy="25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868D26-912A-C818-2FEE-D4C8E30B011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60356" y="2109765"/>
                  <a:ext cx="183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1CE207A-775E-6478-35DD-2F00F2F18A06}"/>
                    </a:ext>
                  </a:extLst>
                </p14:cNvPr>
                <p14:cNvContentPartPr/>
                <p14:nvPr/>
              </p14:nvContentPartPr>
              <p14:xfrm>
                <a:off x="5177636" y="2226405"/>
                <a:ext cx="194760" cy="13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1CE207A-775E-6478-35DD-2F00F2F18A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68636" y="2217405"/>
                  <a:ext cx="21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9402DB-89FF-7582-76F4-85044E1FD5FE}"/>
                    </a:ext>
                  </a:extLst>
                </p14:cNvPr>
                <p14:cNvContentPartPr/>
                <p14:nvPr/>
              </p14:nvContentPartPr>
              <p14:xfrm>
                <a:off x="5685236" y="1960005"/>
                <a:ext cx="6480" cy="16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9402DB-89FF-7582-76F4-85044E1FD5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76596" y="1951365"/>
                  <a:ext cx="24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4FC9B7-104C-3134-2F07-B2A169BAD650}"/>
                    </a:ext>
                  </a:extLst>
                </p14:cNvPr>
                <p14:cNvContentPartPr/>
                <p14:nvPr/>
              </p14:nvContentPartPr>
              <p14:xfrm>
                <a:off x="5615756" y="2035245"/>
                <a:ext cx="174960" cy="1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4FC9B7-104C-3134-2F07-B2A169BAD6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06756" y="2026605"/>
                  <a:ext cx="19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7447943-E8FC-A11D-B33B-4075E285BC22}"/>
                    </a:ext>
                  </a:extLst>
                </p14:cNvPr>
                <p14:cNvContentPartPr/>
                <p14:nvPr/>
              </p14:nvContentPartPr>
              <p14:xfrm>
                <a:off x="5616476" y="2203005"/>
                <a:ext cx="159120" cy="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7447943-E8FC-A11D-B33B-4075E285BC2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07476" y="2194365"/>
                  <a:ext cx="176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6E3ADC-3F7B-9936-1307-30C4765B7799}"/>
                    </a:ext>
                  </a:extLst>
                </p14:cNvPr>
                <p14:cNvContentPartPr/>
                <p14:nvPr/>
              </p14:nvContentPartPr>
              <p14:xfrm>
                <a:off x="5870276" y="2050725"/>
                <a:ext cx="162000" cy="139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6E3ADC-3F7B-9936-1307-30C4765B779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61636" y="2041725"/>
                  <a:ext cx="179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FA2B57-1CF3-2C53-4677-9FE0E1852007}"/>
                    </a:ext>
                  </a:extLst>
                </p14:cNvPr>
                <p14:cNvContentPartPr/>
                <p14:nvPr/>
              </p14:nvContentPartPr>
              <p14:xfrm>
                <a:off x="6088796" y="2052165"/>
                <a:ext cx="91080" cy="146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FA2B57-1CF3-2C53-4677-9FE0E18520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80156" y="2043525"/>
                  <a:ext cx="10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BE3FF7-DB82-6437-2374-4AA328F5F245}"/>
                    </a:ext>
                  </a:extLst>
                </p14:cNvPr>
                <p14:cNvContentPartPr/>
                <p14:nvPr/>
              </p14:nvContentPartPr>
              <p14:xfrm>
                <a:off x="6299756" y="1909245"/>
                <a:ext cx="105120" cy="303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BE3FF7-DB82-6437-2374-4AA328F5F2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90756" y="1900605"/>
                  <a:ext cx="122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BDC7B7-4D3F-379A-8C21-838AD2ECD7F7}"/>
                    </a:ext>
                  </a:extLst>
                </p14:cNvPr>
                <p14:cNvContentPartPr/>
                <p14:nvPr/>
              </p14:nvContentPartPr>
              <p14:xfrm>
                <a:off x="6323876" y="2068365"/>
                <a:ext cx="78840" cy="3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BDC7B7-4D3F-379A-8C21-838AD2ECD7F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14876" y="2059365"/>
                  <a:ext cx="96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315065-FD5E-655F-D65C-2AE5B3C1D8F3}"/>
                    </a:ext>
                  </a:extLst>
                </p14:cNvPr>
                <p14:cNvContentPartPr/>
                <p14:nvPr/>
              </p14:nvContentPartPr>
              <p14:xfrm>
                <a:off x="6317396" y="1947045"/>
                <a:ext cx="113760" cy="21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315065-FD5E-655F-D65C-2AE5B3C1D8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08396" y="1938045"/>
                  <a:ext cx="13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2C7ED8-0444-EBA4-C6E7-2C9810B7ADA4}"/>
                    </a:ext>
                  </a:extLst>
                </p14:cNvPr>
                <p14:cNvContentPartPr/>
                <p14:nvPr/>
              </p14:nvContentPartPr>
              <p14:xfrm>
                <a:off x="6295436" y="1865685"/>
                <a:ext cx="149040" cy="1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2C7ED8-0444-EBA4-C6E7-2C9810B7ADA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86796" y="1857045"/>
                  <a:ext cx="166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E5FEF1-73BF-17BA-6AC1-49BA8D712B5A}"/>
                    </a:ext>
                  </a:extLst>
                </p14:cNvPr>
                <p14:cNvContentPartPr/>
                <p14:nvPr/>
              </p14:nvContentPartPr>
              <p14:xfrm>
                <a:off x="6653996" y="2117325"/>
                <a:ext cx="162360" cy="46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E5FEF1-73BF-17BA-6AC1-49BA8D712B5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44996" y="2108685"/>
                  <a:ext cx="180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D7DB22-2787-59F7-9F06-6DD50DFA52B3}"/>
                    </a:ext>
                  </a:extLst>
                </p14:cNvPr>
                <p14:cNvContentPartPr/>
                <p14:nvPr/>
              </p14:nvContentPartPr>
              <p14:xfrm>
                <a:off x="6983396" y="1981245"/>
                <a:ext cx="234720" cy="246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D7DB22-2787-59F7-9F06-6DD50DFA52B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74396" y="1972245"/>
                  <a:ext cx="252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6AC36DE-635A-C699-C283-B8C134600162}"/>
                    </a:ext>
                  </a:extLst>
                </p14:cNvPr>
                <p14:cNvContentPartPr/>
                <p14:nvPr/>
              </p14:nvContentPartPr>
              <p14:xfrm>
                <a:off x="7287956" y="2069085"/>
                <a:ext cx="138240" cy="27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6AC36DE-635A-C699-C283-B8C13460016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79316" y="2060085"/>
                  <a:ext cx="155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296BE9-89B1-A551-4371-948BA61B414E}"/>
                    </a:ext>
                  </a:extLst>
                </p14:cNvPr>
                <p14:cNvContentPartPr/>
                <p14:nvPr/>
              </p14:nvContentPartPr>
              <p14:xfrm>
                <a:off x="6985556" y="1921485"/>
                <a:ext cx="196200" cy="21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296BE9-89B1-A551-4371-948BA61B41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76556" y="1912485"/>
                  <a:ext cx="2138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CB3EE40-6C0A-1DB1-655E-AB923AF37EA8}"/>
              </a:ext>
            </a:extLst>
          </p:cNvPr>
          <p:cNvGrpSpPr/>
          <p:nvPr/>
        </p:nvGrpSpPr>
        <p:grpSpPr>
          <a:xfrm>
            <a:off x="7697276" y="2023005"/>
            <a:ext cx="865440" cy="167040"/>
            <a:chOff x="7697276" y="2023005"/>
            <a:chExt cx="8654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195973B-8DFC-9E12-E812-08B5F18741F9}"/>
                    </a:ext>
                  </a:extLst>
                </p14:cNvPr>
                <p14:cNvContentPartPr/>
                <p14:nvPr/>
              </p14:nvContentPartPr>
              <p14:xfrm>
                <a:off x="7697276" y="2088885"/>
                <a:ext cx="173160" cy="3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195973B-8DFC-9E12-E812-08B5F18741F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88276" y="2080245"/>
                  <a:ext cx="190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AA8386D-7145-BE4D-812C-BB9F3AB66A0A}"/>
                    </a:ext>
                  </a:extLst>
                </p14:cNvPr>
                <p14:cNvContentPartPr/>
                <p14:nvPr/>
              </p14:nvContentPartPr>
              <p14:xfrm>
                <a:off x="8059076" y="2026965"/>
                <a:ext cx="258480" cy="158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AA8386D-7145-BE4D-812C-BB9F3AB66A0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50436" y="2017965"/>
                  <a:ext cx="276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CBECEF-8BCA-FACE-178C-D063EFE66EE0}"/>
                    </a:ext>
                  </a:extLst>
                </p14:cNvPr>
                <p14:cNvContentPartPr/>
                <p14:nvPr/>
              </p14:nvContentPartPr>
              <p14:xfrm>
                <a:off x="8437076" y="2023005"/>
                <a:ext cx="125640" cy="167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CBECEF-8BCA-FACE-178C-D063EFE66E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28436" y="2014365"/>
                  <a:ext cx="1432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3BEE508-4015-3924-0C68-096EE835D2E9}"/>
                  </a:ext>
                </a:extLst>
              </p14:cNvPr>
              <p14:cNvContentPartPr/>
              <p14:nvPr/>
            </p14:nvContentPartPr>
            <p14:xfrm>
              <a:off x="8722916" y="1942725"/>
              <a:ext cx="245880" cy="2412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3BEE508-4015-3924-0C68-096EE835D2E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714276" y="1933725"/>
                <a:ext cx="2635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F97F1D4-6D29-3DE6-3D88-11A8552C7087}"/>
              </a:ext>
            </a:extLst>
          </p:cNvPr>
          <p:cNvGrpSpPr/>
          <p:nvPr/>
        </p:nvGrpSpPr>
        <p:grpSpPr>
          <a:xfrm>
            <a:off x="9150956" y="1852725"/>
            <a:ext cx="294840" cy="262440"/>
            <a:chOff x="9150956" y="1852725"/>
            <a:chExt cx="2948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8C6E6BC-46EA-7FE2-92BE-19D2E611A33D}"/>
                    </a:ext>
                  </a:extLst>
                </p14:cNvPr>
                <p14:cNvContentPartPr/>
                <p14:nvPr/>
              </p14:nvContentPartPr>
              <p14:xfrm>
                <a:off x="9150956" y="1955325"/>
                <a:ext cx="294840" cy="159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8C6E6BC-46EA-7FE2-92BE-19D2E611A3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42316" y="1946325"/>
                  <a:ext cx="312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71CBF95-CBBF-BBFE-E23B-06888C2B6356}"/>
                    </a:ext>
                  </a:extLst>
                </p14:cNvPr>
                <p14:cNvContentPartPr/>
                <p14:nvPr/>
              </p14:nvContentPartPr>
              <p14:xfrm>
                <a:off x="9167156" y="1852725"/>
                <a:ext cx="212400" cy="2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71CBF95-CBBF-BBFE-E23B-06888C2B63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58156" y="1844085"/>
                  <a:ext cx="2300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8A7AAC4-21DE-E9AB-17D7-54C7C88753CF}"/>
                  </a:ext>
                </a:extLst>
              </p14:cNvPr>
              <p14:cNvContentPartPr/>
              <p14:nvPr/>
            </p14:nvContentPartPr>
            <p14:xfrm>
              <a:off x="8165276" y="2285085"/>
              <a:ext cx="1198800" cy="25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8A7AAC4-21DE-E9AB-17D7-54C7C88753C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156276" y="2276445"/>
                <a:ext cx="121644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3367669-F6FD-6789-4F5C-1D2E8F97E28B}"/>
              </a:ext>
            </a:extLst>
          </p:cNvPr>
          <p:cNvGrpSpPr/>
          <p:nvPr/>
        </p:nvGrpSpPr>
        <p:grpSpPr>
          <a:xfrm>
            <a:off x="8276876" y="2350245"/>
            <a:ext cx="3614760" cy="624960"/>
            <a:chOff x="8276876" y="2350245"/>
            <a:chExt cx="361476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2426F6-1087-9F03-1601-0A3791452FD5}"/>
                    </a:ext>
                  </a:extLst>
                </p14:cNvPr>
                <p14:cNvContentPartPr/>
                <p14:nvPr/>
              </p14:nvContentPartPr>
              <p14:xfrm>
                <a:off x="8276876" y="2553285"/>
                <a:ext cx="1335960" cy="421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2426F6-1087-9F03-1601-0A3791452FD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68236" y="2544645"/>
                  <a:ext cx="1353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0C97BB1-E7C7-11DB-A6D8-32E1BDBDD3D2}"/>
                    </a:ext>
                  </a:extLst>
                </p14:cNvPr>
                <p14:cNvContentPartPr/>
                <p14:nvPr/>
              </p14:nvContentPartPr>
              <p14:xfrm>
                <a:off x="9327356" y="2703045"/>
                <a:ext cx="96120" cy="9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0C97BB1-E7C7-11DB-A6D8-32E1BDBDD3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18716" y="2694045"/>
                  <a:ext cx="11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6A13E6A-23D4-524D-5F26-F82EC2DE03F9}"/>
                    </a:ext>
                  </a:extLst>
                </p14:cNvPr>
                <p14:cNvContentPartPr/>
                <p14:nvPr/>
              </p14:nvContentPartPr>
              <p14:xfrm>
                <a:off x="9167156" y="2665965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6A13E6A-23D4-524D-5F26-F82EC2DE03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58156" y="2656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192F8B-E4AF-5614-9C99-A20854ECD31E}"/>
                    </a:ext>
                  </a:extLst>
                </p14:cNvPr>
                <p14:cNvContentPartPr/>
                <p14:nvPr/>
              </p14:nvContentPartPr>
              <p14:xfrm>
                <a:off x="8647676" y="2607285"/>
                <a:ext cx="40320" cy="8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192F8B-E4AF-5614-9C99-A20854ECD31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38676" y="2598285"/>
                  <a:ext cx="57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EEF3798-63E8-4913-EEC5-F50800191611}"/>
                    </a:ext>
                  </a:extLst>
                </p14:cNvPr>
                <p14:cNvContentPartPr/>
                <p14:nvPr/>
              </p14:nvContentPartPr>
              <p14:xfrm>
                <a:off x="9816956" y="2451765"/>
                <a:ext cx="793440" cy="387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EEF3798-63E8-4913-EEC5-F5080019161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08316" y="2443125"/>
                  <a:ext cx="8110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D66CDA-0F23-F88D-FDF9-119829C67F63}"/>
                    </a:ext>
                  </a:extLst>
                </p14:cNvPr>
                <p14:cNvContentPartPr/>
                <p14:nvPr/>
              </p14:nvContentPartPr>
              <p14:xfrm>
                <a:off x="9861236" y="2578485"/>
                <a:ext cx="375480" cy="32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D66CDA-0F23-F88D-FDF9-119829C67F6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52596" y="2569485"/>
                  <a:ext cx="393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84DEC9-C1E4-E8A7-F5B0-1135A50EFE93}"/>
                    </a:ext>
                  </a:extLst>
                </p14:cNvPr>
                <p14:cNvContentPartPr/>
                <p14:nvPr/>
              </p14:nvContentPartPr>
              <p14:xfrm>
                <a:off x="10791116" y="2457885"/>
                <a:ext cx="636480" cy="34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84DEC9-C1E4-E8A7-F5B0-1135A50EFE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82476" y="2449245"/>
                  <a:ext cx="654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8110375-A3B6-933F-248E-A373DABF5B8A}"/>
                    </a:ext>
                  </a:extLst>
                </p14:cNvPr>
                <p14:cNvContentPartPr/>
                <p14:nvPr/>
              </p14:nvContentPartPr>
              <p14:xfrm>
                <a:off x="11495996" y="2350245"/>
                <a:ext cx="395640" cy="367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8110375-A3B6-933F-248E-A373DABF5B8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86996" y="2341605"/>
                  <a:ext cx="413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8CC0628-9EA7-E238-A280-762020076B53}"/>
                    </a:ext>
                  </a:extLst>
                </p14:cNvPr>
                <p14:cNvContentPartPr/>
                <p14:nvPr/>
              </p14:nvContentPartPr>
              <p14:xfrm>
                <a:off x="11513996" y="2451045"/>
                <a:ext cx="225360" cy="14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8CC0628-9EA7-E238-A280-762020076B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505356" y="2442405"/>
                  <a:ext cx="243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2612DBD-7DB4-2FA2-DD19-126F4937CB31}"/>
              </a:ext>
            </a:extLst>
          </p:cNvPr>
          <p:cNvGrpSpPr/>
          <p:nvPr/>
        </p:nvGrpSpPr>
        <p:grpSpPr>
          <a:xfrm>
            <a:off x="8280476" y="3027765"/>
            <a:ext cx="3339000" cy="419760"/>
            <a:chOff x="8280476" y="3027765"/>
            <a:chExt cx="333900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D57ABC-9CB7-D0D4-7882-5902B040E6A0}"/>
                    </a:ext>
                  </a:extLst>
                </p14:cNvPr>
                <p14:cNvContentPartPr/>
                <p14:nvPr/>
              </p14:nvContentPartPr>
              <p14:xfrm>
                <a:off x="8280476" y="3058365"/>
                <a:ext cx="1504800" cy="38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D57ABC-9CB7-D0D4-7882-5902B040E6A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71836" y="3049725"/>
                  <a:ext cx="15224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021CBFA-4BE9-43EF-A150-95578C3C9C8F}"/>
                    </a:ext>
                  </a:extLst>
                </p14:cNvPr>
                <p14:cNvContentPartPr/>
                <p14:nvPr/>
              </p14:nvContentPartPr>
              <p14:xfrm>
                <a:off x="9359396" y="3256365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021CBFA-4BE9-43EF-A150-95578C3C9C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50396" y="3247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3AB6AC4-639D-F880-B1D3-C0423E1FB8B0}"/>
                    </a:ext>
                  </a:extLst>
                </p14:cNvPr>
                <p14:cNvContentPartPr/>
                <p14:nvPr/>
              </p14:nvContentPartPr>
              <p14:xfrm>
                <a:off x="9002276" y="3206325"/>
                <a:ext cx="50400" cy="17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3AB6AC4-639D-F880-B1D3-C0423E1FB8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93636" y="3197685"/>
                  <a:ext cx="68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F21780E-5225-0524-2C21-A19160EE25DD}"/>
                    </a:ext>
                  </a:extLst>
                </p14:cNvPr>
                <p14:cNvContentPartPr/>
                <p14:nvPr/>
              </p14:nvContentPartPr>
              <p14:xfrm>
                <a:off x="10008476" y="3087525"/>
                <a:ext cx="339120" cy="340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F21780E-5225-0524-2C21-A19160EE25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99836" y="3078885"/>
                  <a:ext cx="3567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BC4A70-4D3B-A15B-F12B-569DD073BE01}"/>
                    </a:ext>
                  </a:extLst>
                </p14:cNvPr>
                <p14:cNvContentPartPr/>
                <p14:nvPr/>
              </p14:nvContentPartPr>
              <p14:xfrm>
                <a:off x="10126916" y="3219285"/>
                <a:ext cx="256320" cy="19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BC4A70-4D3B-A15B-F12B-569DD073BE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17916" y="3210645"/>
                  <a:ext cx="273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0CFF8B-A907-D222-17CB-3A48BDF7BB5E}"/>
                    </a:ext>
                  </a:extLst>
                </p14:cNvPr>
                <p14:cNvContentPartPr/>
                <p14:nvPr/>
              </p14:nvContentPartPr>
              <p14:xfrm>
                <a:off x="10492676" y="3027765"/>
                <a:ext cx="700920" cy="348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0CFF8B-A907-D222-17CB-3A48BDF7BB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83676" y="3019125"/>
                  <a:ext cx="718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0378A6-863F-3EC7-EA14-4FB6C1E377BE}"/>
                    </a:ext>
                  </a:extLst>
                </p14:cNvPr>
                <p14:cNvContentPartPr/>
                <p14:nvPr/>
              </p14:nvContentPartPr>
              <p14:xfrm>
                <a:off x="10839356" y="3166005"/>
                <a:ext cx="221040" cy="25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0378A6-863F-3EC7-EA14-4FB6C1E377B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30356" y="3157365"/>
                  <a:ext cx="238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F16C1F-2794-AC74-C997-7C0C854071EC}"/>
                    </a:ext>
                  </a:extLst>
                </p14:cNvPr>
                <p14:cNvContentPartPr/>
                <p14:nvPr/>
              </p14:nvContentPartPr>
              <p14:xfrm>
                <a:off x="11353796" y="3095805"/>
                <a:ext cx="265680" cy="241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F16C1F-2794-AC74-C997-7C0C854071E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44796" y="3087165"/>
                  <a:ext cx="28332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004794E-7ADF-6FC4-4575-C5BA58BF1448}"/>
                  </a:ext>
                </a:extLst>
              </p14:cNvPr>
              <p14:cNvContentPartPr/>
              <p14:nvPr/>
            </p14:nvContentPartPr>
            <p14:xfrm>
              <a:off x="8325476" y="3891765"/>
              <a:ext cx="518400" cy="141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004794E-7ADF-6FC4-4575-C5BA58BF144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316836" y="3882765"/>
                <a:ext cx="53604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528173B-5591-3A8E-F979-01AAE6CAE1A2}"/>
              </a:ext>
            </a:extLst>
          </p:cNvPr>
          <p:cNvGrpSpPr/>
          <p:nvPr/>
        </p:nvGrpSpPr>
        <p:grpSpPr>
          <a:xfrm>
            <a:off x="9020636" y="3698805"/>
            <a:ext cx="2800800" cy="408600"/>
            <a:chOff x="9020636" y="3698805"/>
            <a:chExt cx="28008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D71525-F01A-D6D9-4191-4EC762AEEF27}"/>
                    </a:ext>
                  </a:extLst>
                </p14:cNvPr>
                <p14:cNvContentPartPr/>
                <p14:nvPr/>
              </p14:nvContentPartPr>
              <p14:xfrm>
                <a:off x="9020636" y="3726885"/>
                <a:ext cx="1161000" cy="322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D71525-F01A-D6D9-4191-4EC762AEEF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11636" y="3717885"/>
                  <a:ext cx="11786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2B905D6-0777-1034-734A-A343C4BB864F}"/>
                    </a:ext>
                  </a:extLst>
                </p14:cNvPr>
                <p14:cNvContentPartPr/>
                <p14:nvPr/>
              </p14:nvContentPartPr>
              <p14:xfrm>
                <a:off x="9857636" y="3892845"/>
                <a:ext cx="36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2B905D6-0777-1034-734A-A343C4BB864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48996" y="3883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25A3A99-E4CB-5B0B-B850-C6D478E9A490}"/>
                    </a:ext>
                  </a:extLst>
                </p14:cNvPr>
                <p14:cNvContentPartPr/>
                <p14:nvPr/>
              </p14:nvContentPartPr>
              <p14:xfrm>
                <a:off x="9537956" y="3830925"/>
                <a:ext cx="281880" cy="48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25A3A99-E4CB-5B0B-B850-C6D478E9A49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28956" y="3822285"/>
                  <a:ext cx="299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376557-60EF-F257-000A-4FDA60EF0AB3}"/>
                    </a:ext>
                  </a:extLst>
                </p14:cNvPr>
                <p14:cNvContentPartPr/>
                <p14:nvPr/>
              </p14:nvContentPartPr>
              <p14:xfrm>
                <a:off x="10451276" y="3758925"/>
                <a:ext cx="143640" cy="267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376557-60EF-F257-000A-4FDA60EF0AB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2276" y="3749925"/>
                  <a:ext cx="1612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C4E5D1C-44D0-4DBF-6F53-AB4B54E8174D}"/>
                    </a:ext>
                  </a:extLst>
                </p14:cNvPr>
                <p14:cNvContentPartPr/>
                <p14:nvPr/>
              </p14:nvContentPartPr>
              <p14:xfrm>
                <a:off x="10681316" y="3998685"/>
                <a:ext cx="27360" cy="29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C4E5D1C-44D0-4DBF-6F53-AB4B54E817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72316" y="3989685"/>
                  <a:ext cx="45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965568E-2911-0E9D-56F6-660FE306AC72}"/>
                    </a:ext>
                  </a:extLst>
                </p14:cNvPr>
                <p14:cNvContentPartPr/>
                <p14:nvPr/>
              </p14:nvContentPartPr>
              <p14:xfrm>
                <a:off x="10723436" y="3815445"/>
                <a:ext cx="207720" cy="256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965568E-2911-0E9D-56F6-660FE306AC7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14436" y="3806805"/>
                  <a:ext cx="225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E170FC-7F3A-5DE5-2B9A-FF73662EA7DF}"/>
                    </a:ext>
                  </a:extLst>
                </p14:cNvPr>
                <p14:cNvContentPartPr/>
                <p14:nvPr/>
              </p14:nvContentPartPr>
              <p14:xfrm>
                <a:off x="10681316" y="4022445"/>
                <a:ext cx="77760" cy="64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E170FC-7F3A-5DE5-2B9A-FF73662EA7D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672316" y="4013805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FB0426A-F7C9-C5B4-D531-3CF26933C988}"/>
                    </a:ext>
                  </a:extLst>
                </p14:cNvPr>
                <p14:cNvContentPartPr/>
                <p14:nvPr/>
              </p14:nvContentPartPr>
              <p14:xfrm>
                <a:off x="11000996" y="4059885"/>
                <a:ext cx="32040" cy="33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FB0426A-F7C9-C5B4-D531-3CF26933C98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92356" y="4050885"/>
                  <a:ext cx="49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9AC3010-86D1-76B1-2658-CD7898411F5B}"/>
                    </a:ext>
                  </a:extLst>
                </p14:cNvPr>
                <p14:cNvContentPartPr/>
                <p14:nvPr/>
              </p14:nvContentPartPr>
              <p14:xfrm>
                <a:off x="11106476" y="3781245"/>
                <a:ext cx="193680" cy="269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9AC3010-86D1-76B1-2658-CD7898411F5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97476" y="3772245"/>
                  <a:ext cx="211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806CC3-39B9-B752-B605-0A73E68BA7C9}"/>
                    </a:ext>
                  </a:extLst>
                </p14:cNvPr>
                <p14:cNvContentPartPr/>
                <p14:nvPr/>
              </p14:nvContentPartPr>
              <p14:xfrm>
                <a:off x="11520476" y="3698805"/>
                <a:ext cx="300960" cy="408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806CC3-39B9-B752-B605-0A73E68BA7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511836" y="3690165"/>
                  <a:ext cx="31860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FED3F0-5C23-727D-3784-ACD42F5305B3}"/>
              </a:ext>
            </a:extLst>
          </p:cNvPr>
          <p:cNvGrpSpPr/>
          <p:nvPr/>
        </p:nvGrpSpPr>
        <p:grpSpPr>
          <a:xfrm>
            <a:off x="10414196" y="4292445"/>
            <a:ext cx="997200" cy="393480"/>
            <a:chOff x="10414196" y="4292445"/>
            <a:chExt cx="9972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8071EAC-D9C3-1D3E-71D0-6D4DD9AAB937}"/>
                    </a:ext>
                  </a:extLst>
                </p14:cNvPr>
                <p14:cNvContentPartPr/>
                <p14:nvPr/>
              </p14:nvContentPartPr>
              <p14:xfrm>
                <a:off x="10414196" y="4392165"/>
                <a:ext cx="254160" cy="275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8071EAC-D9C3-1D3E-71D0-6D4DD9AAB93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405556" y="4383525"/>
                  <a:ext cx="271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B87CCFE-89F4-823F-0942-D07F00038638}"/>
                    </a:ext>
                  </a:extLst>
                </p14:cNvPr>
                <p14:cNvContentPartPr/>
                <p14:nvPr/>
              </p14:nvContentPartPr>
              <p14:xfrm>
                <a:off x="10711556" y="4644165"/>
                <a:ext cx="30960" cy="29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87CCFE-89F4-823F-0942-D07F0003863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02916" y="4635525"/>
                  <a:ext cx="48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B4634F7-08B1-5329-A5FB-E5CEAC4CBB3A}"/>
                    </a:ext>
                  </a:extLst>
                </p14:cNvPr>
                <p14:cNvContentPartPr/>
                <p14:nvPr/>
              </p14:nvContentPartPr>
              <p14:xfrm>
                <a:off x="10800116" y="4414485"/>
                <a:ext cx="169920" cy="271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B4634F7-08B1-5329-A5FB-E5CEAC4CBB3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91116" y="4405845"/>
                  <a:ext cx="187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C45F256-60AF-9EE7-C3BE-567364335CFE}"/>
                    </a:ext>
                  </a:extLst>
                </p14:cNvPr>
                <p14:cNvContentPartPr/>
                <p14:nvPr/>
              </p14:nvContentPartPr>
              <p14:xfrm>
                <a:off x="11029436" y="4626885"/>
                <a:ext cx="57960" cy="17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C45F256-60AF-9EE7-C3BE-567364335CF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20436" y="4618245"/>
                  <a:ext cx="75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F67381-736D-30EA-AC52-914377431096}"/>
                    </a:ext>
                  </a:extLst>
                </p14:cNvPr>
                <p14:cNvContentPartPr/>
                <p14:nvPr/>
              </p14:nvContentPartPr>
              <p14:xfrm>
                <a:off x="11283596" y="4319445"/>
                <a:ext cx="13320" cy="264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F67381-736D-30EA-AC52-91437743109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274596" y="4310445"/>
                  <a:ext cx="30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079B9CE-3CB3-44FA-67BB-AEB045CE0E69}"/>
                    </a:ext>
                  </a:extLst>
                </p14:cNvPr>
                <p14:cNvContentPartPr/>
                <p14:nvPr/>
              </p14:nvContentPartPr>
              <p14:xfrm>
                <a:off x="11168756" y="4292445"/>
                <a:ext cx="242640" cy="203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079B9CE-3CB3-44FA-67BB-AEB045CE0E6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60116" y="4283805"/>
                  <a:ext cx="260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4DE5951-AE16-CD61-E99F-CED054E4CA4C}"/>
                    </a:ext>
                  </a:extLst>
                </p14:cNvPr>
                <p14:cNvContentPartPr/>
                <p14:nvPr/>
              </p14:nvContentPartPr>
              <p14:xfrm>
                <a:off x="10716236" y="4618245"/>
                <a:ext cx="71280" cy="51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4DE5951-AE16-CD61-E99F-CED054E4CA4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07236" y="4609245"/>
                  <a:ext cx="8892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970C110-1400-2C0C-FA80-08F2C1DA9FAC}"/>
                  </a:ext>
                </a:extLst>
              </p14:cNvPr>
              <p14:cNvContentPartPr/>
              <p14:nvPr/>
            </p14:nvContentPartPr>
            <p14:xfrm>
              <a:off x="7029116" y="2586405"/>
              <a:ext cx="156600" cy="347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970C110-1400-2C0C-FA80-08F2C1DA9FA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020476" y="2577765"/>
                <a:ext cx="1742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698EA94E-6967-C615-7E27-1A76CB6D92C5}"/>
                  </a:ext>
                </a:extLst>
              </p14:cNvPr>
              <p14:cNvContentPartPr/>
              <p14:nvPr/>
            </p14:nvContentPartPr>
            <p14:xfrm>
              <a:off x="6047396" y="3195525"/>
              <a:ext cx="1362240" cy="3927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698EA94E-6967-C615-7E27-1A76CB6D92C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038756" y="3186885"/>
                <a:ext cx="13798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1BDFB17-2E0F-8F29-D7C0-06987FDE7FD7}"/>
                  </a:ext>
                </a:extLst>
              </p14:cNvPr>
              <p14:cNvContentPartPr/>
              <p14:nvPr/>
            </p14:nvContentPartPr>
            <p14:xfrm>
              <a:off x="6030116" y="3612045"/>
              <a:ext cx="1150200" cy="4096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1BDFB17-2E0F-8F29-D7C0-06987FDE7FD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21116" y="3603045"/>
                <a:ext cx="1167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192C7FF-960F-69CE-3128-734B1450B284}"/>
                  </a:ext>
                </a:extLst>
              </p14:cNvPr>
              <p14:cNvContentPartPr/>
              <p14:nvPr/>
            </p14:nvContentPartPr>
            <p14:xfrm>
              <a:off x="3141836" y="3532125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192C7FF-960F-69CE-3128-734B1450B28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132836" y="35234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C0DF022-5225-7820-2DF7-FDBF59982590}"/>
                  </a:ext>
                </a:extLst>
              </p14:cNvPr>
              <p14:cNvContentPartPr/>
              <p14:nvPr/>
            </p14:nvContentPartPr>
            <p14:xfrm>
              <a:off x="2305196" y="2810685"/>
              <a:ext cx="2401920" cy="257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C0DF022-5225-7820-2DF7-FDBF5998259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296196" y="2802045"/>
                <a:ext cx="241956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66F8274-F2D8-CE81-9CD3-C2CCEF6D5638}"/>
              </a:ext>
            </a:extLst>
          </p:cNvPr>
          <p:cNvGrpSpPr/>
          <p:nvPr/>
        </p:nvGrpSpPr>
        <p:grpSpPr>
          <a:xfrm>
            <a:off x="1985156" y="3179325"/>
            <a:ext cx="1605600" cy="295920"/>
            <a:chOff x="1985156" y="3179325"/>
            <a:chExt cx="16056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C893110-BEE9-8D72-4F77-DBCAB266CF0A}"/>
                    </a:ext>
                  </a:extLst>
                </p14:cNvPr>
                <p14:cNvContentPartPr/>
                <p14:nvPr/>
              </p14:nvContentPartPr>
              <p14:xfrm>
                <a:off x="1985156" y="3179325"/>
                <a:ext cx="1605600" cy="295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C893110-BEE9-8D72-4F77-DBCAB266CF0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76516" y="3170325"/>
                  <a:ext cx="1623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BF72168-F3B9-AA87-258D-CA5400BE2817}"/>
                    </a:ext>
                  </a:extLst>
                </p14:cNvPr>
                <p14:cNvContentPartPr/>
                <p14:nvPr/>
              </p14:nvContentPartPr>
              <p14:xfrm>
                <a:off x="3321836" y="3294885"/>
                <a:ext cx="24480" cy="36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BF72168-F3B9-AA87-258D-CA5400BE281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12836" y="3286245"/>
                  <a:ext cx="42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2E6ABD3-613E-C164-9516-B0645D518C1F}"/>
                    </a:ext>
                  </a:extLst>
                </p14:cNvPr>
                <p14:cNvContentPartPr/>
                <p14:nvPr/>
              </p14:nvContentPartPr>
              <p14:xfrm>
                <a:off x="2958956" y="3254925"/>
                <a:ext cx="363240" cy="49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2E6ABD3-613E-C164-9516-B0645D518C1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49956" y="3246285"/>
                  <a:ext cx="3808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C595E2B-C9F7-8D9A-9A42-16809C25D7AD}"/>
              </a:ext>
            </a:extLst>
          </p:cNvPr>
          <p:cNvGrpSpPr/>
          <p:nvPr/>
        </p:nvGrpSpPr>
        <p:grpSpPr>
          <a:xfrm>
            <a:off x="3847436" y="3065205"/>
            <a:ext cx="1209600" cy="333720"/>
            <a:chOff x="3847436" y="3065205"/>
            <a:chExt cx="12096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9F3E51C-D03F-D18E-9D02-6B2DCC5E1471}"/>
                    </a:ext>
                  </a:extLst>
                </p14:cNvPr>
                <p14:cNvContentPartPr/>
                <p14:nvPr/>
              </p14:nvContentPartPr>
              <p14:xfrm>
                <a:off x="3847436" y="3065205"/>
                <a:ext cx="1209600" cy="333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9F3E51C-D03F-D18E-9D02-6B2DCC5E147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38436" y="3056565"/>
                  <a:ext cx="1227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2432584-FFF3-FDF2-7B77-FE48776B35C0}"/>
                    </a:ext>
                  </a:extLst>
                </p14:cNvPr>
                <p14:cNvContentPartPr/>
                <p14:nvPr/>
              </p14:nvContentPartPr>
              <p14:xfrm>
                <a:off x="4614596" y="3179325"/>
                <a:ext cx="135360" cy="48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2432584-FFF3-FDF2-7B77-FE48776B35C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05596" y="3170685"/>
                  <a:ext cx="153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2CFF66A-B6F5-D4A0-44DC-FEDC8B17242A}"/>
                    </a:ext>
                  </a:extLst>
                </p14:cNvPr>
                <p14:cNvContentPartPr/>
                <p14:nvPr/>
              </p14:nvContentPartPr>
              <p14:xfrm>
                <a:off x="4182956" y="3227565"/>
                <a:ext cx="33840" cy="14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2CFF66A-B6F5-D4A0-44DC-FEDC8B17242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73956" y="3218565"/>
                  <a:ext cx="514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3558937-4F44-9202-9F0C-3A4570630485}"/>
              </a:ext>
            </a:extLst>
          </p:cNvPr>
          <p:cNvGrpSpPr/>
          <p:nvPr/>
        </p:nvGrpSpPr>
        <p:grpSpPr>
          <a:xfrm>
            <a:off x="1690676" y="3786316"/>
            <a:ext cx="507600" cy="369360"/>
            <a:chOff x="1690676" y="3786316"/>
            <a:chExt cx="5076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C1DA4DB-859C-8970-409E-4D8826A4BF72}"/>
                    </a:ext>
                  </a:extLst>
                </p14:cNvPr>
                <p14:cNvContentPartPr/>
                <p14:nvPr/>
              </p14:nvContentPartPr>
              <p14:xfrm>
                <a:off x="1690676" y="3786316"/>
                <a:ext cx="172800" cy="369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C1DA4DB-859C-8970-409E-4D8826A4BF7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82036" y="3777316"/>
                  <a:ext cx="190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3B84C9B-2B61-2665-E66A-EC5ABD1B5414}"/>
                    </a:ext>
                  </a:extLst>
                </p14:cNvPr>
                <p14:cNvContentPartPr/>
                <p14:nvPr/>
              </p14:nvContentPartPr>
              <p14:xfrm>
                <a:off x="1946996" y="3950476"/>
                <a:ext cx="251280" cy="153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3B84C9B-2B61-2665-E66A-EC5ABD1B541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37996" y="3941836"/>
                  <a:ext cx="268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0308FE0-AA6E-AFEE-1BCF-795EF8BD4715}"/>
                    </a:ext>
                  </a:extLst>
                </p14:cNvPr>
                <p14:cNvContentPartPr/>
                <p14:nvPr/>
              </p14:nvContentPartPr>
              <p14:xfrm>
                <a:off x="1991996" y="3876676"/>
                <a:ext cx="155880" cy="28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0308FE0-AA6E-AFEE-1BCF-795EF8BD471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982996" y="3867676"/>
                  <a:ext cx="1735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2D98793-74D7-9501-1D61-1A7F2849B246}"/>
              </a:ext>
            </a:extLst>
          </p:cNvPr>
          <p:cNvGrpSpPr/>
          <p:nvPr/>
        </p:nvGrpSpPr>
        <p:grpSpPr>
          <a:xfrm>
            <a:off x="1661876" y="4216156"/>
            <a:ext cx="550080" cy="418680"/>
            <a:chOff x="1661876" y="4216156"/>
            <a:chExt cx="55008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FE6C795-0BDE-CA57-D43F-7FE4CD68C5A4}"/>
                    </a:ext>
                  </a:extLst>
                </p14:cNvPr>
                <p14:cNvContentPartPr/>
                <p14:nvPr/>
              </p14:nvContentPartPr>
              <p14:xfrm>
                <a:off x="1661876" y="4216156"/>
                <a:ext cx="495720" cy="59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FE6C795-0BDE-CA57-D43F-7FE4CD68C5A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52876" y="4207156"/>
                  <a:ext cx="513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BF798C-E1BE-1915-ABF7-72B3B6E56558}"/>
                    </a:ext>
                  </a:extLst>
                </p14:cNvPr>
                <p14:cNvContentPartPr/>
                <p14:nvPr/>
              </p14:nvContentPartPr>
              <p14:xfrm>
                <a:off x="1698596" y="4336756"/>
                <a:ext cx="145080" cy="298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BF798C-E1BE-1915-ABF7-72B3B6E5655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89956" y="4328116"/>
                  <a:ext cx="162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DB02026-E658-80A1-8F93-233A410C59D3}"/>
                    </a:ext>
                  </a:extLst>
                </p14:cNvPr>
                <p14:cNvContentPartPr/>
                <p14:nvPr/>
              </p14:nvContentPartPr>
              <p14:xfrm>
                <a:off x="2012516" y="4353676"/>
                <a:ext cx="152280" cy="226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DB02026-E658-80A1-8F93-233A410C59D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03876" y="4345036"/>
                  <a:ext cx="16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8F62E68-33D9-CEC6-055F-B6D9B16ACD52}"/>
                    </a:ext>
                  </a:extLst>
                </p14:cNvPr>
                <p14:cNvContentPartPr/>
                <p14:nvPr/>
              </p14:nvContentPartPr>
              <p14:xfrm>
                <a:off x="1959956" y="4389676"/>
                <a:ext cx="252000" cy="67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8F62E68-33D9-CEC6-055F-B6D9B16ACD5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951316" y="4380676"/>
                  <a:ext cx="2696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48CB849-2962-0EA4-4691-50B7FC16C705}"/>
              </a:ext>
            </a:extLst>
          </p:cNvPr>
          <p:cNvGrpSpPr/>
          <p:nvPr/>
        </p:nvGrpSpPr>
        <p:grpSpPr>
          <a:xfrm>
            <a:off x="2557916" y="3882045"/>
            <a:ext cx="2167920" cy="405000"/>
            <a:chOff x="2557916" y="3882045"/>
            <a:chExt cx="21679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40DDBE-99FF-5B2A-7CEF-7680BB1D3660}"/>
                    </a:ext>
                  </a:extLst>
                </p14:cNvPr>
                <p14:cNvContentPartPr/>
                <p14:nvPr/>
              </p14:nvContentPartPr>
              <p14:xfrm>
                <a:off x="2557916" y="4130836"/>
                <a:ext cx="227160" cy="66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40DDBE-99FF-5B2A-7CEF-7680BB1D366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548916" y="4121836"/>
                  <a:ext cx="244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3D82B5-1D7D-0CB5-C0E0-B88BB2D7D6DD}"/>
                    </a:ext>
                  </a:extLst>
                </p14:cNvPr>
                <p14:cNvContentPartPr/>
                <p14:nvPr/>
              </p14:nvContentPartPr>
              <p14:xfrm>
                <a:off x="2605436" y="4254316"/>
                <a:ext cx="210960" cy="23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53D82B5-1D7D-0CB5-C0E0-B88BB2D7D6D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96796" y="4245316"/>
                  <a:ext cx="22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8C481EB-D2F5-C81A-B71E-6B8B54961576}"/>
                    </a:ext>
                  </a:extLst>
                </p14:cNvPr>
                <p14:cNvContentPartPr/>
                <p14:nvPr/>
              </p14:nvContentPartPr>
              <p14:xfrm>
                <a:off x="2996756" y="3882045"/>
                <a:ext cx="1729080" cy="405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8C481EB-D2F5-C81A-B71E-6B8B5496157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87756" y="3873045"/>
                  <a:ext cx="17467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B3BB00-B1A0-CB58-CD25-A922C196075A}"/>
                    </a:ext>
                  </a:extLst>
                </p14:cNvPr>
                <p14:cNvContentPartPr/>
                <p14:nvPr/>
              </p14:nvContentPartPr>
              <p14:xfrm>
                <a:off x="4463036" y="3975285"/>
                <a:ext cx="40320" cy="53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B3BB00-B1A0-CB58-CD25-A922C196075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54396" y="3966285"/>
                  <a:ext cx="57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FEF810-9681-616F-1008-7F74BD7F65E7}"/>
                    </a:ext>
                  </a:extLst>
                </p14:cNvPr>
                <p14:cNvContentPartPr/>
                <p14:nvPr/>
              </p14:nvContentPartPr>
              <p14:xfrm>
                <a:off x="4199876" y="4021725"/>
                <a:ext cx="311760" cy="28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FEF810-9681-616F-1008-7F74BD7F65E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90876" y="4012725"/>
                  <a:ext cx="3294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C3957FA-3C5D-6A0C-CC03-793356D59085}"/>
                  </a:ext>
                </a:extLst>
              </p14:cNvPr>
              <p14:cNvContentPartPr/>
              <p14:nvPr/>
            </p14:nvContentPartPr>
            <p14:xfrm>
              <a:off x="4905836" y="3867285"/>
              <a:ext cx="354960" cy="4975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C3957FA-3C5D-6A0C-CC03-793356D5908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897196" y="3858285"/>
                <a:ext cx="372600" cy="51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D726076-5E7B-8896-9E6E-81E19F60A2A5}"/>
              </a:ext>
            </a:extLst>
          </p:cNvPr>
          <p:cNvGrpSpPr/>
          <p:nvPr/>
        </p:nvGrpSpPr>
        <p:grpSpPr>
          <a:xfrm>
            <a:off x="2975156" y="4477125"/>
            <a:ext cx="912240" cy="425880"/>
            <a:chOff x="2975156" y="4477125"/>
            <a:chExt cx="91224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F93D9EC-CCCE-9063-EC7D-50E38C10A25B}"/>
                    </a:ext>
                  </a:extLst>
                </p14:cNvPr>
                <p14:cNvContentPartPr/>
                <p14:nvPr/>
              </p14:nvContentPartPr>
              <p14:xfrm>
                <a:off x="2975156" y="4477125"/>
                <a:ext cx="912240" cy="425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F93D9EC-CCCE-9063-EC7D-50E38C10A25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966156" y="4468485"/>
                  <a:ext cx="929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0F2E299-B0ED-36F5-D440-DD03FF1DAE64}"/>
                    </a:ext>
                  </a:extLst>
                </p14:cNvPr>
                <p14:cNvContentPartPr/>
                <p14:nvPr/>
              </p14:nvContentPartPr>
              <p14:xfrm>
                <a:off x="3578156" y="4547685"/>
                <a:ext cx="36000" cy="14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0F2E299-B0ED-36F5-D440-DD03FF1DAE6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69156" y="4538685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A2EFD5D-3340-C18C-1C19-CB52C77DB970}"/>
              </a:ext>
            </a:extLst>
          </p:cNvPr>
          <p:cNvGrpSpPr/>
          <p:nvPr/>
        </p:nvGrpSpPr>
        <p:grpSpPr>
          <a:xfrm>
            <a:off x="4038596" y="4353285"/>
            <a:ext cx="1217880" cy="421560"/>
            <a:chOff x="4038596" y="4353285"/>
            <a:chExt cx="121788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5182492-E64A-6205-C78D-4B20F1896035}"/>
                    </a:ext>
                  </a:extLst>
                </p14:cNvPr>
                <p14:cNvContentPartPr/>
                <p14:nvPr/>
              </p14:nvContentPartPr>
              <p14:xfrm>
                <a:off x="4038596" y="4353285"/>
                <a:ext cx="1215720" cy="421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5182492-E64A-6205-C78D-4B20F18960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29956" y="4344285"/>
                  <a:ext cx="1233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B7F3C17-C684-4088-36A7-0CEE6638FD4F}"/>
                    </a:ext>
                  </a:extLst>
                </p14:cNvPr>
                <p14:cNvContentPartPr/>
                <p14:nvPr/>
              </p14:nvContentPartPr>
              <p14:xfrm>
                <a:off x="5023916" y="4551285"/>
                <a:ext cx="232560" cy="43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B7F3C17-C684-4088-36A7-0CEE6638FD4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15276" y="4542285"/>
                  <a:ext cx="25020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75DBEC6-813B-08BB-973D-36D122E852A6}"/>
                  </a:ext>
                </a:extLst>
              </p14:cNvPr>
              <p14:cNvContentPartPr/>
              <p14:nvPr/>
            </p14:nvContentPartPr>
            <p14:xfrm>
              <a:off x="1504556" y="2408205"/>
              <a:ext cx="571680" cy="1969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75DBEC6-813B-08BB-973D-36D122E852A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495556" y="2399565"/>
                <a:ext cx="5893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60764041-C01E-0056-1642-10808EF7688E}"/>
                  </a:ext>
                </a:extLst>
              </p14:cNvPr>
              <p14:cNvContentPartPr/>
              <p14:nvPr/>
            </p14:nvContentPartPr>
            <p14:xfrm>
              <a:off x="920276" y="2747325"/>
              <a:ext cx="700560" cy="29656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60764041-C01E-0056-1642-10808EF7688E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11276" y="2738325"/>
                <a:ext cx="718200" cy="29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E6C401E-B122-AF97-2BB5-374C98EF4197}"/>
              </a:ext>
            </a:extLst>
          </p:cNvPr>
          <p:cNvGrpSpPr/>
          <p:nvPr/>
        </p:nvGrpSpPr>
        <p:grpSpPr>
          <a:xfrm>
            <a:off x="1534076" y="5188845"/>
            <a:ext cx="4011120" cy="1350720"/>
            <a:chOff x="1534076" y="5188845"/>
            <a:chExt cx="4011120" cy="13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63BD897-BEB9-1D6F-C476-C0DB51CFCCF2}"/>
                    </a:ext>
                  </a:extLst>
                </p14:cNvPr>
                <p14:cNvContentPartPr/>
                <p14:nvPr/>
              </p14:nvContentPartPr>
              <p14:xfrm>
                <a:off x="1584116" y="5546325"/>
                <a:ext cx="1021680" cy="251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63BD897-BEB9-1D6F-C476-C0DB51CFCC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75476" y="5537325"/>
                  <a:ext cx="1039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4B32AB1-ECB5-7B69-9092-8EA76D23042C}"/>
                    </a:ext>
                  </a:extLst>
                </p14:cNvPr>
                <p14:cNvContentPartPr/>
                <p14:nvPr/>
              </p14:nvContentPartPr>
              <p14:xfrm>
                <a:off x="2782556" y="5374245"/>
                <a:ext cx="354960" cy="506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4B32AB1-ECB5-7B69-9092-8EA76D23042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73916" y="5365605"/>
                  <a:ext cx="3726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5C1E08F-8FA3-EBAA-AC31-109ACE77465C}"/>
                    </a:ext>
                  </a:extLst>
                </p14:cNvPr>
                <p14:cNvContentPartPr/>
                <p14:nvPr/>
              </p14:nvContentPartPr>
              <p14:xfrm>
                <a:off x="3353156" y="5188845"/>
                <a:ext cx="1484280" cy="606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5C1E08F-8FA3-EBAA-AC31-109ACE77465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44516" y="5179845"/>
                  <a:ext cx="15019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B0AD48D-0F6C-BEA8-EAD8-2097F900CA38}"/>
                    </a:ext>
                  </a:extLst>
                </p14:cNvPr>
                <p14:cNvContentPartPr/>
                <p14:nvPr/>
              </p14:nvContentPartPr>
              <p14:xfrm>
                <a:off x="4231556" y="5414205"/>
                <a:ext cx="111240" cy="21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B0AD48D-0F6C-BEA8-EAD8-2097F900CA3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22556" y="5405205"/>
                  <a:ext cx="12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EFFF5B7-0F90-7A73-C342-1DC760372751}"/>
                    </a:ext>
                  </a:extLst>
                </p14:cNvPr>
                <p14:cNvContentPartPr/>
                <p14:nvPr/>
              </p14:nvContentPartPr>
              <p14:xfrm>
                <a:off x="3915836" y="5324205"/>
                <a:ext cx="352800" cy="22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EFFF5B7-0F90-7A73-C342-1DC76037275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07196" y="5315205"/>
                  <a:ext cx="37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C29764B-AE6F-D30F-F2C1-E287FB8B5463}"/>
                    </a:ext>
                  </a:extLst>
                </p14:cNvPr>
                <p14:cNvContentPartPr/>
                <p14:nvPr/>
              </p14:nvContentPartPr>
              <p14:xfrm>
                <a:off x="5035076" y="5316645"/>
                <a:ext cx="412920" cy="397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C29764B-AE6F-D30F-F2C1-E287FB8B546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26076" y="5308005"/>
                  <a:ext cx="430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465AAD-A055-D705-371F-6FA227298440}"/>
                    </a:ext>
                  </a:extLst>
                </p14:cNvPr>
                <p14:cNvContentPartPr/>
                <p14:nvPr/>
              </p14:nvContentPartPr>
              <p14:xfrm>
                <a:off x="1534076" y="6072285"/>
                <a:ext cx="925560" cy="46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465AAD-A055-D705-371F-6FA22729844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25076" y="6063285"/>
                  <a:ext cx="9432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C4B6C19-89AD-338E-C707-CA679F8F2367}"/>
                    </a:ext>
                  </a:extLst>
                </p14:cNvPr>
                <p14:cNvContentPartPr/>
                <p14:nvPr/>
              </p14:nvContentPartPr>
              <p14:xfrm>
                <a:off x="1852676" y="5889405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C4B6C19-89AD-338E-C707-CA679F8F236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843676" y="5880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EF5BAEB-08BA-5C38-817D-8235A40ACA19}"/>
                    </a:ext>
                  </a:extLst>
                </p14:cNvPr>
                <p14:cNvContentPartPr/>
                <p14:nvPr/>
              </p14:nvContentPartPr>
              <p14:xfrm>
                <a:off x="2690396" y="6144285"/>
                <a:ext cx="1242720" cy="348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EF5BAEB-08BA-5C38-817D-8235A40ACA1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81756" y="6135645"/>
                  <a:ext cx="1260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369107C-0780-1908-3342-A7DA0ACA3626}"/>
                    </a:ext>
                  </a:extLst>
                </p14:cNvPr>
                <p14:cNvContentPartPr/>
                <p14:nvPr/>
              </p14:nvContentPartPr>
              <p14:xfrm>
                <a:off x="3496436" y="5986605"/>
                <a:ext cx="66960" cy="32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369107C-0780-1908-3342-A7DA0ACA362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87796" y="5977605"/>
                  <a:ext cx="84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B12BB51-95DE-E444-A949-D646514D7944}"/>
                    </a:ext>
                  </a:extLst>
                </p14:cNvPr>
                <p14:cNvContentPartPr/>
                <p14:nvPr/>
              </p14:nvContentPartPr>
              <p14:xfrm>
                <a:off x="4108076" y="6121245"/>
                <a:ext cx="438480" cy="12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B12BB51-95DE-E444-A949-D646514D79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099436" y="6112245"/>
                  <a:ext cx="456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F035829-7A11-C61F-B39F-F77BDBD64D50}"/>
                    </a:ext>
                  </a:extLst>
                </p14:cNvPr>
                <p14:cNvContentPartPr/>
                <p14:nvPr/>
              </p14:nvContentPartPr>
              <p14:xfrm>
                <a:off x="4193756" y="5954565"/>
                <a:ext cx="101880" cy="28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F035829-7A11-C61F-B39F-F77BDBD64D5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185116" y="5945565"/>
                  <a:ext cx="119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C894149-D893-51F9-3251-C1D3471C8553}"/>
                    </a:ext>
                  </a:extLst>
                </p14:cNvPr>
                <p14:cNvContentPartPr/>
                <p14:nvPr/>
              </p14:nvContentPartPr>
              <p14:xfrm>
                <a:off x="4711076" y="5844765"/>
                <a:ext cx="834120" cy="487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C894149-D893-51F9-3251-C1D3471C855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02076" y="5836125"/>
                  <a:ext cx="8517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78D2AF-7660-CF5A-F16E-0108A780FEAE}"/>
                    </a:ext>
                  </a:extLst>
                </p14:cNvPr>
                <p14:cNvContentPartPr/>
                <p14:nvPr/>
              </p14:nvContentPartPr>
              <p14:xfrm>
                <a:off x="5381396" y="5931525"/>
                <a:ext cx="20520" cy="21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78D2AF-7660-CF5A-F16E-0108A780FEA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72756" y="5922525"/>
                  <a:ext cx="381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406A971-87C8-70A5-532C-A7769B0AC0E0}"/>
              </a:ext>
            </a:extLst>
          </p:cNvPr>
          <p:cNvGrpSpPr/>
          <p:nvPr/>
        </p:nvGrpSpPr>
        <p:grpSpPr>
          <a:xfrm>
            <a:off x="1595636" y="6421485"/>
            <a:ext cx="1340640" cy="350640"/>
            <a:chOff x="1595636" y="6421485"/>
            <a:chExt cx="13406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89F2BDE-0C4C-75A2-4F3A-AEC8F339F7C1}"/>
                    </a:ext>
                  </a:extLst>
                </p14:cNvPr>
                <p14:cNvContentPartPr/>
                <p14:nvPr/>
              </p14:nvContentPartPr>
              <p14:xfrm>
                <a:off x="1595636" y="6421485"/>
                <a:ext cx="1340640" cy="350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89F2BDE-0C4C-75A2-4F3A-AEC8F339F7C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86996" y="6412485"/>
                  <a:ext cx="13582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D5DB8E8-FB6C-981D-324F-26FFC6CAAA8A}"/>
                    </a:ext>
                  </a:extLst>
                </p14:cNvPr>
                <p14:cNvContentPartPr/>
                <p14:nvPr/>
              </p14:nvContentPartPr>
              <p14:xfrm>
                <a:off x="2718836" y="6499605"/>
                <a:ext cx="214200" cy="77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D5DB8E8-FB6C-981D-324F-26FFC6CAAA8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09836" y="6490965"/>
                  <a:ext cx="23184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BB7161E-06F5-95F2-4AB6-C4DC2BBB8F8A}"/>
                  </a:ext>
                </a:extLst>
              </p14:cNvPr>
              <p14:cNvContentPartPr/>
              <p14:nvPr/>
            </p14:nvContentPartPr>
            <p14:xfrm>
              <a:off x="8331956" y="5115045"/>
              <a:ext cx="272880" cy="2487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BB7161E-06F5-95F2-4AB6-C4DC2BBB8F8A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323316" y="5106045"/>
                <a:ext cx="2905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BE7A3EB-C937-5756-A044-DCFA6CAD49E2}"/>
                  </a:ext>
                </a:extLst>
              </p14:cNvPr>
              <p14:cNvContentPartPr/>
              <p14:nvPr/>
            </p14:nvContentPartPr>
            <p14:xfrm>
              <a:off x="8829836" y="4989405"/>
              <a:ext cx="1344600" cy="3700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BE7A3EB-C937-5756-A044-DCFA6CAD49E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820836" y="4980765"/>
                <a:ext cx="136224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FE11A0F-5B2C-09F8-835D-E3E671DD5975}"/>
              </a:ext>
            </a:extLst>
          </p:cNvPr>
          <p:cNvGrpSpPr/>
          <p:nvPr/>
        </p:nvGrpSpPr>
        <p:grpSpPr>
          <a:xfrm>
            <a:off x="10418876" y="4941885"/>
            <a:ext cx="1472400" cy="434520"/>
            <a:chOff x="10418876" y="4941885"/>
            <a:chExt cx="14724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A0B242A-0113-DDE6-37AB-943B601FA087}"/>
                    </a:ext>
                  </a:extLst>
                </p14:cNvPr>
                <p14:cNvContentPartPr/>
                <p14:nvPr/>
              </p14:nvContentPartPr>
              <p14:xfrm>
                <a:off x="10418876" y="4941885"/>
                <a:ext cx="1472400" cy="434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A0B242A-0113-DDE6-37AB-943B601FA08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10236" y="4932885"/>
                  <a:ext cx="1490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ABB4218-B1E5-A11C-4420-CE5994401115}"/>
                    </a:ext>
                  </a:extLst>
                </p14:cNvPr>
                <p14:cNvContentPartPr/>
                <p14:nvPr/>
              </p14:nvContentPartPr>
              <p14:xfrm>
                <a:off x="11598236" y="5067165"/>
                <a:ext cx="269640" cy="30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ABB4218-B1E5-A11C-4420-CE599440111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589236" y="5058525"/>
                  <a:ext cx="287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B6D729A-0112-1F8F-A504-F0965F5C469B}"/>
                    </a:ext>
                  </a:extLst>
                </p14:cNvPr>
                <p14:cNvContentPartPr/>
                <p14:nvPr/>
              </p14:nvContentPartPr>
              <p14:xfrm>
                <a:off x="10952396" y="5089485"/>
                <a:ext cx="545400" cy="20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B6D729A-0112-1F8F-A504-F0965F5C469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943756" y="5080485"/>
                  <a:ext cx="56304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355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RfprpmPtybvqVhtppnAdvP6975</vt:lpstr>
      <vt:lpstr>YxdcnjHlmbqwVycbfxAdvP6960</vt:lpstr>
      <vt:lpstr>Office Theme</vt:lpstr>
      <vt:lpstr>Plasma 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4</cp:revision>
  <dcterms:created xsi:type="dcterms:W3CDTF">2026-03-09T14:38:33Z</dcterms:created>
  <dcterms:modified xsi:type="dcterms:W3CDTF">2026-03-14T19:37:59Z</dcterms:modified>
</cp:coreProperties>
</file>